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771" y="330"/>
            <a:ext cx="9418297" cy="95357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4343" y="2976351"/>
            <a:ext cx="7315200" cy="214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4343" y="2976351"/>
            <a:ext cx="7315200" cy="214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allygreatsite.com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874115" cy="10287000"/>
          </a:xfrm>
          <a:custGeom>
            <a:avLst/>
            <a:gdLst/>
            <a:ahLst/>
            <a:cxnLst/>
            <a:rect l="l" t="t" r="r" b="b"/>
            <a:pathLst>
              <a:path w="13874115" h="10287000">
                <a:moveTo>
                  <a:pt x="13858158" y="5479099"/>
                </a:moveTo>
                <a:lnTo>
                  <a:pt x="13849336" y="5578720"/>
                </a:lnTo>
                <a:lnTo>
                  <a:pt x="13838523" y="5678416"/>
                </a:lnTo>
                <a:lnTo>
                  <a:pt x="13825714" y="5778189"/>
                </a:lnTo>
                <a:lnTo>
                  <a:pt x="13810905" y="5878040"/>
                </a:lnTo>
                <a:lnTo>
                  <a:pt x="13794092" y="5977969"/>
                </a:lnTo>
                <a:lnTo>
                  <a:pt x="13775271" y="6077978"/>
                </a:lnTo>
                <a:lnTo>
                  <a:pt x="13535889" y="7253286"/>
                </a:lnTo>
                <a:lnTo>
                  <a:pt x="13523731" y="7304170"/>
                </a:lnTo>
                <a:lnTo>
                  <a:pt x="13510512" y="7354805"/>
                </a:lnTo>
                <a:lnTo>
                  <a:pt x="13496195" y="7405104"/>
                </a:lnTo>
                <a:lnTo>
                  <a:pt x="13480746" y="7454983"/>
                </a:lnTo>
                <a:lnTo>
                  <a:pt x="13464131" y="7504356"/>
                </a:lnTo>
                <a:lnTo>
                  <a:pt x="13446314" y="7553135"/>
                </a:lnTo>
                <a:lnTo>
                  <a:pt x="13408923" y="7647231"/>
                </a:lnTo>
                <a:lnTo>
                  <a:pt x="13391506" y="7693563"/>
                </a:lnTo>
                <a:lnTo>
                  <a:pt x="13374797" y="7740148"/>
                </a:lnTo>
                <a:lnTo>
                  <a:pt x="13294462" y="7973921"/>
                </a:lnTo>
                <a:lnTo>
                  <a:pt x="13277554" y="8020256"/>
                </a:lnTo>
                <a:lnTo>
                  <a:pt x="13259872" y="8066256"/>
                </a:lnTo>
                <a:lnTo>
                  <a:pt x="13241203" y="8111835"/>
                </a:lnTo>
                <a:lnTo>
                  <a:pt x="13221336" y="8156911"/>
                </a:lnTo>
                <a:lnTo>
                  <a:pt x="13200059" y="8201398"/>
                </a:lnTo>
                <a:lnTo>
                  <a:pt x="13177160" y="8245213"/>
                </a:lnTo>
                <a:lnTo>
                  <a:pt x="13152427" y="8288272"/>
                </a:lnTo>
                <a:lnTo>
                  <a:pt x="13125649" y="8330490"/>
                </a:lnTo>
                <a:lnTo>
                  <a:pt x="12651386" y="9046536"/>
                </a:lnTo>
                <a:lnTo>
                  <a:pt x="12461205" y="9343976"/>
                </a:lnTo>
                <a:lnTo>
                  <a:pt x="12432959" y="9387575"/>
                </a:lnTo>
                <a:lnTo>
                  <a:pt x="12403981" y="9430411"/>
                </a:lnTo>
                <a:lnTo>
                  <a:pt x="12374294" y="9472512"/>
                </a:lnTo>
                <a:lnTo>
                  <a:pt x="12343921" y="9513903"/>
                </a:lnTo>
                <a:lnTo>
                  <a:pt x="12312888" y="9554612"/>
                </a:lnTo>
                <a:lnTo>
                  <a:pt x="12281218" y="9594665"/>
                </a:lnTo>
                <a:lnTo>
                  <a:pt x="12248935" y="9634090"/>
                </a:lnTo>
                <a:lnTo>
                  <a:pt x="12216062" y="9672912"/>
                </a:lnTo>
                <a:lnTo>
                  <a:pt x="12182624" y="9711159"/>
                </a:lnTo>
                <a:lnTo>
                  <a:pt x="12148644" y="9748857"/>
                </a:lnTo>
                <a:lnTo>
                  <a:pt x="12114146" y="9786034"/>
                </a:lnTo>
                <a:lnTo>
                  <a:pt x="12079155" y="9822715"/>
                </a:lnTo>
                <a:lnTo>
                  <a:pt x="12043694" y="9858928"/>
                </a:lnTo>
                <a:lnTo>
                  <a:pt x="12007786" y="9894699"/>
                </a:lnTo>
                <a:lnTo>
                  <a:pt x="11971457" y="9930056"/>
                </a:lnTo>
                <a:lnTo>
                  <a:pt x="11934729" y="9965024"/>
                </a:lnTo>
                <a:lnTo>
                  <a:pt x="11897627" y="9999631"/>
                </a:lnTo>
                <a:lnTo>
                  <a:pt x="11860175" y="10033903"/>
                </a:lnTo>
                <a:lnTo>
                  <a:pt x="11822396" y="10067868"/>
                </a:lnTo>
                <a:lnTo>
                  <a:pt x="11784314" y="10101551"/>
                </a:lnTo>
                <a:lnTo>
                  <a:pt x="11745953" y="10134980"/>
                </a:lnTo>
                <a:lnTo>
                  <a:pt x="11707337" y="10168181"/>
                </a:lnTo>
                <a:lnTo>
                  <a:pt x="11668491" y="10201181"/>
                </a:lnTo>
                <a:lnTo>
                  <a:pt x="11629437" y="10234008"/>
                </a:lnTo>
                <a:lnTo>
                  <a:pt x="11565620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11714563" y="0"/>
                </a:lnTo>
                <a:lnTo>
                  <a:pt x="11737147" y="15017"/>
                </a:lnTo>
                <a:lnTo>
                  <a:pt x="11778740" y="43181"/>
                </a:lnTo>
                <a:lnTo>
                  <a:pt x="11820081" y="71697"/>
                </a:lnTo>
                <a:lnTo>
                  <a:pt x="11861160" y="100574"/>
                </a:lnTo>
                <a:lnTo>
                  <a:pt x="11901969" y="129824"/>
                </a:lnTo>
                <a:lnTo>
                  <a:pt x="11942501" y="159454"/>
                </a:lnTo>
                <a:lnTo>
                  <a:pt x="11982747" y="189475"/>
                </a:lnTo>
                <a:lnTo>
                  <a:pt x="12022699" y="219896"/>
                </a:lnTo>
                <a:lnTo>
                  <a:pt x="12062347" y="250728"/>
                </a:lnTo>
                <a:lnTo>
                  <a:pt x="12101685" y="281979"/>
                </a:lnTo>
                <a:lnTo>
                  <a:pt x="12140703" y="313659"/>
                </a:lnTo>
                <a:lnTo>
                  <a:pt x="12179393" y="345779"/>
                </a:lnTo>
                <a:lnTo>
                  <a:pt x="12217747" y="378347"/>
                </a:lnTo>
                <a:lnTo>
                  <a:pt x="12255756" y="411373"/>
                </a:lnTo>
                <a:lnTo>
                  <a:pt x="12293413" y="444868"/>
                </a:lnTo>
                <a:lnTo>
                  <a:pt x="12330709" y="478840"/>
                </a:lnTo>
                <a:lnTo>
                  <a:pt x="12367172" y="513019"/>
                </a:lnTo>
                <a:lnTo>
                  <a:pt x="12403195" y="547591"/>
                </a:lnTo>
                <a:lnTo>
                  <a:pt x="12438745" y="582573"/>
                </a:lnTo>
                <a:lnTo>
                  <a:pt x="12473789" y="617979"/>
                </a:lnTo>
                <a:lnTo>
                  <a:pt x="12508295" y="653826"/>
                </a:lnTo>
                <a:lnTo>
                  <a:pt x="12542230" y="690129"/>
                </a:lnTo>
                <a:lnTo>
                  <a:pt x="12575562" y="726904"/>
                </a:lnTo>
                <a:lnTo>
                  <a:pt x="12608257" y="764167"/>
                </a:lnTo>
                <a:lnTo>
                  <a:pt x="12640282" y="801932"/>
                </a:lnTo>
                <a:lnTo>
                  <a:pt x="12671606" y="840216"/>
                </a:lnTo>
                <a:lnTo>
                  <a:pt x="12702196" y="879035"/>
                </a:lnTo>
                <a:lnTo>
                  <a:pt x="12732017" y="918404"/>
                </a:lnTo>
                <a:lnTo>
                  <a:pt x="12761039" y="958338"/>
                </a:lnTo>
                <a:lnTo>
                  <a:pt x="12789228" y="998853"/>
                </a:lnTo>
                <a:lnTo>
                  <a:pt x="12816552" y="1039966"/>
                </a:lnTo>
                <a:lnTo>
                  <a:pt x="12842977" y="1081691"/>
                </a:lnTo>
                <a:lnTo>
                  <a:pt x="12868472" y="1124044"/>
                </a:lnTo>
                <a:lnTo>
                  <a:pt x="12893003" y="1167041"/>
                </a:lnTo>
                <a:lnTo>
                  <a:pt x="12916537" y="1210697"/>
                </a:lnTo>
                <a:lnTo>
                  <a:pt x="12939043" y="1255029"/>
                </a:lnTo>
                <a:lnTo>
                  <a:pt x="12960486" y="1300051"/>
                </a:lnTo>
                <a:lnTo>
                  <a:pt x="12980836" y="1345779"/>
                </a:lnTo>
                <a:lnTo>
                  <a:pt x="13000057" y="1392230"/>
                </a:lnTo>
                <a:lnTo>
                  <a:pt x="13018119" y="1439418"/>
                </a:lnTo>
                <a:lnTo>
                  <a:pt x="13034989" y="1487360"/>
                </a:lnTo>
                <a:lnTo>
                  <a:pt x="13153762" y="1852985"/>
                </a:lnTo>
                <a:lnTo>
                  <a:pt x="13300591" y="2282684"/>
                </a:lnTo>
                <a:lnTo>
                  <a:pt x="13347420" y="2426363"/>
                </a:lnTo>
                <a:lnTo>
                  <a:pt x="13377273" y="2522572"/>
                </a:lnTo>
                <a:lnTo>
                  <a:pt x="13405723" y="2619239"/>
                </a:lnTo>
                <a:lnTo>
                  <a:pt x="13419339" y="2667776"/>
                </a:lnTo>
                <a:lnTo>
                  <a:pt x="13432503" y="2716466"/>
                </a:lnTo>
                <a:lnTo>
                  <a:pt x="13445183" y="2765322"/>
                </a:lnTo>
                <a:lnTo>
                  <a:pt x="13457346" y="2814356"/>
                </a:lnTo>
                <a:lnTo>
                  <a:pt x="13468957" y="2863582"/>
                </a:lnTo>
                <a:lnTo>
                  <a:pt x="13479984" y="2913012"/>
                </a:lnTo>
                <a:lnTo>
                  <a:pt x="13490394" y="2962659"/>
                </a:lnTo>
                <a:lnTo>
                  <a:pt x="13500152" y="3012536"/>
                </a:lnTo>
                <a:lnTo>
                  <a:pt x="13510371" y="3061919"/>
                </a:lnTo>
                <a:lnTo>
                  <a:pt x="13521291" y="3111162"/>
                </a:lnTo>
                <a:lnTo>
                  <a:pt x="13532841" y="3160283"/>
                </a:lnTo>
                <a:lnTo>
                  <a:pt x="13544951" y="3209300"/>
                </a:lnTo>
                <a:lnTo>
                  <a:pt x="13570562" y="3307094"/>
                </a:lnTo>
                <a:lnTo>
                  <a:pt x="13681127" y="3697657"/>
                </a:lnTo>
                <a:lnTo>
                  <a:pt x="13694524" y="3746869"/>
                </a:lnTo>
                <a:lnTo>
                  <a:pt x="13707442" y="3796096"/>
                </a:lnTo>
                <a:lnTo>
                  <a:pt x="13719881" y="3845336"/>
                </a:lnTo>
                <a:lnTo>
                  <a:pt x="13731841" y="3894591"/>
                </a:lnTo>
                <a:lnTo>
                  <a:pt x="13743320" y="3943861"/>
                </a:lnTo>
                <a:lnTo>
                  <a:pt x="13754319" y="3993145"/>
                </a:lnTo>
                <a:lnTo>
                  <a:pt x="13764836" y="4042444"/>
                </a:lnTo>
                <a:lnTo>
                  <a:pt x="13774871" y="4091757"/>
                </a:lnTo>
                <a:lnTo>
                  <a:pt x="13784425" y="4141086"/>
                </a:lnTo>
                <a:lnTo>
                  <a:pt x="13793495" y="4190430"/>
                </a:lnTo>
                <a:lnTo>
                  <a:pt x="13802082" y="4239789"/>
                </a:lnTo>
                <a:lnTo>
                  <a:pt x="13810186" y="4289163"/>
                </a:lnTo>
                <a:lnTo>
                  <a:pt x="13817805" y="4338553"/>
                </a:lnTo>
                <a:lnTo>
                  <a:pt x="13824939" y="4387959"/>
                </a:lnTo>
                <a:lnTo>
                  <a:pt x="13831587" y="4437380"/>
                </a:lnTo>
                <a:lnTo>
                  <a:pt x="13837750" y="4486817"/>
                </a:lnTo>
                <a:lnTo>
                  <a:pt x="13843426" y="4536270"/>
                </a:lnTo>
                <a:lnTo>
                  <a:pt x="13848616" y="4585740"/>
                </a:lnTo>
                <a:lnTo>
                  <a:pt x="13853318" y="4635225"/>
                </a:lnTo>
                <a:lnTo>
                  <a:pt x="13857531" y="4684727"/>
                </a:lnTo>
                <a:lnTo>
                  <a:pt x="13861257" y="4734246"/>
                </a:lnTo>
                <a:lnTo>
                  <a:pt x="13864493" y="4783781"/>
                </a:lnTo>
                <a:lnTo>
                  <a:pt x="13867240" y="4833333"/>
                </a:lnTo>
                <a:lnTo>
                  <a:pt x="13869496" y="4882902"/>
                </a:lnTo>
                <a:lnTo>
                  <a:pt x="13871262" y="4932489"/>
                </a:lnTo>
                <a:lnTo>
                  <a:pt x="13872537" y="4982092"/>
                </a:lnTo>
                <a:lnTo>
                  <a:pt x="13873611" y="5081351"/>
                </a:lnTo>
                <a:lnTo>
                  <a:pt x="13872714" y="5180680"/>
                </a:lnTo>
                <a:lnTo>
                  <a:pt x="13869843" y="5280080"/>
                </a:lnTo>
                <a:lnTo>
                  <a:pt x="13864992" y="5379553"/>
                </a:lnTo>
                <a:lnTo>
                  <a:pt x="13858158" y="54790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545294" y="95796"/>
            <a:ext cx="2743200" cy="10117455"/>
          </a:xfrm>
          <a:custGeom>
            <a:avLst/>
            <a:gdLst/>
            <a:ahLst/>
            <a:cxnLst/>
            <a:rect l="l" t="t" r="r" b="b"/>
            <a:pathLst>
              <a:path w="2743200" h="10117455">
                <a:moveTo>
                  <a:pt x="22255" y="4947503"/>
                </a:moveTo>
                <a:lnTo>
                  <a:pt x="18462" y="4901001"/>
                </a:lnTo>
                <a:lnTo>
                  <a:pt x="11868" y="4807882"/>
                </a:lnTo>
                <a:lnTo>
                  <a:pt x="6657" y="4714640"/>
                </a:lnTo>
                <a:lnTo>
                  <a:pt x="2895" y="4621310"/>
                </a:lnTo>
                <a:lnTo>
                  <a:pt x="653" y="4527930"/>
                </a:lnTo>
                <a:lnTo>
                  <a:pt x="0" y="4434536"/>
                </a:lnTo>
                <a:lnTo>
                  <a:pt x="1003" y="4341165"/>
                </a:lnTo>
                <a:lnTo>
                  <a:pt x="3733" y="4247854"/>
                </a:lnTo>
                <a:lnTo>
                  <a:pt x="8259" y="4154639"/>
                </a:lnTo>
                <a:lnTo>
                  <a:pt x="11217" y="4108079"/>
                </a:lnTo>
                <a:lnTo>
                  <a:pt x="14649" y="4061556"/>
                </a:lnTo>
                <a:lnTo>
                  <a:pt x="18565" y="4015076"/>
                </a:lnTo>
                <a:lnTo>
                  <a:pt x="22972" y="3968643"/>
                </a:lnTo>
                <a:lnTo>
                  <a:pt x="27880" y="3922262"/>
                </a:lnTo>
                <a:lnTo>
                  <a:pt x="33298" y="3875937"/>
                </a:lnTo>
                <a:lnTo>
                  <a:pt x="39233" y="3829672"/>
                </a:lnTo>
                <a:lnTo>
                  <a:pt x="45695" y="3783473"/>
                </a:lnTo>
                <a:lnTo>
                  <a:pt x="52692" y="3737343"/>
                </a:lnTo>
                <a:lnTo>
                  <a:pt x="60232" y="3691288"/>
                </a:lnTo>
                <a:lnTo>
                  <a:pt x="68325" y="3645312"/>
                </a:lnTo>
                <a:lnTo>
                  <a:pt x="76979" y="3599419"/>
                </a:lnTo>
                <a:lnTo>
                  <a:pt x="86202" y="3553615"/>
                </a:lnTo>
                <a:lnTo>
                  <a:pt x="96004" y="3507904"/>
                </a:lnTo>
                <a:lnTo>
                  <a:pt x="106393" y="3462289"/>
                </a:lnTo>
                <a:lnTo>
                  <a:pt x="117377" y="3416777"/>
                </a:lnTo>
                <a:lnTo>
                  <a:pt x="128965" y="3371371"/>
                </a:lnTo>
                <a:lnTo>
                  <a:pt x="141165" y="3326077"/>
                </a:lnTo>
                <a:lnTo>
                  <a:pt x="153988" y="3280897"/>
                </a:lnTo>
                <a:lnTo>
                  <a:pt x="167440" y="3235839"/>
                </a:lnTo>
                <a:lnTo>
                  <a:pt x="181530" y="3190905"/>
                </a:lnTo>
                <a:lnTo>
                  <a:pt x="196268" y="3146100"/>
                </a:lnTo>
                <a:lnTo>
                  <a:pt x="211662" y="3101429"/>
                </a:lnTo>
                <a:lnTo>
                  <a:pt x="227720" y="3056897"/>
                </a:lnTo>
                <a:lnTo>
                  <a:pt x="244451" y="3012508"/>
                </a:lnTo>
                <a:lnTo>
                  <a:pt x="261864" y="2968267"/>
                </a:lnTo>
                <a:lnTo>
                  <a:pt x="279968" y="2924178"/>
                </a:lnTo>
                <a:lnTo>
                  <a:pt x="298770" y="2880246"/>
                </a:lnTo>
                <a:lnTo>
                  <a:pt x="318280" y="2836476"/>
                </a:lnTo>
                <a:lnTo>
                  <a:pt x="338506" y="2792871"/>
                </a:lnTo>
                <a:lnTo>
                  <a:pt x="359457" y="2749437"/>
                </a:lnTo>
                <a:lnTo>
                  <a:pt x="381141" y="2706179"/>
                </a:lnTo>
                <a:lnTo>
                  <a:pt x="403567" y="2663100"/>
                </a:lnTo>
                <a:lnTo>
                  <a:pt x="426744" y="2620205"/>
                </a:lnTo>
                <a:lnTo>
                  <a:pt x="450681" y="2577500"/>
                </a:lnTo>
                <a:lnTo>
                  <a:pt x="475385" y="2534987"/>
                </a:lnTo>
                <a:lnTo>
                  <a:pt x="500866" y="2492674"/>
                </a:lnTo>
                <a:lnTo>
                  <a:pt x="527133" y="2450562"/>
                </a:lnTo>
                <a:lnTo>
                  <a:pt x="554193" y="2408658"/>
                </a:lnTo>
                <a:lnTo>
                  <a:pt x="582055" y="2366966"/>
                </a:lnTo>
                <a:lnTo>
                  <a:pt x="610729" y="2325490"/>
                </a:lnTo>
                <a:lnTo>
                  <a:pt x="640222" y="2284236"/>
                </a:lnTo>
                <a:lnTo>
                  <a:pt x="670543" y="2243207"/>
                </a:lnTo>
                <a:lnTo>
                  <a:pt x="701702" y="2202408"/>
                </a:lnTo>
                <a:lnTo>
                  <a:pt x="733706" y="2161843"/>
                </a:lnTo>
                <a:lnTo>
                  <a:pt x="766565" y="2121519"/>
                </a:lnTo>
                <a:lnTo>
                  <a:pt x="800286" y="2081438"/>
                </a:lnTo>
                <a:lnTo>
                  <a:pt x="834878" y="2041605"/>
                </a:lnTo>
                <a:lnTo>
                  <a:pt x="870351" y="2002026"/>
                </a:lnTo>
                <a:lnTo>
                  <a:pt x="906712" y="1962704"/>
                </a:lnTo>
                <a:lnTo>
                  <a:pt x="943971" y="1923645"/>
                </a:lnTo>
                <a:lnTo>
                  <a:pt x="982136" y="1884852"/>
                </a:lnTo>
                <a:lnTo>
                  <a:pt x="1021215" y="1846331"/>
                </a:lnTo>
                <a:lnTo>
                  <a:pt x="1089624" y="1779642"/>
                </a:lnTo>
                <a:lnTo>
                  <a:pt x="1156203" y="1714190"/>
                </a:lnTo>
                <a:lnTo>
                  <a:pt x="1220989" y="1649964"/>
                </a:lnTo>
                <a:lnTo>
                  <a:pt x="1345332" y="1525153"/>
                </a:lnTo>
                <a:lnTo>
                  <a:pt x="1462955" y="1405125"/>
                </a:lnTo>
                <a:lnTo>
                  <a:pt x="1574161" y="1289796"/>
                </a:lnTo>
                <a:lnTo>
                  <a:pt x="1679251" y="1179084"/>
                </a:lnTo>
                <a:lnTo>
                  <a:pt x="1778526" y="1072907"/>
                </a:lnTo>
                <a:lnTo>
                  <a:pt x="1872289" y="971180"/>
                </a:lnTo>
                <a:lnTo>
                  <a:pt x="2003256" y="826755"/>
                </a:lnTo>
                <a:lnTo>
                  <a:pt x="2123516" y="691878"/>
                </a:lnTo>
                <a:lnTo>
                  <a:pt x="2545750" y="210922"/>
                </a:lnTo>
                <a:lnTo>
                  <a:pt x="2599839" y="150925"/>
                </a:lnTo>
                <a:lnTo>
                  <a:pt x="2626098" y="122243"/>
                </a:lnTo>
                <a:lnTo>
                  <a:pt x="2677235" y="67461"/>
                </a:lnTo>
                <a:lnTo>
                  <a:pt x="2726780" y="16052"/>
                </a:lnTo>
                <a:lnTo>
                  <a:pt x="2742704" y="0"/>
                </a:lnTo>
                <a:lnTo>
                  <a:pt x="2742704" y="10117108"/>
                </a:lnTo>
                <a:lnTo>
                  <a:pt x="2703014" y="10093708"/>
                </a:lnTo>
                <a:lnTo>
                  <a:pt x="2660251" y="10067937"/>
                </a:lnTo>
                <a:lnTo>
                  <a:pt x="2617779" y="10041778"/>
                </a:lnTo>
                <a:lnTo>
                  <a:pt x="2575599" y="10015236"/>
                </a:lnTo>
                <a:lnTo>
                  <a:pt x="2533716" y="9988315"/>
                </a:lnTo>
                <a:lnTo>
                  <a:pt x="2492133" y="9961020"/>
                </a:lnTo>
                <a:lnTo>
                  <a:pt x="2450852" y="9933354"/>
                </a:lnTo>
                <a:lnTo>
                  <a:pt x="2409876" y="9905323"/>
                </a:lnTo>
                <a:lnTo>
                  <a:pt x="2369209" y="9876930"/>
                </a:lnTo>
                <a:lnTo>
                  <a:pt x="2328854" y="9848179"/>
                </a:lnTo>
                <a:lnTo>
                  <a:pt x="2288813" y="9819075"/>
                </a:lnTo>
                <a:lnTo>
                  <a:pt x="2249089" y="9789623"/>
                </a:lnTo>
                <a:lnTo>
                  <a:pt x="2209687" y="9759825"/>
                </a:lnTo>
                <a:lnTo>
                  <a:pt x="2170608" y="9729688"/>
                </a:lnTo>
                <a:lnTo>
                  <a:pt x="2131856" y="9699214"/>
                </a:lnTo>
                <a:lnTo>
                  <a:pt x="2093433" y="9668408"/>
                </a:lnTo>
                <a:lnTo>
                  <a:pt x="2055344" y="9637275"/>
                </a:lnTo>
                <a:lnTo>
                  <a:pt x="2017590" y="9605818"/>
                </a:lnTo>
                <a:lnTo>
                  <a:pt x="1980175" y="9574043"/>
                </a:lnTo>
                <a:lnTo>
                  <a:pt x="1943102" y="9541952"/>
                </a:lnTo>
                <a:lnTo>
                  <a:pt x="1906374" y="9509551"/>
                </a:lnTo>
                <a:lnTo>
                  <a:pt x="1869994" y="9476844"/>
                </a:lnTo>
                <a:lnTo>
                  <a:pt x="1833965" y="9443835"/>
                </a:lnTo>
                <a:lnTo>
                  <a:pt x="1798290" y="9410529"/>
                </a:lnTo>
                <a:lnTo>
                  <a:pt x="1762972" y="9376928"/>
                </a:lnTo>
                <a:lnTo>
                  <a:pt x="1728015" y="9343039"/>
                </a:lnTo>
                <a:lnTo>
                  <a:pt x="1693420" y="9308865"/>
                </a:lnTo>
                <a:lnTo>
                  <a:pt x="1659192" y="9274410"/>
                </a:lnTo>
                <a:lnTo>
                  <a:pt x="1625332" y="9239678"/>
                </a:lnTo>
                <a:lnTo>
                  <a:pt x="1591845" y="9204675"/>
                </a:lnTo>
                <a:lnTo>
                  <a:pt x="1558734" y="9169404"/>
                </a:lnTo>
                <a:lnTo>
                  <a:pt x="1526001" y="9133869"/>
                </a:lnTo>
                <a:lnTo>
                  <a:pt x="1493649" y="9098075"/>
                </a:lnTo>
                <a:lnTo>
                  <a:pt x="1461681" y="9062025"/>
                </a:lnTo>
                <a:lnTo>
                  <a:pt x="1430101" y="9025725"/>
                </a:lnTo>
                <a:lnTo>
                  <a:pt x="1398911" y="8989179"/>
                </a:lnTo>
                <a:lnTo>
                  <a:pt x="1368115" y="8952390"/>
                </a:lnTo>
                <a:lnTo>
                  <a:pt x="1337716" y="8915364"/>
                </a:lnTo>
                <a:lnTo>
                  <a:pt x="1307716" y="8878103"/>
                </a:lnTo>
                <a:lnTo>
                  <a:pt x="1278118" y="8840613"/>
                </a:lnTo>
                <a:lnTo>
                  <a:pt x="1248926" y="8802898"/>
                </a:lnTo>
                <a:lnTo>
                  <a:pt x="1220143" y="8764962"/>
                </a:lnTo>
                <a:lnTo>
                  <a:pt x="1191772" y="8726810"/>
                </a:lnTo>
                <a:lnTo>
                  <a:pt x="1163815" y="8688445"/>
                </a:lnTo>
                <a:lnTo>
                  <a:pt x="1136276" y="8649872"/>
                </a:lnTo>
                <a:lnTo>
                  <a:pt x="1109158" y="8611095"/>
                </a:lnTo>
                <a:lnTo>
                  <a:pt x="1082464" y="8572118"/>
                </a:lnTo>
                <a:lnTo>
                  <a:pt x="1056197" y="8532947"/>
                </a:lnTo>
                <a:lnTo>
                  <a:pt x="1030360" y="8493584"/>
                </a:lnTo>
                <a:lnTo>
                  <a:pt x="1004955" y="8454034"/>
                </a:lnTo>
                <a:lnTo>
                  <a:pt x="979987" y="8414302"/>
                </a:lnTo>
                <a:lnTo>
                  <a:pt x="955457" y="8374392"/>
                </a:lnTo>
                <a:lnTo>
                  <a:pt x="931370" y="8334307"/>
                </a:lnTo>
                <a:lnTo>
                  <a:pt x="907728" y="8294053"/>
                </a:lnTo>
                <a:lnTo>
                  <a:pt x="884534" y="8253634"/>
                </a:lnTo>
                <a:lnTo>
                  <a:pt x="861791" y="8213053"/>
                </a:lnTo>
                <a:lnTo>
                  <a:pt x="839502" y="8172316"/>
                </a:lnTo>
                <a:lnTo>
                  <a:pt x="817670" y="8131425"/>
                </a:lnTo>
                <a:lnTo>
                  <a:pt x="796299" y="8090387"/>
                </a:lnTo>
                <a:lnTo>
                  <a:pt x="775391" y="8049204"/>
                </a:lnTo>
                <a:lnTo>
                  <a:pt x="754950" y="8007881"/>
                </a:lnTo>
                <a:lnTo>
                  <a:pt x="734978" y="7966423"/>
                </a:lnTo>
                <a:lnTo>
                  <a:pt x="715478" y="7924834"/>
                </a:lnTo>
                <a:lnTo>
                  <a:pt x="696453" y="7883117"/>
                </a:lnTo>
                <a:lnTo>
                  <a:pt x="677908" y="7841278"/>
                </a:lnTo>
                <a:lnTo>
                  <a:pt x="659843" y="7799320"/>
                </a:lnTo>
                <a:lnTo>
                  <a:pt x="642263" y="7757248"/>
                </a:lnTo>
                <a:lnTo>
                  <a:pt x="625171" y="7715066"/>
                </a:lnTo>
                <a:lnTo>
                  <a:pt x="608570" y="7672779"/>
                </a:lnTo>
                <a:lnTo>
                  <a:pt x="592462" y="7630389"/>
                </a:lnTo>
                <a:lnTo>
                  <a:pt x="576850" y="7587903"/>
                </a:lnTo>
                <a:lnTo>
                  <a:pt x="561739" y="7545324"/>
                </a:lnTo>
                <a:lnTo>
                  <a:pt x="547130" y="7502656"/>
                </a:lnTo>
                <a:lnTo>
                  <a:pt x="533027" y="7459904"/>
                </a:lnTo>
                <a:lnTo>
                  <a:pt x="519433" y="7417071"/>
                </a:lnTo>
                <a:lnTo>
                  <a:pt x="506351" y="7374163"/>
                </a:lnTo>
                <a:lnTo>
                  <a:pt x="493783" y="7331183"/>
                </a:lnTo>
                <a:lnTo>
                  <a:pt x="481734" y="7288136"/>
                </a:lnTo>
                <a:lnTo>
                  <a:pt x="470205" y="7245026"/>
                </a:lnTo>
                <a:lnTo>
                  <a:pt x="459201" y="7201857"/>
                </a:lnTo>
                <a:lnTo>
                  <a:pt x="265261" y="6386982"/>
                </a:lnTo>
                <a:lnTo>
                  <a:pt x="198487" y="6083619"/>
                </a:lnTo>
                <a:lnTo>
                  <a:pt x="153735" y="5862064"/>
                </a:lnTo>
                <a:lnTo>
                  <a:pt x="120528" y="5682340"/>
                </a:lnTo>
                <a:lnTo>
                  <a:pt x="90224" y="5500729"/>
                </a:lnTo>
                <a:lnTo>
                  <a:pt x="69734" y="5363458"/>
                </a:lnTo>
                <a:lnTo>
                  <a:pt x="51420" y="5225414"/>
                </a:lnTo>
                <a:lnTo>
                  <a:pt x="35516" y="5086721"/>
                </a:lnTo>
                <a:lnTo>
                  <a:pt x="26367" y="4993960"/>
                </a:lnTo>
                <a:lnTo>
                  <a:pt x="22255" y="494750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2401" y="0"/>
            <a:ext cx="13177519" cy="2943225"/>
          </a:xfrm>
          <a:custGeom>
            <a:avLst/>
            <a:gdLst/>
            <a:ahLst/>
            <a:cxnLst/>
            <a:rect l="l" t="t" r="r" b="b"/>
            <a:pathLst>
              <a:path w="13177519" h="2943225">
                <a:moveTo>
                  <a:pt x="2666503" y="1245389"/>
                </a:moveTo>
                <a:lnTo>
                  <a:pt x="1742659" y="1673447"/>
                </a:lnTo>
                <a:lnTo>
                  <a:pt x="1781780" y="1641323"/>
                </a:lnTo>
                <a:lnTo>
                  <a:pt x="2618720" y="1253533"/>
                </a:lnTo>
                <a:lnTo>
                  <a:pt x="2666503" y="1245389"/>
                </a:lnTo>
                <a:close/>
              </a:path>
              <a:path w="13177519" h="2943225">
                <a:moveTo>
                  <a:pt x="2950438" y="1141824"/>
                </a:moveTo>
                <a:lnTo>
                  <a:pt x="1634217" y="1751687"/>
                </a:lnTo>
                <a:lnTo>
                  <a:pt x="1659750" y="1725859"/>
                </a:lnTo>
                <a:lnTo>
                  <a:pt x="1698423" y="1693943"/>
                </a:lnTo>
                <a:lnTo>
                  <a:pt x="2846583" y="1161950"/>
                </a:lnTo>
                <a:lnTo>
                  <a:pt x="2950438" y="1141824"/>
                </a:lnTo>
                <a:close/>
              </a:path>
              <a:path w="13177519" h="2943225">
                <a:moveTo>
                  <a:pt x="3042084" y="1113358"/>
                </a:moveTo>
                <a:lnTo>
                  <a:pt x="1576021" y="1792649"/>
                </a:lnTo>
                <a:lnTo>
                  <a:pt x="1602673" y="1766302"/>
                </a:lnTo>
                <a:lnTo>
                  <a:pt x="2993479" y="1121881"/>
                </a:lnTo>
                <a:lnTo>
                  <a:pt x="3042084" y="1113358"/>
                </a:lnTo>
                <a:close/>
              </a:path>
              <a:path w="13177519" h="2943225">
                <a:moveTo>
                  <a:pt x="3181794" y="1062621"/>
                </a:moveTo>
                <a:lnTo>
                  <a:pt x="1438348" y="1870435"/>
                </a:lnTo>
                <a:lnTo>
                  <a:pt x="1453429" y="1849451"/>
                </a:lnTo>
                <a:lnTo>
                  <a:pt x="3130183" y="1072538"/>
                </a:lnTo>
                <a:lnTo>
                  <a:pt x="3181794" y="1062621"/>
                </a:lnTo>
                <a:close/>
              </a:path>
              <a:path w="13177519" h="2943225">
                <a:moveTo>
                  <a:pt x="874948" y="2145480"/>
                </a:moveTo>
                <a:lnTo>
                  <a:pt x="778701" y="2190076"/>
                </a:lnTo>
                <a:lnTo>
                  <a:pt x="821485" y="2156255"/>
                </a:lnTo>
                <a:lnTo>
                  <a:pt x="874948" y="2145480"/>
                </a:lnTo>
                <a:close/>
              </a:path>
              <a:path w="13177519" h="2943225">
                <a:moveTo>
                  <a:pt x="3325571" y="1010000"/>
                </a:moveTo>
                <a:lnTo>
                  <a:pt x="1355691" y="1922731"/>
                </a:lnTo>
                <a:lnTo>
                  <a:pt x="1398629" y="1888839"/>
                </a:lnTo>
                <a:lnTo>
                  <a:pt x="3274136" y="1019835"/>
                </a:lnTo>
                <a:lnTo>
                  <a:pt x="3325571" y="1010000"/>
                </a:lnTo>
                <a:close/>
              </a:path>
              <a:path w="13177519" h="2943225">
                <a:moveTo>
                  <a:pt x="3571839" y="937884"/>
                </a:moveTo>
                <a:lnTo>
                  <a:pt x="237370" y="2482889"/>
                </a:lnTo>
                <a:lnTo>
                  <a:pt x="314902" y="2418971"/>
                </a:lnTo>
                <a:lnTo>
                  <a:pt x="359274" y="2398412"/>
                </a:lnTo>
                <a:lnTo>
                  <a:pt x="398446" y="2366264"/>
                </a:lnTo>
                <a:lnTo>
                  <a:pt x="3371634" y="988657"/>
                </a:lnTo>
                <a:lnTo>
                  <a:pt x="3474393" y="969038"/>
                </a:lnTo>
                <a:lnTo>
                  <a:pt x="3520437" y="947704"/>
                </a:lnTo>
                <a:lnTo>
                  <a:pt x="3571839" y="937884"/>
                </a:lnTo>
                <a:close/>
              </a:path>
              <a:path w="13177519" h="2943225">
                <a:moveTo>
                  <a:pt x="3669416" y="906670"/>
                </a:moveTo>
                <a:lnTo>
                  <a:pt x="226881" y="2501746"/>
                </a:lnTo>
                <a:lnTo>
                  <a:pt x="229792" y="2486400"/>
                </a:lnTo>
                <a:lnTo>
                  <a:pt x="3617935" y="916526"/>
                </a:lnTo>
                <a:lnTo>
                  <a:pt x="3669416" y="906670"/>
                </a:lnTo>
                <a:close/>
              </a:path>
              <a:path w="13177519" h="2943225">
                <a:moveTo>
                  <a:pt x="8708" y="2938764"/>
                </a:moveTo>
                <a:lnTo>
                  <a:pt x="78" y="2942763"/>
                </a:lnTo>
                <a:lnTo>
                  <a:pt x="0" y="2704849"/>
                </a:lnTo>
                <a:lnTo>
                  <a:pt x="12316" y="2685145"/>
                </a:lnTo>
                <a:lnTo>
                  <a:pt x="49717" y="2653819"/>
                </a:lnTo>
                <a:lnTo>
                  <a:pt x="81945" y="2610892"/>
                </a:lnTo>
                <a:lnTo>
                  <a:pt x="119596" y="2579450"/>
                </a:lnTo>
                <a:lnTo>
                  <a:pt x="158194" y="2533572"/>
                </a:lnTo>
                <a:lnTo>
                  <a:pt x="3715616" y="885263"/>
                </a:lnTo>
                <a:lnTo>
                  <a:pt x="3767227" y="875346"/>
                </a:lnTo>
                <a:lnTo>
                  <a:pt x="3815010" y="853207"/>
                </a:lnTo>
                <a:lnTo>
                  <a:pt x="3868131" y="842590"/>
                </a:lnTo>
                <a:lnTo>
                  <a:pt x="3969036" y="809834"/>
                </a:lnTo>
                <a:lnTo>
                  <a:pt x="4075279" y="788601"/>
                </a:lnTo>
                <a:lnTo>
                  <a:pt x="4121679" y="767102"/>
                </a:lnTo>
                <a:lnTo>
                  <a:pt x="4224228" y="747580"/>
                </a:lnTo>
                <a:lnTo>
                  <a:pt x="4269831" y="726450"/>
                </a:lnTo>
                <a:lnTo>
                  <a:pt x="4320608" y="716920"/>
                </a:lnTo>
                <a:lnTo>
                  <a:pt x="553479" y="2462395"/>
                </a:lnTo>
                <a:lnTo>
                  <a:pt x="517248" y="2493180"/>
                </a:lnTo>
                <a:lnTo>
                  <a:pt x="434106" y="2531703"/>
                </a:lnTo>
                <a:lnTo>
                  <a:pt x="392494" y="2564981"/>
                </a:lnTo>
                <a:lnTo>
                  <a:pt x="346231" y="2586416"/>
                </a:lnTo>
                <a:lnTo>
                  <a:pt x="227301" y="2683513"/>
                </a:lnTo>
                <a:lnTo>
                  <a:pt x="194182" y="2726852"/>
                </a:lnTo>
                <a:lnTo>
                  <a:pt x="156269" y="2758416"/>
                </a:lnTo>
                <a:lnTo>
                  <a:pt x="92640" y="2843887"/>
                </a:lnTo>
                <a:lnTo>
                  <a:pt x="40361" y="2896103"/>
                </a:lnTo>
                <a:lnTo>
                  <a:pt x="24758" y="2917330"/>
                </a:lnTo>
                <a:lnTo>
                  <a:pt x="8708" y="2938764"/>
                </a:lnTo>
                <a:close/>
              </a:path>
              <a:path w="13177519" h="2943225">
                <a:moveTo>
                  <a:pt x="4597796" y="672469"/>
                </a:moveTo>
                <a:lnTo>
                  <a:pt x="2649993" y="1574971"/>
                </a:lnTo>
                <a:lnTo>
                  <a:pt x="2599109" y="1584551"/>
                </a:lnTo>
                <a:lnTo>
                  <a:pt x="2507935" y="1626796"/>
                </a:lnTo>
                <a:lnTo>
                  <a:pt x="2456987" y="1636405"/>
                </a:lnTo>
                <a:lnTo>
                  <a:pt x="2356644" y="1682898"/>
                </a:lnTo>
                <a:lnTo>
                  <a:pt x="2308301" y="1691301"/>
                </a:lnTo>
                <a:lnTo>
                  <a:pt x="2136284" y="1771004"/>
                </a:lnTo>
                <a:lnTo>
                  <a:pt x="2087940" y="1779406"/>
                </a:lnTo>
                <a:lnTo>
                  <a:pt x="1135875" y="2220540"/>
                </a:lnTo>
                <a:lnTo>
                  <a:pt x="1083948" y="2230603"/>
                </a:lnTo>
                <a:lnTo>
                  <a:pt x="767566" y="2377197"/>
                </a:lnTo>
                <a:lnTo>
                  <a:pt x="717851" y="2386235"/>
                </a:lnTo>
                <a:lnTo>
                  <a:pt x="4320608" y="716920"/>
                </a:lnTo>
                <a:lnTo>
                  <a:pt x="4371385" y="707390"/>
                </a:lnTo>
                <a:lnTo>
                  <a:pt x="4583871" y="664924"/>
                </a:lnTo>
                <a:lnTo>
                  <a:pt x="4597796" y="672469"/>
                </a:lnTo>
                <a:close/>
              </a:path>
              <a:path w="13177519" h="2943225">
                <a:moveTo>
                  <a:pt x="1455384" y="2086495"/>
                </a:moveTo>
                <a:lnTo>
                  <a:pt x="1233007" y="2189531"/>
                </a:lnTo>
                <a:lnTo>
                  <a:pt x="1182463" y="2198954"/>
                </a:lnTo>
                <a:lnTo>
                  <a:pt x="1473338" y="2064178"/>
                </a:lnTo>
                <a:lnTo>
                  <a:pt x="1455384" y="2086495"/>
                </a:lnTo>
                <a:close/>
              </a:path>
              <a:path w="13177519" h="2943225">
                <a:moveTo>
                  <a:pt x="1852155" y="1902653"/>
                </a:moveTo>
                <a:lnTo>
                  <a:pt x="1590557" y="2023863"/>
                </a:lnTo>
                <a:lnTo>
                  <a:pt x="1519926" y="2042592"/>
                </a:lnTo>
                <a:lnTo>
                  <a:pt x="1895041" y="1868785"/>
                </a:lnTo>
                <a:lnTo>
                  <a:pt x="1852155" y="1902653"/>
                </a:lnTo>
                <a:close/>
              </a:path>
              <a:path w="13177519" h="2943225">
                <a:moveTo>
                  <a:pt x="9978901" y="1384488"/>
                </a:moveTo>
                <a:lnTo>
                  <a:pt x="8817906" y="1922428"/>
                </a:lnTo>
                <a:lnTo>
                  <a:pt x="8506932" y="1982534"/>
                </a:lnTo>
                <a:lnTo>
                  <a:pt x="8449763" y="1981029"/>
                </a:lnTo>
                <a:lnTo>
                  <a:pt x="8350264" y="1999137"/>
                </a:lnTo>
                <a:lnTo>
                  <a:pt x="8296474" y="1996066"/>
                </a:lnTo>
                <a:lnTo>
                  <a:pt x="8248730" y="2004191"/>
                </a:lnTo>
                <a:lnTo>
                  <a:pt x="8196237" y="2000519"/>
                </a:lnTo>
                <a:lnTo>
                  <a:pt x="8041118" y="1988410"/>
                </a:lnTo>
                <a:lnTo>
                  <a:pt x="7995144" y="1995715"/>
                </a:lnTo>
                <a:lnTo>
                  <a:pt x="7943477" y="1991660"/>
                </a:lnTo>
                <a:lnTo>
                  <a:pt x="7887238" y="1975727"/>
                </a:lnTo>
                <a:lnTo>
                  <a:pt x="7836986" y="1971017"/>
                </a:lnTo>
                <a:lnTo>
                  <a:pt x="7688946" y="1955628"/>
                </a:lnTo>
                <a:lnTo>
                  <a:pt x="7634771" y="1938739"/>
                </a:lnTo>
                <a:lnTo>
                  <a:pt x="7537159" y="1927979"/>
                </a:lnTo>
                <a:lnTo>
                  <a:pt x="7491503" y="1921139"/>
                </a:lnTo>
                <a:lnTo>
                  <a:pt x="7442075" y="1902050"/>
                </a:lnTo>
                <a:lnTo>
                  <a:pt x="7399330" y="1893862"/>
                </a:lnTo>
                <a:lnTo>
                  <a:pt x="7352366" y="1873631"/>
                </a:lnTo>
                <a:lnTo>
                  <a:pt x="7204567" y="1816140"/>
                </a:lnTo>
                <a:lnTo>
                  <a:pt x="7155920" y="1796689"/>
                </a:lnTo>
                <a:lnTo>
                  <a:pt x="7102465" y="1765469"/>
                </a:lnTo>
                <a:lnTo>
                  <a:pt x="7055013" y="1745464"/>
                </a:lnTo>
                <a:lnTo>
                  <a:pt x="7022272" y="1732640"/>
                </a:lnTo>
                <a:lnTo>
                  <a:pt x="6986209" y="1707359"/>
                </a:lnTo>
                <a:lnTo>
                  <a:pt x="6956828" y="1692978"/>
                </a:lnTo>
                <a:lnTo>
                  <a:pt x="6922780" y="1666763"/>
                </a:lnTo>
                <a:lnTo>
                  <a:pt x="6884114" y="1642688"/>
                </a:lnTo>
                <a:lnTo>
                  <a:pt x="6840681" y="1606824"/>
                </a:lnTo>
                <a:lnTo>
                  <a:pt x="6797822" y="1570694"/>
                </a:lnTo>
                <a:lnTo>
                  <a:pt x="6755537" y="1534299"/>
                </a:lnTo>
                <a:lnTo>
                  <a:pt x="6713825" y="1497637"/>
                </a:lnTo>
                <a:lnTo>
                  <a:pt x="6678171" y="1472166"/>
                </a:lnTo>
                <a:lnTo>
                  <a:pt x="6636619" y="1435431"/>
                </a:lnTo>
                <a:lnTo>
                  <a:pt x="6594523" y="1398948"/>
                </a:lnTo>
                <a:lnTo>
                  <a:pt x="6557235" y="1374234"/>
                </a:lnTo>
                <a:lnTo>
                  <a:pt x="6514092" y="1338236"/>
                </a:lnTo>
                <a:lnTo>
                  <a:pt x="6475786" y="1313994"/>
                </a:lnTo>
                <a:lnTo>
                  <a:pt x="6431654" y="1278454"/>
                </a:lnTo>
                <a:lnTo>
                  <a:pt x="6392388" y="1254657"/>
                </a:lnTo>
                <a:lnTo>
                  <a:pt x="6347323" y="1219549"/>
                </a:lnTo>
                <a:lnTo>
                  <a:pt x="6307154" y="1196170"/>
                </a:lnTo>
                <a:lnTo>
                  <a:pt x="6272845" y="1170076"/>
                </a:lnTo>
                <a:lnTo>
                  <a:pt x="6208669" y="1129826"/>
                </a:lnTo>
                <a:lnTo>
                  <a:pt x="6174360" y="1103732"/>
                </a:lnTo>
                <a:lnTo>
                  <a:pt x="6132286" y="1081235"/>
                </a:lnTo>
                <a:lnTo>
                  <a:pt x="6087973" y="1059777"/>
                </a:lnTo>
                <a:lnTo>
                  <a:pt x="6040971" y="1039563"/>
                </a:lnTo>
                <a:lnTo>
                  <a:pt x="5990834" y="1020803"/>
                </a:lnTo>
                <a:lnTo>
                  <a:pt x="5941289" y="1001768"/>
                </a:lnTo>
                <a:lnTo>
                  <a:pt x="5896492" y="994531"/>
                </a:lnTo>
                <a:lnTo>
                  <a:pt x="5851102" y="987568"/>
                </a:lnTo>
                <a:lnTo>
                  <a:pt x="5799781" y="969356"/>
                </a:lnTo>
                <a:lnTo>
                  <a:pt x="5753206" y="962942"/>
                </a:lnTo>
                <a:lnTo>
                  <a:pt x="5706040" y="956802"/>
                </a:lnTo>
                <a:lnTo>
                  <a:pt x="5658280" y="950937"/>
                </a:lnTo>
                <a:lnTo>
                  <a:pt x="5560985" y="940030"/>
                </a:lnTo>
                <a:lnTo>
                  <a:pt x="5461321" y="930221"/>
                </a:lnTo>
                <a:lnTo>
                  <a:pt x="5409059" y="926442"/>
                </a:lnTo>
                <a:lnTo>
                  <a:pt x="5362763" y="933896"/>
                </a:lnTo>
                <a:lnTo>
                  <a:pt x="5260371" y="925350"/>
                </a:lnTo>
                <a:lnTo>
                  <a:pt x="5214452" y="932630"/>
                </a:lnTo>
                <a:lnTo>
                  <a:pt x="5162817" y="928560"/>
                </a:lnTo>
                <a:lnTo>
                  <a:pt x="5115895" y="936304"/>
                </a:lnTo>
                <a:lnTo>
                  <a:pt x="5055045" y="936505"/>
                </a:lnTo>
                <a:lnTo>
                  <a:pt x="5029959" y="948128"/>
                </a:lnTo>
                <a:lnTo>
                  <a:pt x="4999534" y="948228"/>
                </a:lnTo>
                <a:lnTo>
                  <a:pt x="4957901" y="967518"/>
                </a:lnTo>
                <a:lnTo>
                  <a:pt x="4724370" y="1005739"/>
                </a:lnTo>
                <a:lnTo>
                  <a:pt x="4590090" y="1025965"/>
                </a:lnTo>
                <a:lnTo>
                  <a:pt x="4550670" y="1044230"/>
                </a:lnTo>
                <a:lnTo>
                  <a:pt x="4393383" y="1075117"/>
                </a:lnTo>
                <a:lnTo>
                  <a:pt x="4346580" y="1096803"/>
                </a:lnTo>
                <a:lnTo>
                  <a:pt x="3935711" y="1175200"/>
                </a:lnTo>
                <a:lnTo>
                  <a:pt x="3890262" y="1196259"/>
                </a:lnTo>
                <a:lnTo>
                  <a:pt x="3686032" y="1234899"/>
                </a:lnTo>
                <a:lnTo>
                  <a:pt x="3640206" y="1256132"/>
                </a:lnTo>
                <a:lnTo>
                  <a:pt x="3537973" y="1275507"/>
                </a:lnTo>
                <a:lnTo>
                  <a:pt x="3492308" y="1296666"/>
                </a:lnTo>
                <a:lnTo>
                  <a:pt x="3444097" y="1305007"/>
                </a:lnTo>
                <a:lnTo>
                  <a:pt x="3263185" y="1360837"/>
                </a:lnTo>
                <a:lnTo>
                  <a:pt x="3166972" y="1377423"/>
                </a:lnTo>
                <a:lnTo>
                  <a:pt x="3120422" y="1398992"/>
                </a:lnTo>
                <a:lnTo>
                  <a:pt x="3068756" y="1408934"/>
                </a:lnTo>
                <a:lnTo>
                  <a:pt x="2977671" y="1451138"/>
                </a:lnTo>
                <a:lnTo>
                  <a:pt x="2927315" y="1460473"/>
                </a:lnTo>
                <a:lnTo>
                  <a:pt x="2882191" y="1481381"/>
                </a:lnTo>
                <a:lnTo>
                  <a:pt x="2831631" y="1490810"/>
                </a:lnTo>
                <a:lnTo>
                  <a:pt x="4622658" y="660949"/>
                </a:lnTo>
                <a:lnTo>
                  <a:pt x="4823386" y="623931"/>
                </a:lnTo>
                <a:lnTo>
                  <a:pt x="4878465" y="626405"/>
                </a:lnTo>
                <a:lnTo>
                  <a:pt x="4977826" y="608361"/>
                </a:lnTo>
                <a:lnTo>
                  <a:pt x="5032904" y="610834"/>
                </a:lnTo>
                <a:lnTo>
                  <a:pt x="5132375" y="592740"/>
                </a:lnTo>
                <a:lnTo>
                  <a:pt x="5185983" y="595895"/>
                </a:lnTo>
                <a:lnTo>
                  <a:pt x="5232459" y="588357"/>
                </a:lnTo>
                <a:lnTo>
                  <a:pt x="5282036" y="593380"/>
                </a:lnTo>
                <a:lnTo>
                  <a:pt x="5297081" y="600406"/>
                </a:lnTo>
                <a:lnTo>
                  <a:pt x="5307682" y="595494"/>
                </a:lnTo>
                <a:lnTo>
                  <a:pt x="5323623" y="602105"/>
                </a:lnTo>
                <a:lnTo>
                  <a:pt x="5333329" y="597608"/>
                </a:lnTo>
                <a:lnTo>
                  <a:pt x="5380180" y="603894"/>
                </a:lnTo>
                <a:lnTo>
                  <a:pt x="5421916" y="598553"/>
                </a:lnTo>
                <a:lnTo>
                  <a:pt x="5468543" y="604943"/>
                </a:lnTo>
                <a:lnTo>
                  <a:pt x="5514050" y="611851"/>
                </a:lnTo>
                <a:lnTo>
                  <a:pt x="5561793" y="617724"/>
                </a:lnTo>
                <a:lnTo>
                  <a:pt x="5607346" y="624611"/>
                </a:lnTo>
                <a:lnTo>
                  <a:pt x="5650908" y="632421"/>
                </a:lnTo>
                <a:lnTo>
                  <a:pt x="5698018" y="652584"/>
                </a:lnTo>
                <a:lnTo>
                  <a:pt x="5738195" y="661962"/>
                </a:lnTo>
                <a:lnTo>
                  <a:pt x="5782318" y="683509"/>
                </a:lnTo>
                <a:lnTo>
                  <a:pt x="5843693" y="711060"/>
                </a:lnTo>
                <a:lnTo>
                  <a:pt x="5915818" y="733629"/>
                </a:lnTo>
                <a:lnTo>
                  <a:pt x="6010866" y="773572"/>
                </a:lnTo>
                <a:lnTo>
                  <a:pt x="6059586" y="806986"/>
                </a:lnTo>
                <a:lnTo>
                  <a:pt x="6100466" y="844032"/>
                </a:lnTo>
                <a:lnTo>
                  <a:pt x="6135461" y="883806"/>
                </a:lnTo>
                <a:lnTo>
                  <a:pt x="6168103" y="910672"/>
                </a:lnTo>
                <a:lnTo>
                  <a:pt x="6208473" y="947955"/>
                </a:lnTo>
                <a:lnTo>
                  <a:pt x="6245296" y="972885"/>
                </a:lnTo>
                <a:lnTo>
                  <a:pt x="6283313" y="997261"/>
                </a:lnTo>
                <a:lnTo>
                  <a:pt x="6327267" y="1032883"/>
                </a:lnTo>
                <a:lnTo>
                  <a:pt x="6366549" y="1056673"/>
                </a:lnTo>
                <a:lnTo>
                  <a:pt x="6410626" y="1092238"/>
                </a:lnTo>
                <a:lnTo>
                  <a:pt x="6448863" y="1116513"/>
                </a:lnTo>
                <a:lnTo>
                  <a:pt x="6491980" y="1152523"/>
                </a:lnTo>
                <a:lnTo>
                  <a:pt x="6534679" y="1188727"/>
                </a:lnTo>
                <a:lnTo>
                  <a:pt x="6571662" y="1213582"/>
                </a:lnTo>
                <a:lnTo>
                  <a:pt x="6655650" y="1286643"/>
                </a:lnTo>
                <a:lnTo>
                  <a:pt x="6696083" y="1323897"/>
                </a:lnTo>
                <a:lnTo>
                  <a:pt x="6735171" y="1361773"/>
                </a:lnTo>
                <a:lnTo>
                  <a:pt x="6773140" y="1400169"/>
                </a:lnTo>
                <a:lnTo>
                  <a:pt x="6803836" y="1427937"/>
                </a:lnTo>
                <a:lnTo>
                  <a:pt x="6837170" y="1454483"/>
                </a:lnTo>
                <a:lnTo>
                  <a:pt x="6877105" y="1491968"/>
                </a:lnTo>
                <a:lnTo>
                  <a:pt x="6911585" y="1517983"/>
                </a:lnTo>
                <a:lnTo>
                  <a:pt x="6944575" y="1544688"/>
                </a:lnTo>
                <a:lnTo>
                  <a:pt x="6954693" y="1553997"/>
                </a:lnTo>
                <a:lnTo>
                  <a:pt x="6966602" y="1562476"/>
                </a:lnTo>
                <a:lnTo>
                  <a:pt x="6992213" y="1578604"/>
                </a:lnTo>
                <a:lnTo>
                  <a:pt x="7027977" y="1590027"/>
                </a:lnTo>
                <a:lnTo>
                  <a:pt x="7104844" y="1624396"/>
                </a:lnTo>
                <a:lnTo>
                  <a:pt x="7140609" y="1635819"/>
                </a:lnTo>
                <a:lnTo>
                  <a:pt x="7188946" y="1655413"/>
                </a:lnTo>
                <a:lnTo>
                  <a:pt x="7238411" y="1674485"/>
                </a:lnTo>
                <a:lnTo>
                  <a:pt x="7288963" y="1693053"/>
                </a:lnTo>
                <a:lnTo>
                  <a:pt x="7340560" y="1711137"/>
                </a:lnTo>
                <a:lnTo>
                  <a:pt x="7393159" y="1728757"/>
                </a:lnTo>
                <a:lnTo>
                  <a:pt x="7446720" y="1745931"/>
                </a:lnTo>
                <a:lnTo>
                  <a:pt x="7495861" y="1751155"/>
                </a:lnTo>
                <a:lnTo>
                  <a:pt x="7545924" y="1769950"/>
                </a:lnTo>
                <a:lnTo>
                  <a:pt x="7635370" y="1784494"/>
                </a:lnTo>
                <a:lnTo>
                  <a:pt x="7685433" y="1803289"/>
                </a:lnTo>
                <a:lnTo>
                  <a:pt x="7692227" y="1800141"/>
                </a:lnTo>
                <a:lnTo>
                  <a:pt x="7703913" y="1808723"/>
                </a:lnTo>
                <a:lnTo>
                  <a:pt x="7710259" y="1805783"/>
                </a:lnTo>
                <a:lnTo>
                  <a:pt x="7722392" y="1814158"/>
                </a:lnTo>
                <a:lnTo>
                  <a:pt x="7768521" y="1806782"/>
                </a:lnTo>
                <a:lnTo>
                  <a:pt x="7818107" y="1811800"/>
                </a:lnTo>
                <a:lnTo>
                  <a:pt x="7963107" y="1828598"/>
                </a:lnTo>
                <a:lnTo>
                  <a:pt x="8012694" y="1833616"/>
                </a:lnTo>
                <a:lnTo>
                  <a:pt x="8064162" y="1837763"/>
                </a:lnTo>
                <a:lnTo>
                  <a:pt x="8114508" y="1842429"/>
                </a:lnTo>
                <a:lnTo>
                  <a:pt x="8159097" y="1835766"/>
                </a:lnTo>
                <a:lnTo>
                  <a:pt x="8208774" y="1840743"/>
                </a:lnTo>
                <a:lnTo>
                  <a:pt x="8253029" y="1834235"/>
                </a:lnTo>
                <a:lnTo>
                  <a:pt x="8302706" y="1839211"/>
                </a:lnTo>
                <a:lnTo>
                  <a:pt x="8347296" y="1832548"/>
                </a:lnTo>
                <a:lnTo>
                  <a:pt x="8397642" y="1837214"/>
                </a:lnTo>
                <a:lnTo>
                  <a:pt x="8446138" y="1828741"/>
                </a:lnTo>
                <a:lnTo>
                  <a:pt x="8500309" y="1831635"/>
                </a:lnTo>
                <a:lnTo>
                  <a:pt x="8750941" y="1785491"/>
                </a:lnTo>
                <a:lnTo>
                  <a:pt x="8803852" y="1774972"/>
                </a:lnTo>
                <a:lnTo>
                  <a:pt x="8851883" y="1752718"/>
                </a:lnTo>
                <a:lnTo>
                  <a:pt x="8959541" y="1730829"/>
                </a:lnTo>
                <a:lnTo>
                  <a:pt x="9008260" y="1708255"/>
                </a:lnTo>
                <a:lnTo>
                  <a:pt x="9059862" y="1698343"/>
                </a:lnTo>
                <a:lnTo>
                  <a:pt x="9152386" y="1655473"/>
                </a:lnTo>
                <a:lnTo>
                  <a:pt x="9203987" y="1645561"/>
                </a:lnTo>
                <a:lnTo>
                  <a:pt x="9250249" y="1624125"/>
                </a:lnTo>
                <a:lnTo>
                  <a:pt x="9348113" y="1592778"/>
                </a:lnTo>
                <a:lnTo>
                  <a:pt x="9440637" y="1549908"/>
                </a:lnTo>
                <a:lnTo>
                  <a:pt x="9492238" y="1539996"/>
                </a:lnTo>
                <a:lnTo>
                  <a:pt x="9538500" y="1518560"/>
                </a:lnTo>
                <a:lnTo>
                  <a:pt x="9586806" y="1510175"/>
                </a:lnTo>
                <a:lnTo>
                  <a:pt x="9629549" y="1490370"/>
                </a:lnTo>
                <a:lnTo>
                  <a:pt x="9724146" y="1474534"/>
                </a:lnTo>
                <a:lnTo>
                  <a:pt x="9752815" y="1461250"/>
                </a:lnTo>
                <a:lnTo>
                  <a:pt x="9772489" y="1466131"/>
                </a:lnTo>
                <a:lnTo>
                  <a:pt x="9927074" y="1394505"/>
                </a:lnTo>
                <a:lnTo>
                  <a:pt x="9978901" y="1384488"/>
                </a:lnTo>
                <a:close/>
              </a:path>
              <a:path w="13177519" h="2943225">
                <a:moveTo>
                  <a:pt x="12931739" y="142283"/>
                </a:moveTo>
                <a:lnTo>
                  <a:pt x="9930999" y="1532657"/>
                </a:lnTo>
                <a:lnTo>
                  <a:pt x="9484939" y="1697345"/>
                </a:lnTo>
                <a:lnTo>
                  <a:pt x="9452723" y="1712272"/>
                </a:lnTo>
                <a:lnTo>
                  <a:pt x="9415392" y="1715572"/>
                </a:lnTo>
                <a:lnTo>
                  <a:pt x="11871171" y="577702"/>
                </a:lnTo>
                <a:lnTo>
                  <a:pt x="11908969" y="546192"/>
                </a:lnTo>
                <a:lnTo>
                  <a:pt x="12306268" y="362106"/>
                </a:lnTo>
                <a:lnTo>
                  <a:pt x="12345429" y="329964"/>
                </a:lnTo>
                <a:lnTo>
                  <a:pt x="12478996" y="268076"/>
                </a:lnTo>
                <a:lnTo>
                  <a:pt x="12562923" y="215192"/>
                </a:lnTo>
                <a:lnTo>
                  <a:pt x="12607672" y="194458"/>
                </a:lnTo>
                <a:lnTo>
                  <a:pt x="12647487" y="162013"/>
                </a:lnTo>
                <a:lnTo>
                  <a:pt x="12737796" y="120169"/>
                </a:lnTo>
                <a:lnTo>
                  <a:pt x="12822766" y="66802"/>
                </a:lnTo>
                <a:lnTo>
                  <a:pt x="12913075" y="24958"/>
                </a:lnTo>
                <a:lnTo>
                  <a:pt x="12936731" y="0"/>
                </a:lnTo>
                <a:lnTo>
                  <a:pt x="13176993" y="652"/>
                </a:lnTo>
                <a:lnTo>
                  <a:pt x="13159973" y="8538"/>
                </a:lnTo>
                <a:lnTo>
                  <a:pt x="13117530" y="42201"/>
                </a:lnTo>
                <a:lnTo>
                  <a:pt x="12974182" y="108620"/>
                </a:lnTo>
                <a:lnTo>
                  <a:pt x="12931739" y="142283"/>
                </a:lnTo>
                <a:close/>
              </a:path>
              <a:path w="13177519" h="2943225">
                <a:moveTo>
                  <a:pt x="10220938" y="1300336"/>
                </a:moveTo>
                <a:lnTo>
                  <a:pt x="8967620" y="1881053"/>
                </a:lnTo>
                <a:lnTo>
                  <a:pt x="8865180" y="1900524"/>
                </a:lnTo>
                <a:lnTo>
                  <a:pt x="10071602" y="1341536"/>
                </a:lnTo>
                <a:lnTo>
                  <a:pt x="10123193" y="1331629"/>
                </a:lnTo>
                <a:lnTo>
                  <a:pt x="10220938" y="1300336"/>
                </a:lnTo>
                <a:close/>
              </a:path>
              <a:path w="13177519" h="2943225">
                <a:moveTo>
                  <a:pt x="10552392" y="1160756"/>
                </a:moveTo>
                <a:lnTo>
                  <a:pt x="9064835" y="1850006"/>
                </a:lnTo>
                <a:lnTo>
                  <a:pt x="9013536" y="1859778"/>
                </a:lnTo>
                <a:lnTo>
                  <a:pt x="10453877" y="1192405"/>
                </a:lnTo>
                <a:lnTo>
                  <a:pt x="10552392" y="1160756"/>
                </a:lnTo>
                <a:close/>
              </a:path>
              <a:path w="13177519" h="2943225">
                <a:moveTo>
                  <a:pt x="10957680" y="986965"/>
                </a:moveTo>
                <a:lnTo>
                  <a:pt x="9162280" y="1818853"/>
                </a:lnTo>
                <a:lnTo>
                  <a:pt x="9110852" y="1828685"/>
                </a:lnTo>
                <a:lnTo>
                  <a:pt x="10908171" y="995908"/>
                </a:lnTo>
                <a:lnTo>
                  <a:pt x="10957680" y="986965"/>
                </a:lnTo>
                <a:close/>
              </a:path>
              <a:path w="13177519" h="2943225">
                <a:moveTo>
                  <a:pt x="11100437" y="934817"/>
                </a:moveTo>
                <a:lnTo>
                  <a:pt x="9306458" y="1766046"/>
                </a:lnTo>
                <a:lnTo>
                  <a:pt x="9254729" y="1776017"/>
                </a:lnTo>
                <a:lnTo>
                  <a:pt x="11046307" y="945901"/>
                </a:lnTo>
                <a:lnTo>
                  <a:pt x="11100437" y="934817"/>
                </a:lnTo>
                <a:close/>
              </a:path>
              <a:path w="13177519" h="2943225">
                <a:moveTo>
                  <a:pt x="12806133" y="214479"/>
                </a:moveTo>
                <a:lnTo>
                  <a:pt x="10154345" y="1443168"/>
                </a:lnTo>
                <a:lnTo>
                  <a:pt x="10073749" y="1466515"/>
                </a:lnTo>
                <a:lnTo>
                  <a:pt x="12844312" y="182792"/>
                </a:lnTo>
                <a:lnTo>
                  <a:pt x="12806133" y="214479"/>
                </a:lnTo>
                <a:close/>
              </a:path>
              <a:path w="13177519" h="2943225">
                <a:moveTo>
                  <a:pt x="12637403" y="306656"/>
                </a:moveTo>
                <a:lnTo>
                  <a:pt x="10280455" y="1398733"/>
                </a:lnTo>
                <a:lnTo>
                  <a:pt x="10233545" y="1406471"/>
                </a:lnTo>
                <a:lnTo>
                  <a:pt x="12675693" y="274917"/>
                </a:lnTo>
                <a:lnTo>
                  <a:pt x="12637403" y="306656"/>
                </a:lnTo>
                <a:close/>
              </a:path>
              <a:path w="13177519" h="2943225">
                <a:moveTo>
                  <a:pt x="12473405" y="396640"/>
                </a:moveTo>
                <a:lnTo>
                  <a:pt x="10942599" y="1105930"/>
                </a:lnTo>
                <a:lnTo>
                  <a:pt x="10889136" y="1116704"/>
                </a:lnTo>
                <a:lnTo>
                  <a:pt x="12512375" y="364587"/>
                </a:lnTo>
                <a:lnTo>
                  <a:pt x="12473405" y="396640"/>
                </a:lnTo>
                <a:close/>
              </a:path>
              <a:path w="13177519" h="2943225">
                <a:moveTo>
                  <a:pt x="12301292" y="490385"/>
                </a:moveTo>
                <a:lnTo>
                  <a:pt x="11183949" y="1008098"/>
                </a:lnTo>
                <a:lnTo>
                  <a:pt x="11132022" y="1018162"/>
                </a:lnTo>
                <a:lnTo>
                  <a:pt x="12340370" y="458281"/>
                </a:lnTo>
                <a:lnTo>
                  <a:pt x="12301292" y="490385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24177" y="0"/>
            <a:ext cx="3164205" cy="2768600"/>
          </a:xfrm>
          <a:custGeom>
            <a:avLst/>
            <a:gdLst/>
            <a:ahLst/>
            <a:cxnLst/>
            <a:rect l="l" t="t" r="r" b="b"/>
            <a:pathLst>
              <a:path w="3164205" h="2768600">
                <a:moveTo>
                  <a:pt x="1211425" y="2133600"/>
                </a:moveTo>
                <a:lnTo>
                  <a:pt x="41355" y="2133600"/>
                </a:lnTo>
                <a:lnTo>
                  <a:pt x="33111" y="2120900"/>
                </a:lnTo>
                <a:lnTo>
                  <a:pt x="23413" y="2095500"/>
                </a:lnTo>
                <a:lnTo>
                  <a:pt x="15207" y="2082800"/>
                </a:lnTo>
                <a:lnTo>
                  <a:pt x="9525" y="2070100"/>
                </a:lnTo>
                <a:lnTo>
                  <a:pt x="7402" y="2044700"/>
                </a:lnTo>
                <a:lnTo>
                  <a:pt x="5088" y="2019300"/>
                </a:lnTo>
                <a:lnTo>
                  <a:pt x="1740" y="1993900"/>
                </a:lnTo>
                <a:lnTo>
                  <a:pt x="0" y="1968500"/>
                </a:lnTo>
                <a:lnTo>
                  <a:pt x="2505" y="1943100"/>
                </a:lnTo>
                <a:lnTo>
                  <a:pt x="3730" y="1930400"/>
                </a:lnTo>
                <a:lnTo>
                  <a:pt x="2505" y="1930400"/>
                </a:lnTo>
                <a:lnTo>
                  <a:pt x="4954" y="1917700"/>
                </a:lnTo>
                <a:lnTo>
                  <a:pt x="13849" y="1892300"/>
                </a:lnTo>
                <a:lnTo>
                  <a:pt x="18267" y="1866900"/>
                </a:lnTo>
                <a:lnTo>
                  <a:pt x="20620" y="1828800"/>
                </a:lnTo>
                <a:lnTo>
                  <a:pt x="23317" y="1803400"/>
                </a:lnTo>
                <a:lnTo>
                  <a:pt x="25402" y="1778000"/>
                </a:lnTo>
                <a:lnTo>
                  <a:pt x="28061" y="1765300"/>
                </a:lnTo>
                <a:lnTo>
                  <a:pt x="31408" y="1752600"/>
                </a:lnTo>
                <a:lnTo>
                  <a:pt x="35559" y="1739900"/>
                </a:lnTo>
                <a:lnTo>
                  <a:pt x="45047" y="1701800"/>
                </a:lnTo>
                <a:lnTo>
                  <a:pt x="53617" y="1663700"/>
                </a:lnTo>
                <a:lnTo>
                  <a:pt x="69838" y="1600200"/>
                </a:lnTo>
                <a:lnTo>
                  <a:pt x="79134" y="1574800"/>
                </a:lnTo>
                <a:lnTo>
                  <a:pt x="90037" y="1536700"/>
                </a:lnTo>
                <a:lnTo>
                  <a:pt x="101859" y="1511300"/>
                </a:lnTo>
                <a:lnTo>
                  <a:pt x="122039" y="1447800"/>
                </a:lnTo>
                <a:lnTo>
                  <a:pt x="130284" y="1435100"/>
                </a:lnTo>
                <a:lnTo>
                  <a:pt x="139216" y="1409700"/>
                </a:lnTo>
                <a:lnTo>
                  <a:pt x="149412" y="1397000"/>
                </a:lnTo>
                <a:lnTo>
                  <a:pt x="178028" y="1346200"/>
                </a:lnTo>
                <a:lnTo>
                  <a:pt x="194000" y="1320800"/>
                </a:lnTo>
                <a:lnTo>
                  <a:pt x="213072" y="1295400"/>
                </a:lnTo>
                <a:lnTo>
                  <a:pt x="228068" y="1282700"/>
                </a:lnTo>
                <a:lnTo>
                  <a:pt x="243065" y="1257300"/>
                </a:lnTo>
                <a:lnTo>
                  <a:pt x="257144" y="1244600"/>
                </a:lnTo>
                <a:lnTo>
                  <a:pt x="269386" y="1231900"/>
                </a:lnTo>
                <a:lnTo>
                  <a:pt x="273058" y="1219200"/>
                </a:lnTo>
                <a:lnTo>
                  <a:pt x="284076" y="1219200"/>
                </a:lnTo>
                <a:lnTo>
                  <a:pt x="312233" y="1193800"/>
                </a:lnTo>
                <a:lnTo>
                  <a:pt x="340391" y="1181100"/>
                </a:lnTo>
                <a:lnTo>
                  <a:pt x="369466" y="1155700"/>
                </a:lnTo>
                <a:lnTo>
                  <a:pt x="400377" y="1143000"/>
                </a:lnTo>
                <a:lnTo>
                  <a:pt x="508109" y="1092200"/>
                </a:lnTo>
                <a:lnTo>
                  <a:pt x="538715" y="1092200"/>
                </a:lnTo>
                <a:lnTo>
                  <a:pt x="689294" y="1041400"/>
                </a:lnTo>
                <a:lnTo>
                  <a:pt x="714237" y="1041400"/>
                </a:lnTo>
                <a:lnTo>
                  <a:pt x="726307" y="1028700"/>
                </a:lnTo>
                <a:lnTo>
                  <a:pt x="738263" y="1028700"/>
                </a:lnTo>
                <a:lnTo>
                  <a:pt x="879048" y="977900"/>
                </a:lnTo>
                <a:lnTo>
                  <a:pt x="907684" y="977900"/>
                </a:lnTo>
                <a:lnTo>
                  <a:pt x="936434" y="965200"/>
                </a:lnTo>
                <a:lnTo>
                  <a:pt x="964954" y="965200"/>
                </a:lnTo>
                <a:lnTo>
                  <a:pt x="1075020" y="914400"/>
                </a:lnTo>
                <a:lnTo>
                  <a:pt x="1103081" y="914400"/>
                </a:lnTo>
                <a:lnTo>
                  <a:pt x="1118231" y="901700"/>
                </a:lnTo>
                <a:lnTo>
                  <a:pt x="1132462" y="901700"/>
                </a:lnTo>
                <a:lnTo>
                  <a:pt x="1145776" y="889000"/>
                </a:lnTo>
                <a:lnTo>
                  <a:pt x="1183115" y="850900"/>
                </a:lnTo>
                <a:lnTo>
                  <a:pt x="1209894" y="825500"/>
                </a:lnTo>
                <a:lnTo>
                  <a:pt x="1280823" y="787400"/>
                </a:lnTo>
                <a:lnTo>
                  <a:pt x="1317320" y="749300"/>
                </a:lnTo>
                <a:lnTo>
                  <a:pt x="1333426" y="736600"/>
                </a:lnTo>
                <a:lnTo>
                  <a:pt x="1350680" y="723900"/>
                </a:lnTo>
                <a:lnTo>
                  <a:pt x="1369311" y="698500"/>
                </a:lnTo>
                <a:lnTo>
                  <a:pt x="1389549" y="685800"/>
                </a:lnTo>
                <a:lnTo>
                  <a:pt x="1420824" y="660400"/>
                </a:lnTo>
                <a:lnTo>
                  <a:pt x="1447853" y="635000"/>
                </a:lnTo>
                <a:lnTo>
                  <a:pt x="1472356" y="609600"/>
                </a:lnTo>
                <a:lnTo>
                  <a:pt x="1496056" y="571500"/>
                </a:lnTo>
                <a:lnTo>
                  <a:pt x="1508050" y="558800"/>
                </a:lnTo>
                <a:lnTo>
                  <a:pt x="1520388" y="546100"/>
                </a:lnTo>
                <a:lnTo>
                  <a:pt x="1533414" y="533400"/>
                </a:lnTo>
                <a:lnTo>
                  <a:pt x="1547474" y="520700"/>
                </a:lnTo>
                <a:lnTo>
                  <a:pt x="1571250" y="495300"/>
                </a:lnTo>
                <a:lnTo>
                  <a:pt x="1591699" y="469900"/>
                </a:lnTo>
                <a:lnTo>
                  <a:pt x="1609622" y="444500"/>
                </a:lnTo>
                <a:lnTo>
                  <a:pt x="1625824" y="419100"/>
                </a:lnTo>
                <a:lnTo>
                  <a:pt x="1651513" y="368300"/>
                </a:lnTo>
                <a:lnTo>
                  <a:pt x="1678006" y="317500"/>
                </a:lnTo>
                <a:lnTo>
                  <a:pt x="1703810" y="279400"/>
                </a:lnTo>
                <a:lnTo>
                  <a:pt x="1727434" y="228600"/>
                </a:lnTo>
                <a:lnTo>
                  <a:pt x="1729883" y="228600"/>
                </a:lnTo>
                <a:lnTo>
                  <a:pt x="1733555" y="215900"/>
                </a:lnTo>
                <a:lnTo>
                  <a:pt x="1737228" y="215900"/>
                </a:lnTo>
                <a:lnTo>
                  <a:pt x="1759398" y="177800"/>
                </a:lnTo>
                <a:lnTo>
                  <a:pt x="1777780" y="152400"/>
                </a:lnTo>
                <a:lnTo>
                  <a:pt x="1794556" y="114300"/>
                </a:lnTo>
                <a:lnTo>
                  <a:pt x="1811906" y="88900"/>
                </a:lnTo>
                <a:lnTo>
                  <a:pt x="1824052" y="50800"/>
                </a:lnTo>
                <a:lnTo>
                  <a:pt x="1839298" y="12700"/>
                </a:lnTo>
                <a:lnTo>
                  <a:pt x="1847989" y="0"/>
                </a:lnTo>
                <a:lnTo>
                  <a:pt x="1943484" y="0"/>
                </a:lnTo>
                <a:lnTo>
                  <a:pt x="1934674" y="25400"/>
                </a:lnTo>
                <a:lnTo>
                  <a:pt x="1920861" y="76200"/>
                </a:lnTo>
                <a:lnTo>
                  <a:pt x="1905118" y="127000"/>
                </a:lnTo>
                <a:lnTo>
                  <a:pt x="1888303" y="165100"/>
                </a:lnTo>
                <a:lnTo>
                  <a:pt x="1870397" y="215900"/>
                </a:lnTo>
                <a:lnTo>
                  <a:pt x="1851377" y="266700"/>
                </a:lnTo>
                <a:lnTo>
                  <a:pt x="1831222" y="317500"/>
                </a:lnTo>
                <a:lnTo>
                  <a:pt x="1809910" y="355600"/>
                </a:lnTo>
                <a:lnTo>
                  <a:pt x="1787421" y="406400"/>
                </a:lnTo>
                <a:lnTo>
                  <a:pt x="1762363" y="457200"/>
                </a:lnTo>
                <a:lnTo>
                  <a:pt x="1734779" y="495300"/>
                </a:lnTo>
                <a:lnTo>
                  <a:pt x="1704442" y="533400"/>
                </a:lnTo>
                <a:lnTo>
                  <a:pt x="1671120" y="584200"/>
                </a:lnTo>
                <a:lnTo>
                  <a:pt x="1636459" y="622300"/>
                </a:lnTo>
                <a:lnTo>
                  <a:pt x="1602257" y="660400"/>
                </a:lnTo>
                <a:lnTo>
                  <a:pt x="1568515" y="698500"/>
                </a:lnTo>
                <a:lnTo>
                  <a:pt x="1535231" y="749300"/>
                </a:lnTo>
                <a:lnTo>
                  <a:pt x="1501315" y="787400"/>
                </a:lnTo>
                <a:lnTo>
                  <a:pt x="1465754" y="825500"/>
                </a:lnTo>
                <a:lnTo>
                  <a:pt x="1428665" y="863600"/>
                </a:lnTo>
                <a:lnTo>
                  <a:pt x="1390166" y="901700"/>
                </a:lnTo>
                <a:lnTo>
                  <a:pt x="1350374" y="939800"/>
                </a:lnTo>
                <a:lnTo>
                  <a:pt x="1309884" y="977900"/>
                </a:lnTo>
                <a:lnTo>
                  <a:pt x="1268033" y="1003300"/>
                </a:lnTo>
                <a:lnTo>
                  <a:pt x="1224891" y="1028700"/>
                </a:lnTo>
                <a:lnTo>
                  <a:pt x="1180524" y="1054100"/>
                </a:lnTo>
                <a:lnTo>
                  <a:pt x="1135001" y="1079500"/>
                </a:lnTo>
                <a:lnTo>
                  <a:pt x="1088390" y="1104900"/>
                </a:lnTo>
                <a:lnTo>
                  <a:pt x="1007477" y="1143000"/>
                </a:lnTo>
                <a:lnTo>
                  <a:pt x="747958" y="1219200"/>
                </a:lnTo>
                <a:lnTo>
                  <a:pt x="702858" y="1244600"/>
                </a:lnTo>
                <a:lnTo>
                  <a:pt x="569320" y="1282700"/>
                </a:lnTo>
                <a:lnTo>
                  <a:pt x="511322" y="1308100"/>
                </a:lnTo>
                <a:lnTo>
                  <a:pt x="482725" y="1308100"/>
                </a:lnTo>
                <a:lnTo>
                  <a:pt x="454243" y="1333500"/>
                </a:lnTo>
                <a:lnTo>
                  <a:pt x="336718" y="1384300"/>
                </a:lnTo>
                <a:lnTo>
                  <a:pt x="320669" y="1397000"/>
                </a:lnTo>
                <a:lnTo>
                  <a:pt x="305653" y="1397000"/>
                </a:lnTo>
                <a:lnTo>
                  <a:pt x="291785" y="1409700"/>
                </a:lnTo>
                <a:lnTo>
                  <a:pt x="279179" y="1422400"/>
                </a:lnTo>
                <a:lnTo>
                  <a:pt x="266306" y="1447800"/>
                </a:lnTo>
                <a:lnTo>
                  <a:pt x="253318" y="1460500"/>
                </a:lnTo>
                <a:lnTo>
                  <a:pt x="240100" y="1473200"/>
                </a:lnTo>
                <a:lnTo>
                  <a:pt x="226538" y="1485900"/>
                </a:lnTo>
                <a:lnTo>
                  <a:pt x="216801" y="1498600"/>
                </a:lnTo>
                <a:lnTo>
                  <a:pt x="207409" y="1511300"/>
                </a:lnTo>
                <a:lnTo>
                  <a:pt x="197788" y="1524000"/>
                </a:lnTo>
                <a:lnTo>
                  <a:pt x="187363" y="1524000"/>
                </a:lnTo>
                <a:lnTo>
                  <a:pt x="177224" y="1536700"/>
                </a:lnTo>
                <a:lnTo>
                  <a:pt x="155533" y="1574800"/>
                </a:lnTo>
                <a:lnTo>
                  <a:pt x="143176" y="1612900"/>
                </a:lnTo>
                <a:lnTo>
                  <a:pt x="131967" y="1651000"/>
                </a:lnTo>
                <a:lnTo>
                  <a:pt x="122134" y="1689100"/>
                </a:lnTo>
                <a:lnTo>
                  <a:pt x="113909" y="1727200"/>
                </a:lnTo>
                <a:lnTo>
                  <a:pt x="103427" y="1778000"/>
                </a:lnTo>
                <a:lnTo>
                  <a:pt x="81544" y="1879600"/>
                </a:lnTo>
                <a:lnTo>
                  <a:pt x="71061" y="1943100"/>
                </a:lnTo>
                <a:lnTo>
                  <a:pt x="69837" y="1943100"/>
                </a:lnTo>
                <a:lnTo>
                  <a:pt x="69837" y="1955800"/>
                </a:lnTo>
                <a:lnTo>
                  <a:pt x="68613" y="1955800"/>
                </a:lnTo>
                <a:lnTo>
                  <a:pt x="67389" y="1968500"/>
                </a:lnTo>
                <a:lnTo>
                  <a:pt x="73510" y="1981200"/>
                </a:lnTo>
                <a:lnTo>
                  <a:pt x="130647" y="1981200"/>
                </a:lnTo>
                <a:lnTo>
                  <a:pt x="166092" y="1993900"/>
                </a:lnTo>
                <a:lnTo>
                  <a:pt x="729694" y="1993900"/>
                </a:lnTo>
                <a:lnTo>
                  <a:pt x="757239" y="2006600"/>
                </a:lnTo>
                <a:lnTo>
                  <a:pt x="872411" y="2006600"/>
                </a:lnTo>
                <a:lnTo>
                  <a:pt x="901085" y="2019300"/>
                </a:lnTo>
                <a:lnTo>
                  <a:pt x="1328951" y="2019300"/>
                </a:lnTo>
                <a:lnTo>
                  <a:pt x="1356496" y="2032000"/>
                </a:lnTo>
                <a:lnTo>
                  <a:pt x="1411413" y="2032000"/>
                </a:lnTo>
                <a:lnTo>
                  <a:pt x="1466216" y="2044700"/>
                </a:lnTo>
                <a:lnTo>
                  <a:pt x="1616031" y="2044700"/>
                </a:lnTo>
                <a:lnTo>
                  <a:pt x="1659395" y="2057400"/>
                </a:lnTo>
                <a:lnTo>
                  <a:pt x="1703103" y="2057400"/>
                </a:lnTo>
                <a:lnTo>
                  <a:pt x="1747042" y="2070100"/>
                </a:lnTo>
                <a:lnTo>
                  <a:pt x="1836391" y="2070100"/>
                </a:lnTo>
                <a:lnTo>
                  <a:pt x="1882089" y="2082800"/>
                </a:lnTo>
                <a:lnTo>
                  <a:pt x="1972566" y="2082800"/>
                </a:lnTo>
                <a:lnTo>
                  <a:pt x="2017575" y="2095500"/>
                </a:lnTo>
                <a:lnTo>
                  <a:pt x="2036704" y="2095500"/>
                </a:lnTo>
                <a:lnTo>
                  <a:pt x="2046670" y="2108200"/>
                </a:lnTo>
                <a:lnTo>
                  <a:pt x="2081235" y="2108200"/>
                </a:lnTo>
                <a:lnTo>
                  <a:pt x="2097685" y="2120900"/>
                </a:lnTo>
                <a:lnTo>
                  <a:pt x="1268351" y="2120900"/>
                </a:lnTo>
                <a:lnTo>
                  <a:pt x="1211425" y="2133600"/>
                </a:lnTo>
                <a:close/>
              </a:path>
              <a:path w="3164205" h="2768600">
                <a:moveTo>
                  <a:pt x="529993" y="1993900"/>
                </a:moveTo>
                <a:lnTo>
                  <a:pt x="237556" y="1993900"/>
                </a:lnTo>
                <a:lnTo>
                  <a:pt x="284861" y="1981200"/>
                </a:lnTo>
                <a:lnTo>
                  <a:pt x="476376" y="1981200"/>
                </a:lnTo>
                <a:lnTo>
                  <a:pt x="529993" y="1993900"/>
                </a:lnTo>
                <a:close/>
              </a:path>
              <a:path w="3164205" h="2768600">
                <a:moveTo>
                  <a:pt x="2115513" y="2133600"/>
                </a:moveTo>
                <a:lnTo>
                  <a:pt x="1472796" y="2133600"/>
                </a:lnTo>
                <a:lnTo>
                  <a:pt x="1445251" y="2120900"/>
                </a:lnTo>
                <a:lnTo>
                  <a:pt x="2097685" y="2120900"/>
                </a:lnTo>
                <a:lnTo>
                  <a:pt x="2115513" y="2133600"/>
                </a:lnTo>
                <a:close/>
              </a:path>
              <a:path w="3164205" h="2768600">
                <a:moveTo>
                  <a:pt x="887517" y="2146300"/>
                </a:moveTo>
                <a:lnTo>
                  <a:pt x="62894" y="2146300"/>
                </a:lnTo>
                <a:lnTo>
                  <a:pt x="51321" y="2133600"/>
                </a:lnTo>
                <a:lnTo>
                  <a:pt x="936587" y="2133600"/>
                </a:lnTo>
                <a:lnTo>
                  <a:pt x="887517" y="2146300"/>
                </a:lnTo>
                <a:close/>
              </a:path>
              <a:path w="3164205" h="2768600">
                <a:moveTo>
                  <a:pt x="2198473" y="2146300"/>
                </a:moveTo>
                <a:lnTo>
                  <a:pt x="1638066" y="2146300"/>
                </a:lnTo>
                <a:lnTo>
                  <a:pt x="1582976" y="2133600"/>
                </a:lnTo>
                <a:lnTo>
                  <a:pt x="2153464" y="2133600"/>
                </a:lnTo>
                <a:lnTo>
                  <a:pt x="2198473" y="2146300"/>
                </a:lnTo>
                <a:close/>
              </a:path>
              <a:path w="3164205" h="2768600">
                <a:moveTo>
                  <a:pt x="317130" y="2159000"/>
                </a:moveTo>
                <a:lnTo>
                  <a:pt x="172486" y="2159000"/>
                </a:lnTo>
                <a:lnTo>
                  <a:pt x="124311" y="2146300"/>
                </a:lnTo>
                <a:lnTo>
                  <a:pt x="333466" y="2146300"/>
                </a:lnTo>
                <a:lnTo>
                  <a:pt x="317130" y="2159000"/>
                </a:lnTo>
                <a:close/>
              </a:path>
              <a:path w="3164205" h="2768600">
                <a:moveTo>
                  <a:pt x="2419120" y="2159000"/>
                </a:moveTo>
                <a:lnTo>
                  <a:pt x="1748246" y="2159000"/>
                </a:lnTo>
                <a:lnTo>
                  <a:pt x="1693156" y="2146300"/>
                </a:lnTo>
                <a:lnTo>
                  <a:pt x="2376885" y="2146300"/>
                </a:lnTo>
                <a:lnTo>
                  <a:pt x="2419120" y="2159000"/>
                </a:lnTo>
                <a:close/>
              </a:path>
              <a:path w="3164205" h="2768600">
                <a:moveTo>
                  <a:pt x="2594184" y="2171700"/>
                </a:moveTo>
                <a:lnTo>
                  <a:pt x="1851693" y="2171700"/>
                </a:lnTo>
                <a:lnTo>
                  <a:pt x="1799854" y="2159000"/>
                </a:lnTo>
                <a:lnTo>
                  <a:pt x="2569585" y="2159000"/>
                </a:lnTo>
                <a:lnTo>
                  <a:pt x="2594184" y="2171700"/>
                </a:lnTo>
                <a:close/>
              </a:path>
              <a:path w="3164205" h="2768600">
                <a:moveTo>
                  <a:pt x="2651168" y="2184400"/>
                </a:moveTo>
                <a:lnTo>
                  <a:pt x="1955139" y="2184400"/>
                </a:lnTo>
                <a:lnTo>
                  <a:pt x="1903531" y="2171700"/>
                </a:lnTo>
                <a:lnTo>
                  <a:pt x="2632900" y="2171700"/>
                </a:lnTo>
                <a:lnTo>
                  <a:pt x="2651168" y="2184400"/>
                </a:lnTo>
                <a:close/>
              </a:path>
              <a:path w="3164205" h="2768600">
                <a:moveTo>
                  <a:pt x="2683361" y="2197100"/>
                </a:moveTo>
                <a:lnTo>
                  <a:pt x="2002482" y="2197100"/>
                </a:lnTo>
                <a:lnTo>
                  <a:pt x="1986510" y="2184400"/>
                </a:lnTo>
                <a:lnTo>
                  <a:pt x="2668862" y="2184400"/>
                </a:lnTo>
                <a:lnTo>
                  <a:pt x="2683361" y="2197100"/>
                </a:lnTo>
                <a:close/>
              </a:path>
              <a:path w="3164205" h="2768600">
                <a:moveTo>
                  <a:pt x="3163822" y="2768600"/>
                </a:moveTo>
                <a:lnTo>
                  <a:pt x="3154877" y="2755900"/>
                </a:lnTo>
                <a:lnTo>
                  <a:pt x="3083107" y="2679700"/>
                </a:lnTo>
                <a:lnTo>
                  <a:pt x="3047968" y="2654300"/>
                </a:lnTo>
                <a:lnTo>
                  <a:pt x="3014091" y="2616200"/>
                </a:lnTo>
                <a:lnTo>
                  <a:pt x="2977659" y="2578100"/>
                </a:lnTo>
                <a:lnTo>
                  <a:pt x="2939731" y="2540000"/>
                </a:lnTo>
                <a:lnTo>
                  <a:pt x="2822410" y="2425700"/>
                </a:lnTo>
                <a:lnTo>
                  <a:pt x="2783938" y="2387600"/>
                </a:lnTo>
                <a:lnTo>
                  <a:pt x="2751917" y="2362200"/>
                </a:lnTo>
                <a:lnTo>
                  <a:pt x="2716912" y="2336800"/>
                </a:lnTo>
                <a:lnTo>
                  <a:pt x="2679611" y="2324100"/>
                </a:lnTo>
                <a:lnTo>
                  <a:pt x="2640704" y="2298700"/>
                </a:lnTo>
                <a:lnTo>
                  <a:pt x="2613006" y="2298700"/>
                </a:lnTo>
                <a:lnTo>
                  <a:pt x="2598870" y="2286000"/>
                </a:lnTo>
                <a:lnTo>
                  <a:pt x="2584390" y="2286000"/>
                </a:lnTo>
                <a:lnTo>
                  <a:pt x="2547663" y="2273300"/>
                </a:lnTo>
                <a:lnTo>
                  <a:pt x="2510936" y="2273300"/>
                </a:lnTo>
                <a:lnTo>
                  <a:pt x="2474210" y="2260600"/>
                </a:lnTo>
                <a:lnTo>
                  <a:pt x="2405328" y="2260600"/>
                </a:lnTo>
                <a:lnTo>
                  <a:pt x="2373058" y="2247900"/>
                </a:lnTo>
                <a:lnTo>
                  <a:pt x="2299471" y="2247900"/>
                </a:lnTo>
                <a:lnTo>
                  <a:pt x="2291341" y="2235200"/>
                </a:lnTo>
                <a:lnTo>
                  <a:pt x="2275885" y="2235200"/>
                </a:lnTo>
                <a:lnTo>
                  <a:pt x="2224586" y="2222500"/>
                </a:lnTo>
                <a:lnTo>
                  <a:pt x="2173403" y="2222500"/>
                </a:lnTo>
                <a:lnTo>
                  <a:pt x="2070686" y="2197100"/>
                </a:lnTo>
                <a:lnTo>
                  <a:pt x="2697631" y="2197100"/>
                </a:lnTo>
                <a:lnTo>
                  <a:pt x="2711901" y="2209800"/>
                </a:lnTo>
                <a:lnTo>
                  <a:pt x="2726400" y="2222500"/>
                </a:lnTo>
                <a:lnTo>
                  <a:pt x="2748876" y="2235200"/>
                </a:lnTo>
                <a:lnTo>
                  <a:pt x="2770319" y="2247900"/>
                </a:lnTo>
                <a:lnTo>
                  <a:pt x="2790614" y="2260600"/>
                </a:lnTo>
                <a:lnTo>
                  <a:pt x="2809647" y="2286000"/>
                </a:lnTo>
                <a:lnTo>
                  <a:pt x="2840252" y="2311400"/>
                </a:lnTo>
                <a:lnTo>
                  <a:pt x="2871776" y="2336800"/>
                </a:lnTo>
                <a:lnTo>
                  <a:pt x="2904677" y="2362200"/>
                </a:lnTo>
                <a:lnTo>
                  <a:pt x="2939415" y="2387600"/>
                </a:lnTo>
                <a:lnTo>
                  <a:pt x="2956209" y="2400300"/>
                </a:lnTo>
                <a:lnTo>
                  <a:pt x="2971856" y="2413000"/>
                </a:lnTo>
                <a:lnTo>
                  <a:pt x="2986585" y="2425700"/>
                </a:lnTo>
                <a:lnTo>
                  <a:pt x="3000626" y="2451100"/>
                </a:lnTo>
                <a:lnTo>
                  <a:pt x="3035443" y="2489200"/>
                </a:lnTo>
                <a:lnTo>
                  <a:pt x="3070847" y="2514600"/>
                </a:lnTo>
                <a:lnTo>
                  <a:pt x="3106839" y="2552700"/>
                </a:lnTo>
                <a:lnTo>
                  <a:pt x="3143419" y="2590800"/>
                </a:lnTo>
                <a:lnTo>
                  <a:pt x="3163822" y="2616200"/>
                </a:lnTo>
                <a:lnTo>
                  <a:pt x="3163822" y="2768600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21205" y="8992348"/>
            <a:ext cx="5013325" cy="1291590"/>
          </a:xfrm>
          <a:custGeom>
            <a:avLst/>
            <a:gdLst/>
            <a:ahLst/>
            <a:cxnLst/>
            <a:rect l="l" t="t" r="r" b="b"/>
            <a:pathLst>
              <a:path w="5013325" h="1291590">
                <a:moveTo>
                  <a:pt x="402485" y="609353"/>
                </a:moveTo>
                <a:lnTo>
                  <a:pt x="167419" y="794421"/>
                </a:lnTo>
                <a:lnTo>
                  <a:pt x="171057" y="775393"/>
                </a:lnTo>
                <a:lnTo>
                  <a:pt x="183037" y="765961"/>
                </a:lnTo>
                <a:lnTo>
                  <a:pt x="187403" y="746360"/>
                </a:lnTo>
                <a:lnTo>
                  <a:pt x="331487" y="632922"/>
                </a:lnTo>
                <a:lnTo>
                  <a:pt x="367441" y="620779"/>
                </a:lnTo>
                <a:lnTo>
                  <a:pt x="402485" y="609353"/>
                </a:lnTo>
                <a:close/>
              </a:path>
              <a:path w="5013325" h="1291590">
                <a:moveTo>
                  <a:pt x="416169" y="614743"/>
                </a:moveTo>
                <a:lnTo>
                  <a:pt x="148239" y="825685"/>
                </a:lnTo>
                <a:lnTo>
                  <a:pt x="154083" y="804920"/>
                </a:lnTo>
                <a:lnTo>
                  <a:pt x="405075" y="607314"/>
                </a:lnTo>
                <a:lnTo>
                  <a:pt x="416169" y="614743"/>
                </a:lnTo>
                <a:close/>
              </a:path>
              <a:path w="5013325" h="1291590">
                <a:moveTo>
                  <a:pt x="620774" y="582966"/>
                </a:moveTo>
                <a:lnTo>
                  <a:pt x="30255" y="1047883"/>
                </a:lnTo>
                <a:lnTo>
                  <a:pt x="36150" y="1027079"/>
                </a:lnTo>
                <a:lnTo>
                  <a:pt x="41498" y="1006705"/>
                </a:lnTo>
                <a:lnTo>
                  <a:pt x="46482" y="986617"/>
                </a:lnTo>
                <a:lnTo>
                  <a:pt x="51283" y="966673"/>
                </a:lnTo>
                <a:lnTo>
                  <a:pt x="61483" y="958643"/>
                </a:lnTo>
                <a:lnTo>
                  <a:pt x="59090" y="944363"/>
                </a:lnTo>
                <a:lnTo>
                  <a:pt x="64797" y="939870"/>
                </a:lnTo>
                <a:lnTo>
                  <a:pt x="87372" y="889769"/>
                </a:lnTo>
                <a:lnTo>
                  <a:pt x="107275" y="874100"/>
                </a:lnTo>
                <a:lnTo>
                  <a:pt x="120232" y="847735"/>
                </a:lnTo>
                <a:lnTo>
                  <a:pt x="436496" y="598739"/>
                </a:lnTo>
                <a:lnTo>
                  <a:pt x="460046" y="596362"/>
                </a:lnTo>
                <a:lnTo>
                  <a:pt x="482746" y="594654"/>
                </a:lnTo>
                <a:lnTo>
                  <a:pt x="505142" y="593186"/>
                </a:lnTo>
                <a:lnTo>
                  <a:pt x="544976" y="594152"/>
                </a:lnTo>
                <a:lnTo>
                  <a:pt x="557279" y="584465"/>
                </a:lnTo>
                <a:lnTo>
                  <a:pt x="577925" y="584374"/>
                </a:lnTo>
                <a:lnTo>
                  <a:pt x="587132" y="577125"/>
                </a:lnTo>
                <a:lnTo>
                  <a:pt x="604075" y="579950"/>
                </a:lnTo>
                <a:lnTo>
                  <a:pt x="620774" y="582966"/>
                </a:lnTo>
                <a:close/>
              </a:path>
              <a:path w="5013325" h="1291590">
                <a:moveTo>
                  <a:pt x="232600" y="1114869"/>
                </a:moveTo>
                <a:lnTo>
                  <a:pt x="8907" y="1290983"/>
                </a:lnTo>
                <a:lnTo>
                  <a:pt x="8052" y="1275492"/>
                </a:lnTo>
                <a:lnTo>
                  <a:pt x="0" y="1249504"/>
                </a:lnTo>
                <a:lnTo>
                  <a:pt x="592" y="1232874"/>
                </a:lnTo>
                <a:lnTo>
                  <a:pt x="2035" y="1215575"/>
                </a:lnTo>
                <a:lnTo>
                  <a:pt x="4388" y="1197558"/>
                </a:lnTo>
                <a:lnTo>
                  <a:pt x="6666" y="1163438"/>
                </a:lnTo>
                <a:lnTo>
                  <a:pt x="16921" y="1139200"/>
                </a:lnTo>
                <a:lnTo>
                  <a:pt x="19563" y="1104792"/>
                </a:lnTo>
                <a:lnTo>
                  <a:pt x="22570" y="1070098"/>
                </a:lnTo>
                <a:lnTo>
                  <a:pt x="25075" y="1051962"/>
                </a:lnTo>
                <a:lnTo>
                  <a:pt x="629253" y="576291"/>
                </a:lnTo>
                <a:lnTo>
                  <a:pt x="652236" y="574360"/>
                </a:lnTo>
                <a:lnTo>
                  <a:pt x="667625" y="578408"/>
                </a:lnTo>
                <a:lnTo>
                  <a:pt x="339446" y="836784"/>
                </a:lnTo>
                <a:lnTo>
                  <a:pt x="338023" y="854068"/>
                </a:lnTo>
                <a:lnTo>
                  <a:pt x="320620" y="867769"/>
                </a:lnTo>
                <a:lnTo>
                  <a:pt x="323883" y="881365"/>
                </a:lnTo>
                <a:lnTo>
                  <a:pt x="313724" y="889363"/>
                </a:lnTo>
                <a:lnTo>
                  <a:pt x="316258" y="903531"/>
                </a:lnTo>
                <a:lnTo>
                  <a:pt x="298743" y="917321"/>
                </a:lnTo>
                <a:lnTo>
                  <a:pt x="288903" y="941232"/>
                </a:lnTo>
                <a:lnTo>
                  <a:pt x="278698" y="965430"/>
                </a:lnTo>
                <a:lnTo>
                  <a:pt x="260090" y="980079"/>
                </a:lnTo>
                <a:lnTo>
                  <a:pt x="261744" y="994941"/>
                </a:lnTo>
                <a:lnTo>
                  <a:pt x="238806" y="1013000"/>
                </a:lnTo>
                <a:lnTo>
                  <a:pt x="242129" y="1026548"/>
                </a:lnTo>
                <a:lnTo>
                  <a:pt x="238244" y="1029607"/>
                </a:lnTo>
                <a:lnTo>
                  <a:pt x="237955" y="1045998"/>
                </a:lnTo>
                <a:lnTo>
                  <a:pt x="229992" y="1052267"/>
                </a:lnTo>
                <a:lnTo>
                  <a:pt x="230081" y="1084524"/>
                </a:lnTo>
                <a:lnTo>
                  <a:pt x="225549" y="1088093"/>
                </a:lnTo>
                <a:lnTo>
                  <a:pt x="232757" y="1098581"/>
                </a:lnTo>
                <a:lnTo>
                  <a:pt x="229266" y="1101329"/>
                </a:lnTo>
                <a:lnTo>
                  <a:pt x="232600" y="1114869"/>
                </a:lnTo>
                <a:close/>
              </a:path>
              <a:path w="5013325" h="1291590">
                <a:moveTo>
                  <a:pt x="1939553" y="740802"/>
                </a:moveTo>
                <a:lnTo>
                  <a:pt x="1619868" y="992490"/>
                </a:lnTo>
                <a:lnTo>
                  <a:pt x="1579042" y="992305"/>
                </a:lnTo>
                <a:lnTo>
                  <a:pt x="1532667" y="980325"/>
                </a:lnTo>
                <a:lnTo>
                  <a:pt x="1496577" y="976412"/>
                </a:lnTo>
                <a:lnTo>
                  <a:pt x="1455180" y="960512"/>
                </a:lnTo>
                <a:lnTo>
                  <a:pt x="1438147" y="957759"/>
                </a:lnTo>
                <a:lnTo>
                  <a:pt x="1413075" y="945171"/>
                </a:lnTo>
                <a:lnTo>
                  <a:pt x="1387397" y="933060"/>
                </a:lnTo>
                <a:lnTo>
                  <a:pt x="1368542" y="931741"/>
                </a:lnTo>
                <a:lnTo>
                  <a:pt x="1304092" y="917828"/>
                </a:lnTo>
                <a:lnTo>
                  <a:pt x="1292856" y="910510"/>
                </a:lnTo>
                <a:lnTo>
                  <a:pt x="1289598" y="913075"/>
                </a:lnTo>
                <a:lnTo>
                  <a:pt x="1278727" y="905471"/>
                </a:lnTo>
                <a:lnTo>
                  <a:pt x="1276076" y="907558"/>
                </a:lnTo>
                <a:lnTo>
                  <a:pt x="1254090" y="892540"/>
                </a:lnTo>
                <a:lnTo>
                  <a:pt x="1240203" y="887309"/>
                </a:lnTo>
                <a:lnTo>
                  <a:pt x="1226803" y="881696"/>
                </a:lnTo>
                <a:lnTo>
                  <a:pt x="1146838" y="831506"/>
                </a:lnTo>
                <a:lnTo>
                  <a:pt x="1119318" y="820846"/>
                </a:lnTo>
                <a:lnTo>
                  <a:pt x="1083031" y="800923"/>
                </a:lnTo>
                <a:lnTo>
                  <a:pt x="1068102" y="796513"/>
                </a:lnTo>
                <a:lnTo>
                  <a:pt x="1052505" y="792629"/>
                </a:lnTo>
                <a:lnTo>
                  <a:pt x="1028203" y="779435"/>
                </a:lnTo>
                <a:lnTo>
                  <a:pt x="1010724" y="777032"/>
                </a:lnTo>
                <a:lnTo>
                  <a:pt x="986851" y="779664"/>
                </a:lnTo>
                <a:lnTo>
                  <a:pt x="923635" y="764779"/>
                </a:lnTo>
                <a:lnTo>
                  <a:pt x="892270" y="757146"/>
                </a:lnTo>
                <a:lnTo>
                  <a:pt x="859680" y="750476"/>
                </a:lnTo>
                <a:lnTo>
                  <a:pt x="834219" y="754358"/>
                </a:lnTo>
                <a:lnTo>
                  <a:pt x="800172" y="748836"/>
                </a:lnTo>
                <a:lnTo>
                  <a:pt x="765397" y="743887"/>
                </a:lnTo>
                <a:lnTo>
                  <a:pt x="741757" y="746336"/>
                </a:lnTo>
                <a:lnTo>
                  <a:pt x="726099" y="742499"/>
                </a:lnTo>
                <a:lnTo>
                  <a:pt x="710746" y="738423"/>
                </a:lnTo>
                <a:lnTo>
                  <a:pt x="692437" y="736674"/>
                </a:lnTo>
                <a:lnTo>
                  <a:pt x="673583" y="735354"/>
                </a:lnTo>
                <a:lnTo>
                  <a:pt x="654121" y="734513"/>
                </a:lnTo>
                <a:lnTo>
                  <a:pt x="641848" y="744176"/>
                </a:lnTo>
                <a:lnTo>
                  <a:pt x="597157" y="747033"/>
                </a:lnTo>
                <a:lnTo>
                  <a:pt x="575115" y="748223"/>
                </a:lnTo>
                <a:lnTo>
                  <a:pt x="553437" y="749127"/>
                </a:lnTo>
                <a:lnTo>
                  <a:pt x="523928" y="756195"/>
                </a:lnTo>
                <a:lnTo>
                  <a:pt x="485835" y="753859"/>
                </a:lnTo>
                <a:lnTo>
                  <a:pt x="454626" y="762267"/>
                </a:lnTo>
                <a:lnTo>
                  <a:pt x="423583" y="786706"/>
                </a:lnTo>
                <a:lnTo>
                  <a:pt x="409899" y="781316"/>
                </a:lnTo>
                <a:lnTo>
                  <a:pt x="667625" y="578408"/>
                </a:lnTo>
                <a:lnTo>
                  <a:pt x="683014" y="582455"/>
                </a:lnTo>
                <a:lnTo>
                  <a:pt x="705572" y="580859"/>
                </a:lnTo>
                <a:lnTo>
                  <a:pt x="727462" y="579789"/>
                </a:lnTo>
                <a:lnTo>
                  <a:pt x="745346" y="581873"/>
                </a:lnTo>
                <a:lnTo>
                  <a:pt x="763654" y="583622"/>
                </a:lnTo>
                <a:lnTo>
                  <a:pt x="782084" y="585276"/>
                </a:lnTo>
                <a:lnTo>
                  <a:pt x="800331" y="587074"/>
                </a:lnTo>
                <a:lnTo>
                  <a:pt x="819206" y="588377"/>
                </a:lnTo>
                <a:lnTo>
                  <a:pt x="837656" y="590015"/>
                </a:lnTo>
                <a:lnTo>
                  <a:pt x="863355" y="602110"/>
                </a:lnTo>
                <a:lnTo>
                  <a:pt x="880408" y="604847"/>
                </a:lnTo>
                <a:lnTo>
                  <a:pt x="899789" y="605752"/>
                </a:lnTo>
                <a:lnTo>
                  <a:pt x="928180" y="615728"/>
                </a:lnTo>
                <a:lnTo>
                  <a:pt x="949078" y="615438"/>
                </a:lnTo>
                <a:lnTo>
                  <a:pt x="969552" y="615483"/>
                </a:lnTo>
                <a:lnTo>
                  <a:pt x="1005581" y="619444"/>
                </a:lnTo>
                <a:lnTo>
                  <a:pt x="1031300" y="631523"/>
                </a:lnTo>
                <a:lnTo>
                  <a:pt x="1048981" y="633766"/>
                </a:lnTo>
                <a:lnTo>
                  <a:pt x="1095589" y="645563"/>
                </a:lnTo>
                <a:lnTo>
                  <a:pt x="1139586" y="659415"/>
                </a:lnTo>
                <a:lnTo>
                  <a:pt x="1188646" y="685445"/>
                </a:lnTo>
                <a:lnTo>
                  <a:pt x="1226876" y="703837"/>
                </a:lnTo>
                <a:lnTo>
                  <a:pt x="1251158" y="717047"/>
                </a:lnTo>
                <a:lnTo>
                  <a:pt x="1276837" y="729158"/>
                </a:lnTo>
                <a:lnTo>
                  <a:pt x="1303609" y="740408"/>
                </a:lnTo>
                <a:lnTo>
                  <a:pt x="1331169" y="751037"/>
                </a:lnTo>
                <a:lnTo>
                  <a:pt x="1343032" y="757860"/>
                </a:lnTo>
                <a:lnTo>
                  <a:pt x="1347282" y="754515"/>
                </a:lnTo>
                <a:lnTo>
                  <a:pt x="1359630" y="760956"/>
                </a:lnTo>
                <a:lnTo>
                  <a:pt x="1372222" y="767207"/>
                </a:lnTo>
                <a:lnTo>
                  <a:pt x="1392736" y="767220"/>
                </a:lnTo>
                <a:lnTo>
                  <a:pt x="1420317" y="777833"/>
                </a:lnTo>
                <a:lnTo>
                  <a:pt x="1439434" y="778945"/>
                </a:lnTo>
                <a:lnTo>
                  <a:pt x="1465983" y="790370"/>
                </a:lnTo>
                <a:lnTo>
                  <a:pt x="1491753" y="802409"/>
                </a:lnTo>
                <a:lnTo>
                  <a:pt x="1509788" y="804374"/>
                </a:lnTo>
                <a:lnTo>
                  <a:pt x="1536408" y="815743"/>
                </a:lnTo>
                <a:lnTo>
                  <a:pt x="1556507" y="816083"/>
                </a:lnTo>
                <a:lnTo>
                  <a:pt x="1573257" y="819059"/>
                </a:lnTo>
                <a:lnTo>
                  <a:pt x="1590432" y="821701"/>
                </a:lnTo>
                <a:lnTo>
                  <a:pt x="1608214" y="823865"/>
                </a:lnTo>
                <a:lnTo>
                  <a:pt x="1626785" y="825407"/>
                </a:lnTo>
                <a:lnTo>
                  <a:pt x="1664045" y="812236"/>
                </a:lnTo>
                <a:lnTo>
                  <a:pt x="1709768" y="808566"/>
                </a:lnTo>
                <a:lnTo>
                  <a:pt x="1748363" y="794344"/>
                </a:lnTo>
                <a:lnTo>
                  <a:pt x="1795664" y="789430"/>
                </a:lnTo>
                <a:lnTo>
                  <a:pt x="1819837" y="770400"/>
                </a:lnTo>
                <a:lnTo>
                  <a:pt x="1915073" y="743911"/>
                </a:lnTo>
                <a:lnTo>
                  <a:pt x="1939553" y="740802"/>
                </a:lnTo>
                <a:close/>
              </a:path>
              <a:path w="5013325" h="1291590">
                <a:moveTo>
                  <a:pt x="4982666" y="1286743"/>
                </a:moveTo>
                <a:lnTo>
                  <a:pt x="4977306" y="1290962"/>
                </a:lnTo>
                <a:lnTo>
                  <a:pt x="8288" y="1291470"/>
                </a:lnTo>
                <a:lnTo>
                  <a:pt x="227227" y="1119099"/>
                </a:lnTo>
                <a:lnTo>
                  <a:pt x="229042" y="1133833"/>
                </a:lnTo>
                <a:lnTo>
                  <a:pt x="228531" y="1150400"/>
                </a:lnTo>
                <a:lnTo>
                  <a:pt x="229294" y="1165962"/>
                </a:lnTo>
                <a:lnTo>
                  <a:pt x="232121" y="1179900"/>
                </a:lnTo>
                <a:lnTo>
                  <a:pt x="237802" y="1191591"/>
                </a:lnTo>
                <a:lnTo>
                  <a:pt x="245733" y="1217674"/>
                </a:lnTo>
                <a:lnTo>
                  <a:pt x="253118" y="1244187"/>
                </a:lnTo>
                <a:lnTo>
                  <a:pt x="259168" y="1271752"/>
                </a:lnTo>
                <a:lnTo>
                  <a:pt x="257850" y="1288953"/>
                </a:lnTo>
                <a:lnTo>
                  <a:pt x="4820055" y="1285457"/>
                </a:lnTo>
                <a:lnTo>
                  <a:pt x="4836179" y="1272762"/>
                </a:lnTo>
                <a:lnTo>
                  <a:pt x="4849641" y="1278328"/>
                </a:lnTo>
                <a:lnTo>
                  <a:pt x="4996810" y="1162461"/>
                </a:lnTo>
                <a:lnTo>
                  <a:pt x="4998343" y="1177418"/>
                </a:lnTo>
                <a:lnTo>
                  <a:pt x="4993632" y="1197291"/>
                </a:lnTo>
                <a:lnTo>
                  <a:pt x="4988314" y="1217641"/>
                </a:lnTo>
                <a:lnTo>
                  <a:pt x="4990610" y="1248161"/>
                </a:lnTo>
                <a:lnTo>
                  <a:pt x="4985171" y="1268607"/>
                </a:lnTo>
                <a:lnTo>
                  <a:pt x="4978695" y="1273705"/>
                </a:lnTo>
                <a:lnTo>
                  <a:pt x="4982666" y="1286743"/>
                </a:lnTo>
                <a:close/>
              </a:path>
              <a:path w="5013325" h="1291590">
                <a:moveTo>
                  <a:pt x="2365261" y="534950"/>
                </a:moveTo>
                <a:lnTo>
                  <a:pt x="1865330" y="928547"/>
                </a:lnTo>
                <a:lnTo>
                  <a:pt x="1832836" y="937966"/>
                </a:lnTo>
                <a:lnTo>
                  <a:pt x="1737419" y="964597"/>
                </a:lnTo>
                <a:lnTo>
                  <a:pt x="1630876" y="983823"/>
                </a:lnTo>
                <a:lnTo>
                  <a:pt x="1956359" y="727570"/>
                </a:lnTo>
                <a:lnTo>
                  <a:pt x="1981143" y="724221"/>
                </a:lnTo>
                <a:lnTo>
                  <a:pt x="1998132" y="710846"/>
                </a:lnTo>
                <a:lnTo>
                  <a:pt x="2024555" y="706207"/>
                </a:lnTo>
                <a:lnTo>
                  <a:pt x="2043304" y="691446"/>
                </a:lnTo>
                <a:lnTo>
                  <a:pt x="2070030" y="686567"/>
                </a:lnTo>
                <a:lnTo>
                  <a:pt x="2107741" y="656878"/>
                </a:lnTo>
                <a:lnTo>
                  <a:pt x="2125047" y="659416"/>
                </a:lnTo>
                <a:lnTo>
                  <a:pt x="2156242" y="634857"/>
                </a:lnTo>
                <a:lnTo>
                  <a:pt x="2186024" y="627573"/>
                </a:lnTo>
                <a:lnTo>
                  <a:pt x="2208072" y="610215"/>
                </a:lnTo>
                <a:lnTo>
                  <a:pt x="2238158" y="602692"/>
                </a:lnTo>
                <a:lnTo>
                  <a:pt x="2256937" y="587906"/>
                </a:lnTo>
                <a:lnTo>
                  <a:pt x="2295502" y="573708"/>
                </a:lnTo>
                <a:lnTo>
                  <a:pt x="2326393" y="549387"/>
                </a:lnTo>
                <a:lnTo>
                  <a:pt x="2365261" y="534950"/>
                </a:lnTo>
                <a:close/>
              </a:path>
              <a:path w="5013325" h="1291590">
                <a:moveTo>
                  <a:pt x="2497440" y="447049"/>
                </a:moveTo>
                <a:lnTo>
                  <a:pt x="1903784" y="914436"/>
                </a:lnTo>
                <a:lnTo>
                  <a:pt x="1880750" y="916406"/>
                </a:lnTo>
                <a:lnTo>
                  <a:pt x="2466180" y="455496"/>
                </a:lnTo>
                <a:lnTo>
                  <a:pt x="2497440" y="447049"/>
                </a:lnTo>
                <a:close/>
              </a:path>
              <a:path w="5013325" h="1291590">
                <a:moveTo>
                  <a:pt x="2740559" y="287968"/>
                </a:moveTo>
                <a:lnTo>
                  <a:pt x="1969753" y="894825"/>
                </a:lnTo>
                <a:lnTo>
                  <a:pt x="1941266" y="901090"/>
                </a:lnTo>
                <a:lnTo>
                  <a:pt x="1918718" y="902678"/>
                </a:lnTo>
                <a:lnTo>
                  <a:pt x="2595222" y="370065"/>
                </a:lnTo>
                <a:lnTo>
                  <a:pt x="2630276" y="358631"/>
                </a:lnTo>
                <a:lnTo>
                  <a:pt x="2693737" y="308667"/>
                </a:lnTo>
                <a:lnTo>
                  <a:pt x="2740559" y="287968"/>
                </a:lnTo>
                <a:close/>
              </a:path>
              <a:path w="5013325" h="1291590">
                <a:moveTo>
                  <a:pt x="2957552" y="149456"/>
                </a:moveTo>
                <a:lnTo>
                  <a:pt x="2049666" y="864238"/>
                </a:lnTo>
                <a:lnTo>
                  <a:pt x="1990809" y="878248"/>
                </a:lnTo>
                <a:lnTo>
                  <a:pt x="2779706" y="257148"/>
                </a:lnTo>
                <a:lnTo>
                  <a:pt x="2826831" y="236210"/>
                </a:lnTo>
                <a:lnTo>
                  <a:pt x="2928812" y="155919"/>
                </a:lnTo>
                <a:lnTo>
                  <a:pt x="2957552" y="149456"/>
                </a:lnTo>
                <a:close/>
              </a:path>
              <a:path w="5013325" h="1291590">
                <a:moveTo>
                  <a:pt x="3024873" y="112618"/>
                </a:moveTo>
                <a:lnTo>
                  <a:pt x="2099694" y="841013"/>
                </a:lnTo>
                <a:lnTo>
                  <a:pt x="2070661" y="847708"/>
                </a:lnTo>
                <a:lnTo>
                  <a:pt x="2997297" y="118165"/>
                </a:lnTo>
                <a:lnTo>
                  <a:pt x="3024873" y="112618"/>
                </a:lnTo>
                <a:close/>
              </a:path>
              <a:path w="5013325" h="1291590">
                <a:moveTo>
                  <a:pt x="3255382" y="28120"/>
                </a:moveTo>
                <a:lnTo>
                  <a:pt x="2675811" y="484417"/>
                </a:lnTo>
                <a:lnTo>
                  <a:pt x="2655226" y="484460"/>
                </a:lnTo>
                <a:lnTo>
                  <a:pt x="2390878" y="692582"/>
                </a:lnTo>
                <a:lnTo>
                  <a:pt x="2366438" y="695660"/>
                </a:lnTo>
                <a:lnTo>
                  <a:pt x="2349915" y="708669"/>
                </a:lnTo>
                <a:lnTo>
                  <a:pt x="2312919" y="721632"/>
                </a:lnTo>
                <a:lnTo>
                  <a:pt x="2283778" y="744575"/>
                </a:lnTo>
                <a:lnTo>
                  <a:pt x="2246782" y="757539"/>
                </a:lnTo>
                <a:lnTo>
                  <a:pt x="2217641" y="780481"/>
                </a:lnTo>
                <a:lnTo>
                  <a:pt x="2194830" y="782276"/>
                </a:lnTo>
                <a:lnTo>
                  <a:pt x="2165164" y="805633"/>
                </a:lnTo>
                <a:lnTo>
                  <a:pt x="2142353" y="807428"/>
                </a:lnTo>
                <a:lnTo>
                  <a:pt x="3044412" y="97235"/>
                </a:lnTo>
                <a:lnTo>
                  <a:pt x="3094258" y="74154"/>
                </a:lnTo>
                <a:lnTo>
                  <a:pt x="3151354" y="61530"/>
                </a:lnTo>
                <a:lnTo>
                  <a:pt x="3199865" y="39501"/>
                </a:lnTo>
                <a:lnTo>
                  <a:pt x="3255382" y="28120"/>
                </a:lnTo>
                <a:close/>
              </a:path>
              <a:path w="5013325" h="1291590">
                <a:moveTo>
                  <a:pt x="2534642" y="595560"/>
                </a:moveTo>
                <a:lnTo>
                  <a:pt x="2515215" y="610855"/>
                </a:lnTo>
                <a:lnTo>
                  <a:pt x="2486758" y="617096"/>
                </a:lnTo>
                <a:lnTo>
                  <a:pt x="2549228" y="567913"/>
                </a:lnTo>
                <a:lnTo>
                  <a:pt x="2534642" y="595560"/>
                </a:lnTo>
                <a:close/>
              </a:path>
              <a:path w="5013325" h="1291590">
                <a:moveTo>
                  <a:pt x="3282018" y="23313"/>
                </a:moveTo>
                <a:lnTo>
                  <a:pt x="2868709" y="348712"/>
                </a:lnTo>
                <a:lnTo>
                  <a:pt x="2836680" y="357765"/>
                </a:lnTo>
                <a:lnTo>
                  <a:pt x="3264711" y="20775"/>
                </a:lnTo>
                <a:lnTo>
                  <a:pt x="3282018" y="23313"/>
                </a:lnTo>
                <a:close/>
              </a:path>
              <a:path w="5013325" h="1291590">
                <a:moveTo>
                  <a:pt x="4996810" y="1162461"/>
                </a:moveTo>
                <a:lnTo>
                  <a:pt x="4849641" y="1278328"/>
                </a:lnTo>
                <a:lnTo>
                  <a:pt x="4847390" y="1263936"/>
                </a:lnTo>
                <a:lnTo>
                  <a:pt x="4853117" y="1259427"/>
                </a:lnTo>
                <a:lnTo>
                  <a:pt x="4862903" y="1219396"/>
                </a:lnTo>
                <a:lnTo>
                  <a:pt x="4859848" y="1189473"/>
                </a:lnTo>
                <a:lnTo>
                  <a:pt x="4864347" y="1169768"/>
                </a:lnTo>
                <a:lnTo>
                  <a:pt x="4863786" y="1154046"/>
                </a:lnTo>
                <a:lnTo>
                  <a:pt x="4871142" y="1148254"/>
                </a:lnTo>
                <a:lnTo>
                  <a:pt x="4870763" y="1132389"/>
                </a:lnTo>
                <a:lnTo>
                  <a:pt x="4870566" y="1116380"/>
                </a:lnTo>
                <a:lnTo>
                  <a:pt x="4876283" y="1111879"/>
                </a:lnTo>
                <a:lnTo>
                  <a:pt x="4873962" y="1097543"/>
                </a:lnTo>
                <a:lnTo>
                  <a:pt x="4879375" y="1093281"/>
                </a:lnTo>
                <a:lnTo>
                  <a:pt x="4876871" y="1079089"/>
                </a:lnTo>
                <a:lnTo>
                  <a:pt x="4882968" y="1058125"/>
                </a:lnTo>
                <a:lnTo>
                  <a:pt x="4879934" y="1028186"/>
                </a:lnTo>
                <a:lnTo>
                  <a:pt x="4883421" y="1009278"/>
                </a:lnTo>
                <a:lnTo>
                  <a:pt x="4877655" y="981490"/>
                </a:lnTo>
                <a:lnTo>
                  <a:pt x="4877853" y="965170"/>
                </a:lnTo>
                <a:lnTo>
                  <a:pt x="4869466" y="939446"/>
                </a:lnTo>
                <a:lnTo>
                  <a:pt x="4859865" y="914677"/>
                </a:lnTo>
                <a:lnTo>
                  <a:pt x="4848564" y="891247"/>
                </a:lnTo>
                <a:lnTo>
                  <a:pt x="4843228" y="879285"/>
                </a:lnTo>
                <a:lnTo>
                  <a:pt x="4826853" y="843685"/>
                </a:lnTo>
                <a:lnTo>
                  <a:pt x="4807909" y="810109"/>
                </a:lnTo>
                <a:lnTo>
                  <a:pt x="4787083" y="778015"/>
                </a:lnTo>
                <a:lnTo>
                  <a:pt x="4763706" y="747928"/>
                </a:lnTo>
                <a:lnTo>
                  <a:pt x="4737113" y="720374"/>
                </a:lnTo>
                <a:lnTo>
                  <a:pt x="4728407" y="711064"/>
                </a:lnTo>
                <a:lnTo>
                  <a:pt x="4727800" y="711542"/>
                </a:lnTo>
                <a:lnTo>
                  <a:pt x="4719579" y="701851"/>
                </a:lnTo>
                <a:lnTo>
                  <a:pt x="4692115" y="674982"/>
                </a:lnTo>
                <a:lnTo>
                  <a:pt x="4662041" y="650168"/>
                </a:lnTo>
                <a:lnTo>
                  <a:pt x="4629174" y="627554"/>
                </a:lnTo>
                <a:lnTo>
                  <a:pt x="4593454" y="607185"/>
                </a:lnTo>
                <a:lnTo>
                  <a:pt x="4556600" y="587709"/>
                </a:lnTo>
                <a:lnTo>
                  <a:pt x="4527056" y="578642"/>
                </a:lnTo>
                <a:lnTo>
                  <a:pt x="4488806" y="560265"/>
                </a:lnTo>
                <a:lnTo>
                  <a:pt x="4449403" y="542797"/>
                </a:lnTo>
                <a:lnTo>
                  <a:pt x="4420719" y="533052"/>
                </a:lnTo>
                <a:lnTo>
                  <a:pt x="4392399" y="523021"/>
                </a:lnTo>
                <a:lnTo>
                  <a:pt x="4364565" y="512607"/>
                </a:lnTo>
                <a:lnTo>
                  <a:pt x="4337339" y="501715"/>
                </a:lnTo>
                <a:lnTo>
                  <a:pt x="4298239" y="484008"/>
                </a:lnTo>
                <a:lnTo>
                  <a:pt x="4258228" y="467017"/>
                </a:lnTo>
                <a:lnTo>
                  <a:pt x="4225224" y="460674"/>
                </a:lnTo>
                <a:lnTo>
                  <a:pt x="4183574" y="444974"/>
                </a:lnTo>
                <a:lnTo>
                  <a:pt x="4169020" y="440269"/>
                </a:lnTo>
                <a:lnTo>
                  <a:pt x="4154587" y="435468"/>
                </a:lnTo>
                <a:lnTo>
                  <a:pt x="4148010" y="440646"/>
                </a:lnTo>
                <a:lnTo>
                  <a:pt x="4133456" y="435941"/>
                </a:lnTo>
                <a:lnTo>
                  <a:pt x="4117131" y="432630"/>
                </a:lnTo>
                <a:lnTo>
                  <a:pt x="4100502" y="429558"/>
                </a:lnTo>
                <a:lnTo>
                  <a:pt x="4075896" y="416603"/>
                </a:lnTo>
                <a:lnTo>
                  <a:pt x="4059207" y="413579"/>
                </a:lnTo>
                <a:lnTo>
                  <a:pt x="4040989" y="411758"/>
                </a:lnTo>
                <a:lnTo>
                  <a:pt x="4024229" y="408789"/>
                </a:lnTo>
                <a:lnTo>
                  <a:pt x="4000827" y="394887"/>
                </a:lnTo>
                <a:lnTo>
                  <a:pt x="3986252" y="390198"/>
                </a:lnTo>
                <a:lnTo>
                  <a:pt x="3964226" y="375211"/>
                </a:lnTo>
                <a:lnTo>
                  <a:pt x="3928031" y="355217"/>
                </a:lnTo>
                <a:lnTo>
                  <a:pt x="3913861" y="350210"/>
                </a:lnTo>
                <a:lnTo>
                  <a:pt x="3864790" y="324188"/>
                </a:lnTo>
                <a:lnTo>
                  <a:pt x="3832641" y="301008"/>
                </a:lnTo>
                <a:lnTo>
                  <a:pt x="3808835" y="287424"/>
                </a:lnTo>
                <a:lnTo>
                  <a:pt x="3786262" y="272868"/>
                </a:lnTo>
                <a:lnTo>
                  <a:pt x="3772153" y="267812"/>
                </a:lnTo>
                <a:lnTo>
                  <a:pt x="3750431" y="252587"/>
                </a:lnTo>
                <a:lnTo>
                  <a:pt x="3728587" y="237457"/>
                </a:lnTo>
                <a:lnTo>
                  <a:pt x="3708129" y="221236"/>
                </a:lnTo>
                <a:lnTo>
                  <a:pt x="3694738" y="215615"/>
                </a:lnTo>
                <a:lnTo>
                  <a:pt x="3680497" y="210663"/>
                </a:lnTo>
                <a:lnTo>
                  <a:pt x="3665346" y="206428"/>
                </a:lnTo>
                <a:lnTo>
                  <a:pt x="3624304" y="190250"/>
                </a:lnTo>
                <a:lnTo>
                  <a:pt x="3591178" y="184003"/>
                </a:lnTo>
                <a:lnTo>
                  <a:pt x="3550317" y="167681"/>
                </a:lnTo>
                <a:lnTo>
                  <a:pt x="3509639" y="151216"/>
                </a:lnTo>
                <a:lnTo>
                  <a:pt x="3464013" y="138647"/>
                </a:lnTo>
                <a:lnTo>
                  <a:pt x="3423086" y="138541"/>
                </a:lnTo>
                <a:lnTo>
                  <a:pt x="3371389" y="130751"/>
                </a:lnTo>
                <a:lnTo>
                  <a:pt x="3324877" y="135043"/>
                </a:lnTo>
                <a:lnTo>
                  <a:pt x="3316550" y="141599"/>
                </a:lnTo>
                <a:lnTo>
                  <a:pt x="3300427" y="138129"/>
                </a:lnTo>
                <a:lnTo>
                  <a:pt x="3292525" y="144350"/>
                </a:lnTo>
                <a:lnTo>
                  <a:pt x="3277434" y="140068"/>
                </a:lnTo>
                <a:lnTo>
                  <a:pt x="3273549" y="143127"/>
                </a:lnTo>
                <a:lnTo>
                  <a:pt x="3259217" y="138246"/>
                </a:lnTo>
                <a:lnTo>
                  <a:pt x="3248330" y="146818"/>
                </a:lnTo>
                <a:lnTo>
                  <a:pt x="3229870" y="145188"/>
                </a:lnTo>
                <a:lnTo>
                  <a:pt x="3187151" y="178821"/>
                </a:lnTo>
                <a:lnTo>
                  <a:pt x="3173082" y="173733"/>
                </a:lnTo>
                <a:lnTo>
                  <a:pt x="3161264" y="183038"/>
                </a:lnTo>
                <a:lnTo>
                  <a:pt x="3098441" y="200171"/>
                </a:lnTo>
                <a:lnTo>
                  <a:pt x="3074522" y="219003"/>
                </a:lnTo>
                <a:lnTo>
                  <a:pt x="3042503" y="228047"/>
                </a:lnTo>
                <a:lnTo>
                  <a:pt x="3025383" y="241526"/>
                </a:lnTo>
                <a:lnTo>
                  <a:pt x="3000164" y="245217"/>
                </a:lnTo>
                <a:lnTo>
                  <a:pt x="3291468" y="15873"/>
                </a:lnTo>
                <a:lnTo>
                  <a:pt x="3308653" y="18507"/>
                </a:lnTo>
                <a:lnTo>
                  <a:pt x="3366862" y="5006"/>
                </a:lnTo>
                <a:lnTo>
                  <a:pt x="3403367" y="8593"/>
                </a:lnTo>
                <a:lnTo>
                  <a:pt x="3431470" y="2631"/>
                </a:lnTo>
                <a:lnTo>
                  <a:pt x="3455343" y="0"/>
                </a:lnTo>
                <a:lnTo>
                  <a:pt x="3486040" y="8159"/>
                </a:lnTo>
                <a:lnTo>
                  <a:pt x="3507789" y="7200"/>
                </a:lnTo>
                <a:lnTo>
                  <a:pt x="3536240" y="17128"/>
                </a:lnTo>
                <a:lnTo>
                  <a:pt x="3550390" y="22151"/>
                </a:lnTo>
                <a:lnTo>
                  <a:pt x="3564418" y="27271"/>
                </a:lnTo>
                <a:lnTo>
                  <a:pt x="3578203" y="32581"/>
                </a:lnTo>
                <a:lnTo>
                  <a:pt x="3583768" y="28200"/>
                </a:lnTo>
                <a:lnTo>
                  <a:pt x="3607352" y="41959"/>
                </a:lnTo>
                <a:lnTo>
                  <a:pt x="3624173" y="44880"/>
                </a:lnTo>
                <a:lnTo>
                  <a:pt x="3641966" y="47035"/>
                </a:lnTo>
                <a:lnTo>
                  <a:pt x="3660608" y="48522"/>
                </a:lnTo>
                <a:lnTo>
                  <a:pt x="3676103" y="52486"/>
                </a:lnTo>
                <a:lnTo>
                  <a:pt x="3682467" y="47476"/>
                </a:lnTo>
                <a:lnTo>
                  <a:pt x="3695352" y="53495"/>
                </a:lnTo>
                <a:lnTo>
                  <a:pt x="3706841" y="60614"/>
                </a:lnTo>
                <a:lnTo>
                  <a:pt x="3716751" y="68975"/>
                </a:lnTo>
                <a:lnTo>
                  <a:pt x="3726843" y="77193"/>
                </a:lnTo>
                <a:lnTo>
                  <a:pt x="3737057" y="85316"/>
                </a:lnTo>
                <a:lnTo>
                  <a:pt x="3739475" y="83412"/>
                </a:lnTo>
                <a:lnTo>
                  <a:pt x="3758911" y="100437"/>
                </a:lnTo>
                <a:lnTo>
                  <a:pt x="3761015" y="98780"/>
                </a:lnTo>
                <a:lnTo>
                  <a:pt x="3771462" y="106720"/>
                </a:lnTo>
                <a:lnTo>
                  <a:pt x="3784458" y="112651"/>
                </a:lnTo>
                <a:lnTo>
                  <a:pt x="3796240" y="119539"/>
                </a:lnTo>
                <a:lnTo>
                  <a:pt x="3807051" y="127192"/>
                </a:lnTo>
                <a:lnTo>
                  <a:pt x="3824989" y="145396"/>
                </a:lnTo>
                <a:lnTo>
                  <a:pt x="3826284" y="144376"/>
                </a:lnTo>
                <a:lnTo>
                  <a:pt x="3834788" y="153845"/>
                </a:lnTo>
                <a:lnTo>
                  <a:pt x="3844587" y="162294"/>
                </a:lnTo>
                <a:lnTo>
                  <a:pt x="3870660" y="174094"/>
                </a:lnTo>
                <a:lnTo>
                  <a:pt x="3892038" y="189590"/>
                </a:lnTo>
                <a:lnTo>
                  <a:pt x="3932008" y="206613"/>
                </a:lnTo>
                <a:lnTo>
                  <a:pt x="3981261" y="232491"/>
                </a:lnTo>
                <a:lnTo>
                  <a:pt x="4029836" y="258902"/>
                </a:lnTo>
                <a:lnTo>
                  <a:pt x="4047021" y="261536"/>
                </a:lnTo>
                <a:lnTo>
                  <a:pt x="4073519" y="273001"/>
                </a:lnTo>
                <a:lnTo>
                  <a:pt x="4094226" y="272863"/>
                </a:lnTo>
                <a:lnTo>
                  <a:pt x="4096168" y="271333"/>
                </a:lnTo>
                <a:lnTo>
                  <a:pt x="4105967" y="279782"/>
                </a:lnTo>
                <a:lnTo>
                  <a:pt x="4172603" y="291975"/>
                </a:lnTo>
                <a:lnTo>
                  <a:pt x="4232925" y="309138"/>
                </a:lnTo>
                <a:lnTo>
                  <a:pt x="4248734" y="312855"/>
                </a:lnTo>
                <a:lnTo>
                  <a:pt x="4264664" y="316476"/>
                </a:lnTo>
                <a:lnTo>
                  <a:pt x="4288208" y="330268"/>
                </a:lnTo>
                <a:lnTo>
                  <a:pt x="4303289" y="334559"/>
                </a:lnTo>
                <a:lnTo>
                  <a:pt x="4347134" y="348530"/>
                </a:lnTo>
                <a:lnTo>
                  <a:pt x="4398959" y="372383"/>
                </a:lnTo>
                <a:lnTo>
                  <a:pt x="4443022" y="386183"/>
                </a:lnTo>
                <a:lnTo>
                  <a:pt x="4547014" y="433619"/>
                </a:lnTo>
                <a:lnTo>
                  <a:pt x="4574211" y="444535"/>
                </a:lnTo>
                <a:lnTo>
                  <a:pt x="4600861" y="455880"/>
                </a:lnTo>
                <a:lnTo>
                  <a:pt x="4626661" y="467895"/>
                </a:lnTo>
                <a:lnTo>
                  <a:pt x="4651308" y="480818"/>
                </a:lnTo>
                <a:lnTo>
                  <a:pt x="4653746" y="478898"/>
                </a:lnTo>
                <a:lnTo>
                  <a:pt x="4664101" y="486909"/>
                </a:lnTo>
                <a:lnTo>
                  <a:pt x="4674578" y="494825"/>
                </a:lnTo>
                <a:lnTo>
                  <a:pt x="4677381" y="492618"/>
                </a:lnTo>
                <a:lnTo>
                  <a:pt x="4712251" y="513656"/>
                </a:lnTo>
                <a:lnTo>
                  <a:pt x="4744997" y="536366"/>
                </a:lnTo>
                <a:lnTo>
                  <a:pt x="4774950" y="561275"/>
                </a:lnTo>
                <a:lnTo>
                  <a:pt x="4801442" y="588909"/>
                </a:lnTo>
                <a:lnTo>
                  <a:pt x="4820706" y="606070"/>
                </a:lnTo>
                <a:lnTo>
                  <a:pt x="4837481" y="625190"/>
                </a:lnTo>
                <a:lnTo>
                  <a:pt x="4853405" y="644980"/>
                </a:lnTo>
                <a:lnTo>
                  <a:pt x="4877976" y="674127"/>
                </a:lnTo>
                <a:lnTo>
                  <a:pt x="4892231" y="695231"/>
                </a:lnTo>
                <a:lnTo>
                  <a:pt x="4906972" y="715953"/>
                </a:lnTo>
                <a:lnTo>
                  <a:pt x="4920013" y="738013"/>
                </a:lnTo>
                <a:lnTo>
                  <a:pt x="4929169" y="763132"/>
                </a:lnTo>
                <a:lnTo>
                  <a:pt x="4934981" y="774720"/>
                </a:lnTo>
                <a:lnTo>
                  <a:pt x="4954219" y="808065"/>
                </a:lnTo>
                <a:lnTo>
                  <a:pt x="4960031" y="819653"/>
                </a:lnTo>
                <a:lnTo>
                  <a:pt x="4959384" y="820162"/>
                </a:lnTo>
                <a:lnTo>
                  <a:pt x="4967240" y="830141"/>
                </a:lnTo>
                <a:lnTo>
                  <a:pt x="4965297" y="831671"/>
                </a:lnTo>
                <a:lnTo>
                  <a:pt x="4974564" y="856702"/>
                </a:lnTo>
                <a:lnTo>
                  <a:pt x="4984013" y="881590"/>
                </a:lnTo>
                <a:lnTo>
                  <a:pt x="4992855" y="906956"/>
                </a:lnTo>
                <a:lnTo>
                  <a:pt x="5000300" y="933422"/>
                </a:lnTo>
                <a:lnTo>
                  <a:pt x="4997063" y="935971"/>
                </a:lnTo>
                <a:lnTo>
                  <a:pt x="4999738" y="950028"/>
                </a:lnTo>
                <a:lnTo>
                  <a:pt x="5007052" y="976597"/>
                </a:lnTo>
                <a:lnTo>
                  <a:pt x="5013031" y="1004217"/>
                </a:lnTo>
                <a:lnTo>
                  <a:pt x="5009696" y="1023006"/>
                </a:lnTo>
                <a:lnTo>
                  <a:pt x="5004783" y="1043038"/>
                </a:lnTo>
                <a:lnTo>
                  <a:pt x="5009436" y="1071702"/>
                </a:lnTo>
                <a:lnTo>
                  <a:pt x="5006415" y="1090244"/>
                </a:lnTo>
                <a:lnTo>
                  <a:pt x="5000677" y="1127089"/>
                </a:lnTo>
                <a:lnTo>
                  <a:pt x="4993989" y="1132355"/>
                </a:lnTo>
                <a:lnTo>
                  <a:pt x="4995339" y="1147456"/>
                </a:lnTo>
                <a:lnTo>
                  <a:pt x="4996810" y="1162461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2921" y="4022314"/>
            <a:ext cx="3971925" cy="1701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0" spc="725">
                <a:solidFill>
                  <a:srgbClr val="F4F4F4"/>
                </a:solidFill>
              </a:rPr>
              <a:t>T</a:t>
            </a:r>
            <a:r>
              <a:rPr dirty="0" sz="11000" spc="155">
                <a:solidFill>
                  <a:srgbClr val="F4F4F4"/>
                </a:solidFill>
              </a:rPr>
              <a:t>u</a:t>
            </a:r>
            <a:r>
              <a:rPr dirty="0" sz="11000" spc="-335">
                <a:solidFill>
                  <a:srgbClr val="F4F4F4"/>
                </a:solidFill>
              </a:rPr>
              <a:t>l</a:t>
            </a:r>
            <a:r>
              <a:rPr dirty="0" sz="11000" spc="25">
                <a:solidFill>
                  <a:srgbClr val="F4F4F4"/>
                </a:solidFill>
              </a:rPr>
              <a:t>i</a:t>
            </a:r>
            <a:r>
              <a:rPr dirty="0" sz="11000" spc="290">
                <a:solidFill>
                  <a:srgbClr val="F4F4F4"/>
                </a:solidFill>
              </a:rPr>
              <a:t>p</a:t>
            </a:r>
            <a:r>
              <a:rPr dirty="0" sz="11000" spc="825">
                <a:solidFill>
                  <a:srgbClr val="F4F4F4"/>
                </a:solidFill>
              </a:rPr>
              <a:t>s</a:t>
            </a:r>
            <a:endParaRPr sz="11000"/>
          </a:p>
        </p:txBody>
      </p:sp>
      <p:sp>
        <p:nvSpPr>
          <p:cNvPr id="9" name="object 9"/>
          <p:cNvSpPr txBox="1"/>
          <p:nvPr/>
        </p:nvSpPr>
        <p:spPr>
          <a:xfrm>
            <a:off x="7499424" y="5636548"/>
            <a:ext cx="4593590" cy="3860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50" spc="180">
                <a:solidFill>
                  <a:srgbClr val="F4F4F4"/>
                </a:solidFill>
                <a:latin typeface="Trebuchet MS"/>
                <a:cs typeface="Trebuchet MS"/>
              </a:rPr>
              <a:t>FIND,</a:t>
            </a:r>
            <a:r>
              <a:rPr dirty="0" sz="2350" spc="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50" spc="390">
                <a:solidFill>
                  <a:srgbClr val="F4F4F4"/>
                </a:solidFill>
                <a:latin typeface="Trebuchet MS"/>
                <a:cs typeface="Trebuchet MS"/>
              </a:rPr>
              <a:t>MATCH</a:t>
            </a:r>
            <a:r>
              <a:rPr dirty="0" sz="2350" spc="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50" spc="37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2350" spc="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50" spc="330">
                <a:solidFill>
                  <a:srgbClr val="F4F4F4"/>
                </a:solidFill>
                <a:latin typeface="Trebuchet MS"/>
                <a:cs typeface="Trebuchet MS"/>
              </a:rPr>
              <a:t>CONNECT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168" y="2666996"/>
            <a:ext cx="107782" cy="1077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168" y="3895718"/>
            <a:ext cx="107782" cy="1077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168" y="5124440"/>
            <a:ext cx="107782" cy="1077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95913" y="2460395"/>
            <a:ext cx="14415769" cy="33064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1077595">
              <a:lnSpc>
                <a:spcPts val="3220"/>
              </a:lnSpc>
              <a:spcBef>
                <a:spcPts val="235"/>
              </a:spcBef>
            </a:pPr>
            <a:r>
              <a:rPr dirty="0" sz="2700" spc="95">
                <a:solidFill>
                  <a:srgbClr val="994B37"/>
                </a:solidFill>
                <a:latin typeface="Trebuchet MS"/>
                <a:cs typeface="Trebuchet MS"/>
              </a:rPr>
              <a:t>Compared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994B37"/>
                </a:solidFill>
                <a:latin typeface="Trebuchet MS"/>
                <a:cs typeface="Trebuchet MS"/>
              </a:rPr>
              <a:t>to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older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50">
                <a:solidFill>
                  <a:srgbClr val="994B37"/>
                </a:solidFill>
                <a:latin typeface="Trebuchet MS"/>
                <a:cs typeface="Trebuchet MS"/>
              </a:rPr>
              <a:t>dating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55">
                <a:solidFill>
                  <a:srgbClr val="994B37"/>
                </a:solidFill>
                <a:latin typeface="Trebuchet MS"/>
                <a:cs typeface="Trebuchet MS"/>
              </a:rPr>
              <a:t>services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994B37"/>
                </a:solidFill>
                <a:latin typeface="Trebuchet MS"/>
                <a:cs typeface="Trebuchet MS"/>
              </a:rPr>
              <a:t>the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994B37"/>
                </a:solidFill>
                <a:latin typeface="Trebuchet MS"/>
                <a:cs typeface="Trebuchet MS"/>
              </a:rPr>
              <a:t>interface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110">
                <a:solidFill>
                  <a:srgbClr val="994B37"/>
                </a:solidFill>
                <a:latin typeface="Trebuchet MS"/>
                <a:cs typeface="Trebuchet MS"/>
              </a:rPr>
              <a:t>is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55">
                <a:solidFill>
                  <a:srgbClr val="994B37"/>
                </a:solidFill>
                <a:latin typeface="Trebuchet MS"/>
                <a:cs typeface="Trebuchet MS"/>
              </a:rPr>
              <a:t>much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55">
                <a:solidFill>
                  <a:srgbClr val="994B37"/>
                </a:solidFill>
                <a:latin typeface="Trebuchet MS"/>
                <a:cs typeface="Trebuchet MS"/>
              </a:rPr>
              <a:t>more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40">
                <a:solidFill>
                  <a:srgbClr val="994B37"/>
                </a:solidFill>
                <a:latin typeface="Trebuchet MS"/>
                <a:cs typeface="Trebuchet MS"/>
              </a:rPr>
              <a:t>convinient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100">
                <a:solidFill>
                  <a:srgbClr val="994B37"/>
                </a:solidFill>
                <a:latin typeface="Trebuchet MS"/>
                <a:cs typeface="Trebuchet MS"/>
              </a:rPr>
              <a:t>as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994B37"/>
                </a:solidFill>
                <a:latin typeface="Trebuchet MS"/>
                <a:cs typeface="Trebuchet MS"/>
              </a:rPr>
              <a:t>well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100">
                <a:solidFill>
                  <a:srgbClr val="994B37"/>
                </a:solidFill>
                <a:latin typeface="Trebuchet MS"/>
                <a:cs typeface="Trebuchet MS"/>
              </a:rPr>
              <a:t>as </a:t>
            </a:r>
            <a:r>
              <a:rPr dirty="0" sz="2700" spc="-80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994B37"/>
                </a:solidFill>
                <a:latin typeface="Trebuchet MS"/>
                <a:cs typeface="Trebuchet MS"/>
              </a:rPr>
              <a:t>interactive.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rebuchet MS"/>
              <a:cs typeface="Trebuchet MS"/>
            </a:endParaRPr>
          </a:p>
          <a:p>
            <a:pPr marL="12700" marR="5080" indent="113664">
              <a:lnSpc>
                <a:spcPts val="3220"/>
              </a:lnSpc>
            </a:pPr>
            <a:r>
              <a:rPr dirty="0" sz="2700" spc="150">
                <a:solidFill>
                  <a:srgbClr val="994B37"/>
                </a:solidFill>
                <a:latin typeface="Trebuchet MS"/>
                <a:cs typeface="Trebuchet MS"/>
              </a:rPr>
              <a:t>Along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-20">
                <a:solidFill>
                  <a:srgbClr val="994B37"/>
                </a:solidFill>
                <a:latin typeface="Trebuchet MS"/>
                <a:cs typeface="Trebuchet MS"/>
              </a:rPr>
              <a:t>with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994B37"/>
                </a:solidFill>
                <a:latin typeface="Trebuchet MS"/>
                <a:cs typeface="Trebuchet MS"/>
              </a:rPr>
              <a:t>all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994B37"/>
                </a:solidFill>
                <a:latin typeface="Trebuchet MS"/>
                <a:cs typeface="Trebuchet MS"/>
              </a:rPr>
              <a:t>traditional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5">
                <a:solidFill>
                  <a:srgbClr val="994B37"/>
                </a:solidFill>
                <a:latin typeface="Trebuchet MS"/>
                <a:cs typeface="Trebuchet MS"/>
              </a:rPr>
              <a:t>features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994B37"/>
                </a:solidFill>
                <a:latin typeface="Trebuchet MS"/>
                <a:cs typeface="Trebuchet MS"/>
              </a:rPr>
              <a:t>to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20">
                <a:solidFill>
                  <a:srgbClr val="994B37"/>
                </a:solidFill>
                <a:latin typeface="Trebuchet MS"/>
                <a:cs typeface="Trebuchet MS"/>
              </a:rPr>
              <a:t>gather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50">
                <a:solidFill>
                  <a:srgbClr val="994B37"/>
                </a:solidFill>
                <a:latin typeface="Trebuchet MS"/>
                <a:cs typeface="Trebuchet MS"/>
              </a:rPr>
              <a:t>user's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994B37"/>
                </a:solidFill>
                <a:latin typeface="Trebuchet MS"/>
                <a:cs typeface="Trebuchet MS"/>
              </a:rPr>
              <a:t>info,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994B37"/>
                </a:solidFill>
                <a:latin typeface="Trebuchet MS"/>
                <a:cs typeface="Trebuchet MS"/>
              </a:rPr>
              <a:t>there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45">
                <a:solidFill>
                  <a:srgbClr val="994B37"/>
                </a:solidFill>
                <a:latin typeface="Trebuchet MS"/>
                <a:cs typeface="Trebuchet MS"/>
              </a:rPr>
              <a:t>would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80">
                <a:solidFill>
                  <a:srgbClr val="994B37"/>
                </a:solidFill>
                <a:latin typeface="Trebuchet MS"/>
                <a:cs typeface="Trebuchet MS"/>
              </a:rPr>
              <a:t>be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110">
                <a:solidFill>
                  <a:srgbClr val="994B37"/>
                </a:solidFill>
                <a:latin typeface="Trebuchet MS"/>
                <a:cs typeface="Trebuchet MS"/>
              </a:rPr>
              <a:t>some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new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5">
                <a:solidFill>
                  <a:srgbClr val="994B37"/>
                </a:solidFill>
                <a:latin typeface="Trebuchet MS"/>
                <a:cs typeface="Trebuchet MS"/>
              </a:rPr>
              <a:t>features </a:t>
            </a:r>
            <a:r>
              <a:rPr dirty="0" sz="2700" spc="-80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95">
                <a:solidFill>
                  <a:srgbClr val="994B37"/>
                </a:solidFill>
                <a:latin typeface="Trebuchet MS"/>
                <a:cs typeface="Trebuchet MS"/>
              </a:rPr>
              <a:t>too</a:t>
            </a:r>
            <a:r>
              <a:rPr dirty="0" sz="2700" spc="2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which 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make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this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994B37"/>
                </a:solidFill>
                <a:latin typeface="Trebuchet MS"/>
                <a:cs typeface="Trebuchet MS"/>
              </a:rPr>
              <a:t>unique.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rebuchet MS"/>
              <a:cs typeface="Trebuchet MS"/>
            </a:endParaRPr>
          </a:p>
          <a:p>
            <a:pPr marL="12700" marR="397510">
              <a:lnSpc>
                <a:spcPts val="3220"/>
              </a:lnSpc>
            </a:pPr>
            <a:r>
              <a:rPr dirty="0" sz="2700" spc="390">
                <a:solidFill>
                  <a:srgbClr val="994B37"/>
                </a:solidFill>
                <a:latin typeface="Trebuchet MS"/>
                <a:cs typeface="Trebuchet MS"/>
              </a:rPr>
              <a:t>A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whole new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revenue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55">
                <a:solidFill>
                  <a:srgbClr val="994B37"/>
                </a:solidFill>
                <a:latin typeface="Trebuchet MS"/>
                <a:cs typeface="Trebuchet MS"/>
              </a:rPr>
              <a:t>model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110">
                <a:solidFill>
                  <a:srgbClr val="994B37"/>
                </a:solidFill>
                <a:latin typeface="Trebuchet MS"/>
                <a:cs typeface="Trebuchet MS"/>
              </a:rPr>
              <a:t>is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994B37"/>
                </a:solidFill>
                <a:latin typeface="Trebuchet MS"/>
                <a:cs typeface="Trebuchet MS"/>
              </a:rPr>
              <a:t>intrduced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55">
                <a:solidFill>
                  <a:srgbClr val="994B37"/>
                </a:solidFill>
                <a:latin typeface="Trebuchet MS"/>
                <a:cs typeface="Trebuchet MS"/>
              </a:rPr>
              <a:t>in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65">
                <a:solidFill>
                  <a:srgbClr val="994B37"/>
                </a:solidFill>
                <a:latin typeface="Trebuchet MS"/>
                <a:cs typeface="Trebuchet MS"/>
              </a:rPr>
              <a:t>our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40">
                <a:solidFill>
                  <a:srgbClr val="994B37"/>
                </a:solidFill>
                <a:latin typeface="Trebuchet MS"/>
                <a:cs typeface="Trebuchet MS"/>
              </a:rPr>
              <a:t>service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55">
                <a:solidFill>
                  <a:srgbClr val="994B37"/>
                </a:solidFill>
                <a:latin typeface="Trebuchet MS"/>
                <a:cs typeface="Trebuchet MS"/>
              </a:rPr>
              <a:t>including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local</a:t>
            </a:r>
            <a:r>
              <a:rPr dirty="0" sz="2700" spc="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-20">
                <a:solidFill>
                  <a:srgbClr val="994B37"/>
                </a:solidFill>
                <a:latin typeface="Trebuchet MS"/>
                <a:cs typeface="Trebuchet MS"/>
              </a:rPr>
              <a:t>restaurants,</a:t>
            </a:r>
            <a:r>
              <a:rPr dirty="0" sz="27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994B37"/>
                </a:solidFill>
                <a:latin typeface="Trebuchet MS"/>
                <a:cs typeface="Trebuchet MS"/>
              </a:rPr>
              <a:t>bars, </a:t>
            </a:r>
            <a:r>
              <a:rPr dirty="0" sz="2700" spc="-80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2700" spc="20">
                <a:solidFill>
                  <a:srgbClr val="994B37"/>
                </a:solidFill>
                <a:latin typeface="Trebuchet MS"/>
                <a:cs typeface="Trebuchet MS"/>
              </a:rPr>
              <a:t>cafe </a:t>
            </a:r>
            <a:r>
              <a:rPr dirty="0" sz="2700" spc="-65">
                <a:solidFill>
                  <a:srgbClr val="994B37"/>
                </a:solidFill>
                <a:latin typeface="Trebuchet MS"/>
                <a:cs typeface="Trebuchet MS"/>
              </a:rPr>
              <a:t>etc.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6612" y="965773"/>
            <a:ext cx="9514205" cy="784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950" spc="844"/>
              <a:t>AN</a:t>
            </a:r>
            <a:r>
              <a:rPr dirty="0" sz="4950" spc="30"/>
              <a:t> </a:t>
            </a:r>
            <a:r>
              <a:rPr dirty="0" sz="4950" spc="685"/>
              <a:t>ONLINE</a:t>
            </a:r>
            <a:r>
              <a:rPr dirty="0" sz="4950" spc="35"/>
              <a:t> </a:t>
            </a:r>
            <a:r>
              <a:rPr dirty="0" sz="4950" spc="650"/>
              <a:t>DATING</a:t>
            </a:r>
            <a:r>
              <a:rPr dirty="0" sz="4950" spc="35"/>
              <a:t> </a:t>
            </a:r>
            <a:r>
              <a:rPr dirty="0" sz="4950" spc="505"/>
              <a:t>SERVICE</a:t>
            </a:r>
            <a:endParaRPr sz="4950"/>
          </a:p>
        </p:txBody>
      </p:sp>
      <p:grpSp>
        <p:nvGrpSpPr>
          <p:cNvPr id="8" name="object 8"/>
          <p:cNvGrpSpPr/>
          <p:nvPr/>
        </p:nvGrpSpPr>
        <p:grpSpPr>
          <a:xfrm>
            <a:off x="14811105" y="0"/>
            <a:ext cx="3481070" cy="3065780"/>
            <a:chOff x="14811105" y="0"/>
            <a:chExt cx="3481070" cy="3065780"/>
          </a:xfrm>
        </p:grpSpPr>
        <p:sp>
          <p:nvSpPr>
            <p:cNvPr id="9" name="object 9"/>
            <p:cNvSpPr/>
            <p:nvPr/>
          </p:nvSpPr>
          <p:spPr>
            <a:xfrm>
              <a:off x="14811105" y="0"/>
              <a:ext cx="3477260" cy="2016760"/>
            </a:xfrm>
            <a:custGeom>
              <a:avLst/>
              <a:gdLst/>
              <a:ahLst/>
              <a:cxnLst/>
              <a:rect l="l" t="t" r="r" b="b"/>
              <a:pathLst>
                <a:path w="3477259" h="2016760">
                  <a:moveTo>
                    <a:pt x="274910" y="1826332"/>
                  </a:moveTo>
                  <a:lnTo>
                    <a:pt x="247949" y="1821979"/>
                  </a:lnTo>
                  <a:lnTo>
                    <a:pt x="221581" y="1812828"/>
                  </a:lnTo>
                  <a:lnTo>
                    <a:pt x="200876" y="1804106"/>
                  </a:lnTo>
                  <a:lnTo>
                    <a:pt x="179714" y="1796211"/>
                  </a:lnTo>
                  <a:lnTo>
                    <a:pt x="158171" y="1789268"/>
                  </a:lnTo>
                  <a:lnTo>
                    <a:pt x="136247" y="1783375"/>
                  </a:lnTo>
                  <a:lnTo>
                    <a:pt x="127462" y="1780356"/>
                  </a:lnTo>
                  <a:lnTo>
                    <a:pt x="119343" y="1776003"/>
                  </a:lnTo>
                  <a:lnTo>
                    <a:pt x="111797" y="1770507"/>
                  </a:lnTo>
                  <a:lnTo>
                    <a:pt x="104727" y="1764057"/>
                  </a:lnTo>
                  <a:lnTo>
                    <a:pt x="94432" y="1751983"/>
                  </a:lnTo>
                  <a:lnTo>
                    <a:pt x="89142" y="1746184"/>
                  </a:lnTo>
                  <a:lnTo>
                    <a:pt x="83375" y="1740672"/>
                  </a:lnTo>
                  <a:lnTo>
                    <a:pt x="75908" y="1732967"/>
                  </a:lnTo>
                  <a:lnTo>
                    <a:pt x="70920" y="1724023"/>
                  </a:lnTo>
                  <a:lnTo>
                    <a:pt x="67075" y="1714507"/>
                  </a:lnTo>
                  <a:lnTo>
                    <a:pt x="63040" y="1705086"/>
                  </a:lnTo>
                  <a:lnTo>
                    <a:pt x="58591" y="1695316"/>
                  </a:lnTo>
                  <a:lnTo>
                    <a:pt x="54905" y="1685641"/>
                  </a:lnTo>
                  <a:lnTo>
                    <a:pt x="52745" y="1675775"/>
                  </a:lnTo>
                  <a:lnTo>
                    <a:pt x="52872" y="1665433"/>
                  </a:lnTo>
                  <a:lnTo>
                    <a:pt x="52919" y="1654773"/>
                  </a:lnTo>
                  <a:lnTo>
                    <a:pt x="51728" y="1644209"/>
                  </a:lnTo>
                  <a:lnTo>
                    <a:pt x="49583" y="1633835"/>
                  </a:lnTo>
                  <a:lnTo>
                    <a:pt x="46771" y="1623747"/>
                  </a:lnTo>
                  <a:lnTo>
                    <a:pt x="34879" y="1578368"/>
                  </a:lnTo>
                  <a:lnTo>
                    <a:pt x="25818" y="1532549"/>
                  </a:lnTo>
                  <a:lnTo>
                    <a:pt x="19245" y="1486340"/>
                  </a:lnTo>
                  <a:lnTo>
                    <a:pt x="14820" y="1439790"/>
                  </a:lnTo>
                  <a:lnTo>
                    <a:pt x="12201" y="1392947"/>
                  </a:lnTo>
                  <a:lnTo>
                    <a:pt x="12153" y="1385162"/>
                  </a:lnTo>
                  <a:lnTo>
                    <a:pt x="11820" y="1377187"/>
                  </a:lnTo>
                  <a:lnTo>
                    <a:pt x="10914" y="1369212"/>
                  </a:lnTo>
                  <a:lnTo>
                    <a:pt x="9150" y="1361428"/>
                  </a:lnTo>
                  <a:lnTo>
                    <a:pt x="1811" y="1324666"/>
                  </a:lnTo>
                  <a:lnTo>
                    <a:pt x="2001" y="1250762"/>
                  </a:lnTo>
                  <a:lnTo>
                    <a:pt x="10183" y="1183673"/>
                  </a:lnTo>
                  <a:lnTo>
                    <a:pt x="21399" y="1123781"/>
                  </a:lnTo>
                  <a:lnTo>
                    <a:pt x="33553" y="1079791"/>
                  </a:lnTo>
                  <a:lnTo>
                    <a:pt x="33553" y="1073691"/>
                  </a:lnTo>
                  <a:lnTo>
                    <a:pt x="36063" y="1047192"/>
                  </a:lnTo>
                  <a:lnTo>
                    <a:pt x="41433" y="1021074"/>
                  </a:lnTo>
                  <a:lnTo>
                    <a:pt x="48709" y="995338"/>
                  </a:lnTo>
                  <a:lnTo>
                    <a:pt x="56939" y="969983"/>
                  </a:lnTo>
                  <a:lnTo>
                    <a:pt x="63151" y="949553"/>
                  </a:lnTo>
                  <a:lnTo>
                    <a:pt x="69267" y="929314"/>
                  </a:lnTo>
                  <a:lnTo>
                    <a:pt x="74812" y="909074"/>
                  </a:lnTo>
                  <a:lnTo>
                    <a:pt x="79308" y="888644"/>
                  </a:lnTo>
                  <a:lnTo>
                    <a:pt x="89825" y="847371"/>
                  </a:lnTo>
                  <a:lnTo>
                    <a:pt x="103202" y="807051"/>
                  </a:lnTo>
                  <a:lnTo>
                    <a:pt x="117342" y="767112"/>
                  </a:lnTo>
                  <a:lnTo>
                    <a:pt x="130147" y="726982"/>
                  </a:lnTo>
                  <a:lnTo>
                    <a:pt x="132180" y="719865"/>
                  </a:lnTo>
                  <a:lnTo>
                    <a:pt x="137264" y="713765"/>
                  </a:lnTo>
                  <a:lnTo>
                    <a:pt x="137264" y="707665"/>
                  </a:lnTo>
                  <a:lnTo>
                    <a:pt x="141855" y="682850"/>
                  </a:lnTo>
                  <a:lnTo>
                    <a:pt x="148830" y="658607"/>
                  </a:lnTo>
                  <a:lnTo>
                    <a:pt x="157139" y="634745"/>
                  </a:lnTo>
                  <a:lnTo>
                    <a:pt x="165734" y="611074"/>
                  </a:lnTo>
                  <a:lnTo>
                    <a:pt x="175075" y="585004"/>
                  </a:lnTo>
                  <a:lnTo>
                    <a:pt x="184798" y="558839"/>
                  </a:lnTo>
                  <a:lnTo>
                    <a:pt x="194902" y="532865"/>
                  </a:lnTo>
                  <a:lnTo>
                    <a:pt x="205388" y="507367"/>
                  </a:lnTo>
                  <a:lnTo>
                    <a:pt x="213077" y="487858"/>
                  </a:lnTo>
                  <a:lnTo>
                    <a:pt x="220385" y="467968"/>
                  </a:lnTo>
                  <a:lnTo>
                    <a:pt x="228837" y="448459"/>
                  </a:lnTo>
                  <a:lnTo>
                    <a:pt x="239958" y="430094"/>
                  </a:lnTo>
                  <a:lnTo>
                    <a:pt x="243485" y="417290"/>
                  </a:lnTo>
                  <a:lnTo>
                    <a:pt x="251683" y="392062"/>
                  </a:lnTo>
                  <a:lnTo>
                    <a:pt x="255210" y="379258"/>
                  </a:lnTo>
                  <a:lnTo>
                    <a:pt x="262756" y="357938"/>
                  </a:lnTo>
                  <a:lnTo>
                    <a:pt x="272114" y="337571"/>
                  </a:lnTo>
                  <a:lnTo>
                    <a:pt x="281662" y="317205"/>
                  </a:lnTo>
                  <a:lnTo>
                    <a:pt x="289780" y="295885"/>
                  </a:lnTo>
                  <a:lnTo>
                    <a:pt x="292751" y="288593"/>
                  </a:lnTo>
                  <a:lnTo>
                    <a:pt x="296770" y="281778"/>
                  </a:lnTo>
                  <a:lnTo>
                    <a:pt x="306049" y="268433"/>
                  </a:lnTo>
                  <a:lnTo>
                    <a:pt x="315199" y="253579"/>
                  </a:lnTo>
                  <a:lnTo>
                    <a:pt x="322825" y="238058"/>
                  </a:lnTo>
                  <a:lnTo>
                    <a:pt x="328926" y="221964"/>
                  </a:lnTo>
                  <a:lnTo>
                    <a:pt x="333501" y="205395"/>
                  </a:lnTo>
                  <a:lnTo>
                    <a:pt x="339761" y="180993"/>
                  </a:lnTo>
                  <a:lnTo>
                    <a:pt x="352661" y="132189"/>
                  </a:lnTo>
                  <a:lnTo>
                    <a:pt x="363607" y="88708"/>
                  </a:lnTo>
                  <a:lnTo>
                    <a:pt x="372218" y="50167"/>
                  </a:lnTo>
                  <a:lnTo>
                    <a:pt x="375189" y="30515"/>
                  </a:lnTo>
                  <a:lnTo>
                    <a:pt x="377985" y="12214"/>
                  </a:lnTo>
                  <a:lnTo>
                    <a:pt x="380360" y="0"/>
                  </a:lnTo>
                  <a:lnTo>
                    <a:pt x="3476895" y="0"/>
                  </a:lnTo>
                  <a:lnTo>
                    <a:pt x="3476895" y="1324810"/>
                  </a:lnTo>
                  <a:lnTo>
                    <a:pt x="1985854" y="1324810"/>
                  </a:lnTo>
                  <a:lnTo>
                    <a:pt x="1937970" y="1325842"/>
                  </a:lnTo>
                  <a:lnTo>
                    <a:pt x="1915267" y="1326970"/>
                  </a:lnTo>
                  <a:lnTo>
                    <a:pt x="1892851" y="1328765"/>
                  </a:lnTo>
                  <a:lnTo>
                    <a:pt x="1870625" y="1331132"/>
                  </a:lnTo>
                  <a:lnTo>
                    <a:pt x="1815687" y="1338456"/>
                  </a:lnTo>
                  <a:lnTo>
                    <a:pt x="1782785" y="1342364"/>
                  </a:lnTo>
                  <a:lnTo>
                    <a:pt x="1749692" y="1345129"/>
                  </a:lnTo>
                  <a:lnTo>
                    <a:pt x="1716314" y="1346177"/>
                  </a:lnTo>
                  <a:lnTo>
                    <a:pt x="1686907" y="1348004"/>
                  </a:lnTo>
                  <a:lnTo>
                    <a:pt x="1629236" y="1356614"/>
                  </a:lnTo>
                  <a:lnTo>
                    <a:pt x="1561526" y="1371040"/>
                  </a:lnTo>
                  <a:lnTo>
                    <a:pt x="1522745" y="1380111"/>
                  </a:lnTo>
                  <a:lnTo>
                    <a:pt x="1484156" y="1389754"/>
                  </a:lnTo>
                  <a:lnTo>
                    <a:pt x="1445852" y="1400064"/>
                  </a:lnTo>
                  <a:lnTo>
                    <a:pt x="1398425" y="1413727"/>
                  </a:lnTo>
                  <a:lnTo>
                    <a:pt x="1351176" y="1427816"/>
                  </a:lnTo>
                  <a:lnTo>
                    <a:pt x="1304159" y="1442510"/>
                  </a:lnTo>
                  <a:lnTo>
                    <a:pt x="1257425" y="1457986"/>
                  </a:lnTo>
                  <a:lnTo>
                    <a:pt x="1211030" y="1474423"/>
                  </a:lnTo>
                  <a:lnTo>
                    <a:pt x="1165027" y="1491998"/>
                  </a:lnTo>
                  <a:lnTo>
                    <a:pt x="1119467" y="1510889"/>
                  </a:lnTo>
                  <a:lnTo>
                    <a:pt x="1113367" y="1513939"/>
                  </a:lnTo>
                  <a:lnTo>
                    <a:pt x="1106249" y="1516989"/>
                  </a:lnTo>
                  <a:lnTo>
                    <a:pt x="1054345" y="1536128"/>
                  </a:lnTo>
                  <a:lnTo>
                    <a:pt x="1009469" y="1555332"/>
                  </a:lnTo>
                  <a:lnTo>
                    <a:pt x="965227" y="1576050"/>
                  </a:lnTo>
                  <a:lnTo>
                    <a:pt x="832688" y="1641625"/>
                  </a:lnTo>
                  <a:lnTo>
                    <a:pt x="787365" y="1662253"/>
                  </a:lnTo>
                  <a:lnTo>
                    <a:pt x="741455" y="1681465"/>
                  </a:lnTo>
                  <a:lnTo>
                    <a:pt x="694912" y="1699164"/>
                  </a:lnTo>
                  <a:lnTo>
                    <a:pt x="615068" y="1726310"/>
                  </a:lnTo>
                  <a:lnTo>
                    <a:pt x="582738" y="1738130"/>
                  </a:lnTo>
                  <a:lnTo>
                    <a:pt x="550598" y="1750712"/>
                  </a:lnTo>
                  <a:lnTo>
                    <a:pt x="518554" y="1764057"/>
                  </a:lnTo>
                  <a:lnTo>
                    <a:pt x="497631" y="1772508"/>
                  </a:lnTo>
                  <a:lnTo>
                    <a:pt x="476231" y="1779816"/>
                  </a:lnTo>
                  <a:lnTo>
                    <a:pt x="454640" y="1786361"/>
                  </a:lnTo>
                  <a:lnTo>
                    <a:pt x="407662" y="1799674"/>
                  </a:lnTo>
                  <a:lnTo>
                    <a:pt x="355821" y="1812860"/>
                  </a:lnTo>
                  <a:lnTo>
                    <a:pt x="330451" y="1819977"/>
                  </a:lnTo>
                  <a:lnTo>
                    <a:pt x="302442" y="1825728"/>
                  </a:lnTo>
                  <a:lnTo>
                    <a:pt x="274910" y="1826332"/>
                  </a:lnTo>
                  <a:close/>
                </a:path>
                <a:path w="3477259" h="2016760">
                  <a:moveTo>
                    <a:pt x="3476895" y="2016437"/>
                  </a:moveTo>
                  <a:lnTo>
                    <a:pt x="3435678" y="1987994"/>
                  </a:lnTo>
                  <a:lnTo>
                    <a:pt x="3400599" y="1964196"/>
                  </a:lnTo>
                  <a:lnTo>
                    <a:pt x="3365521" y="1940970"/>
                  </a:lnTo>
                  <a:lnTo>
                    <a:pt x="3333000" y="1920714"/>
                  </a:lnTo>
                  <a:lnTo>
                    <a:pt x="3233340" y="1861664"/>
                  </a:lnTo>
                  <a:lnTo>
                    <a:pt x="3223426" y="1855246"/>
                  </a:lnTo>
                  <a:lnTo>
                    <a:pt x="3158557" y="1812828"/>
                  </a:lnTo>
                  <a:lnTo>
                    <a:pt x="3049129" y="1743293"/>
                  </a:lnTo>
                  <a:lnTo>
                    <a:pt x="3000499" y="1713220"/>
                  </a:lnTo>
                  <a:lnTo>
                    <a:pt x="2942416" y="1680430"/>
                  </a:lnTo>
                  <a:lnTo>
                    <a:pt x="2912850" y="1664893"/>
                  </a:lnTo>
                  <a:lnTo>
                    <a:pt x="2883570" y="1649165"/>
                  </a:lnTo>
                  <a:lnTo>
                    <a:pt x="2868636" y="1640460"/>
                  </a:lnTo>
                  <a:lnTo>
                    <a:pt x="2839531" y="1622285"/>
                  </a:lnTo>
                  <a:lnTo>
                    <a:pt x="2765974" y="1579694"/>
                  </a:lnTo>
                  <a:lnTo>
                    <a:pt x="2657236" y="1522968"/>
                  </a:lnTo>
                  <a:lnTo>
                    <a:pt x="2523632" y="1455985"/>
                  </a:lnTo>
                  <a:lnTo>
                    <a:pt x="2482707" y="1437684"/>
                  </a:lnTo>
                  <a:lnTo>
                    <a:pt x="2440256" y="1422433"/>
                  </a:lnTo>
                  <a:lnTo>
                    <a:pt x="2364380" y="1397523"/>
                  </a:lnTo>
                  <a:lnTo>
                    <a:pt x="2326298" y="1385830"/>
                  </a:lnTo>
                  <a:lnTo>
                    <a:pt x="2267309" y="1370102"/>
                  </a:lnTo>
                  <a:lnTo>
                    <a:pt x="2247069" y="1363208"/>
                  </a:lnTo>
                  <a:lnTo>
                    <a:pt x="2206398" y="1349227"/>
                  </a:lnTo>
                  <a:lnTo>
                    <a:pt x="2168142" y="1339568"/>
                  </a:lnTo>
                  <a:lnTo>
                    <a:pt x="2129123" y="1332960"/>
                  </a:lnTo>
                  <a:lnTo>
                    <a:pt x="2081240" y="1327701"/>
                  </a:lnTo>
                  <a:lnTo>
                    <a:pt x="2033547" y="1325207"/>
                  </a:lnTo>
                  <a:lnTo>
                    <a:pt x="1985854" y="1324810"/>
                  </a:lnTo>
                  <a:lnTo>
                    <a:pt x="3476895" y="1324810"/>
                  </a:lnTo>
                  <a:lnTo>
                    <a:pt x="3476895" y="1945036"/>
                  </a:lnTo>
                  <a:lnTo>
                    <a:pt x="3460080" y="1945036"/>
                  </a:lnTo>
                  <a:lnTo>
                    <a:pt x="3458047" y="1947070"/>
                  </a:lnTo>
                  <a:lnTo>
                    <a:pt x="3458047" y="1948087"/>
                  </a:lnTo>
                  <a:lnTo>
                    <a:pt x="3459064" y="1951137"/>
                  </a:lnTo>
                  <a:lnTo>
                    <a:pt x="3460081" y="1953170"/>
                  </a:lnTo>
                  <a:lnTo>
                    <a:pt x="3462114" y="1956220"/>
                  </a:lnTo>
                  <a:lnTo>
                    <a:pt x="3476895" y="1956220"/>
                  </a:lnTo>
                  <a:lnTo>
                    <a:pt x="3476895" y="2016437"/>
                  </a:lnTo>
                  <a:close/>
                </a:path>
                <a:path w="3477259" h="2016760">
                  <a:moveTo>
                    <a:pt x="3476895" y="1956220"/>
                  </a:moveTo>
                  <a:lnTo>
                    <a:pt x="3462114" y="1956220"/>
                  </a:lnTo>
                  <a:lnTo>
                    <a:pt x="3468215" y="1950120"/>
                  </a:lnTo>
                  <a:lnTo>
                    <a:pt x="3466181" y="1948087"/>
                  </a:lnTo>
                  <a:lnTo>
                    <a:pt x="3464148" y="1947070"/>
                  </a:lnTo>
                  <a:lnTo>
                    <a:pt x="3461097" y="1945036"/>
                  </a:lnTo>
                  <a:lnTo>
                    <a:pt x="3476895" y="1945036"/>
                  </a:lnTo>
                  <a:lnTo>
                    <a:pt x="3476895" y="1956220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919847" y="0"/>
              <a:ext cx="1372870" cy="3065780"/>
            </a:xfrm>
            <a:custGeom>
              <a:avLst/>
              <a:gdLst/>
              <a:ahLst/>
              <a:cxnLst/>
              <a:rect l="l" t="t" r="r" b="b"/>
              <a:pathLst>
                <a:path w="1372869" h="3065780">
                  <a:moveTo>
                    <a:pt x="1263220" y="5007"/>
                  </a:moveTo>
                  <a:lnTo>
                    <a:pt x="1270497" y="1613"/>
                  </a:lnTo>
                  <a:lnTo>
                    <a:pt x="1273628" y="3742"/>
                  </a:lnTo>
                  <a:lnTo>
                    <a:pt x="1368150" y="6581"/>
                  </a:lnTo>
                  <a:lnTo>
                    <a:pt x="1263220" y="5007"/>
                  </a:lnTo>
                  <a:close/>
                </a:path>
                <a:path w="1372869" h="3065780">
                  <a:moveTo>
                    <a:pt x="1325790" y="3049304"/>
                  </a:moveTo>
                  <a:lnTo>
                    <a:pt x="904846" y="2763089"/>
                  </a:lnTo>
                  <a:lnTo>
                    <a:pt x="961540" y="2770922"/>
                  </a:lnTo>
                  <a:lnTo>
                    <a:pt x="1062145" y="2808612"/>
                  </a:lnTo>
                  <a:lnTo>
                    <a:pt x="1120064" y="2817278"/>
                  </a:lnTo>
                  <a:lnTo>
                    <a:pt x="1170979" y="2836539"/>
                  </a:lnTo>
                  <a:lnTo>
                    <a:pt x="1203643" y="2843391"/>
                  </a:lnTo>
                  <a:lnTo>
                    <a:pt x="1229233" y="2860791"/>
                  </a:lnTo>
                  <a:lnTo>
                    <a:pt x="1262097" y="2867779"/>
                  </a:lnTo>
                  <a:lnTo>
                    <a:pt x="1288019" y="2885404"/>
                  </a:lnTo>
                  <a:lnTo>
                    <a:pt x="1314195" y="2887844"/>
                  </a:lnTo>
                  <a:lnTo>
                    <a:pt x="1369603" y="2925518"/>
                  </a:lnTo>
                  <a:lnTo>
                    <a:pt x="1368150" y="6581"/>
                  </a:lnTo>
                  <a:lnTo>
                    <a:pt x="1372291" y="3065565"/>
                  </a:lnTo>
                  <a:lnTo>
                    <a:pt x="1343484" y="3045977"/>
                  </a:lnTo>
                  <a:lnTo>
                    <a:pt x="1325790" y="3049304"/>
                  </a:lnTo>
                  <a:close/>
                </a:path>
                <a:path w="1372869" h="3065780">
                  <a:moveTo>
                    <a:pt x="1115578" y="633445"/>
                  </a:moveTo>
                  <a:lnTo>
                    <a:pt x="879013" y="472595"/>
                  </a:lnTo>
                  <a:lnTo>
                    <a:pt x="877494" y="456205"/>
                  </a:lnTo>
                  <a:lnTo>
                    <a:pt x="868968" y="450407"/>
                  </a:lnTo>
                  <a:lnTo>
                    <a:pt x="865158" y="432459"/>
                  </a:lnTo>
                  <a:lnTo>
                    <a:pt x="861547" y="414646"/>
                  </a:lnTo>
                  <a:lnTo>
                    <a:pt x="857803" y="396743"/>
                  </a:lnTo>
                  <a:lnTo>
                    <a:pt x="853594" y="378523"/>
                  </a:lnTo>
                  <a:lnTo>
                    <a:pt x="845532" y="373042"/>
                  </a:lnTo>
                  <a:lnTo>
                    <a:pt x="848875" y="359957"/>
                  </a:lnTo>
                  <a:lnTo>
                    <a:pt x="845143" y="357420"/>
                  </a:lnTo>
                  <a:lnTo>
                    <a:pt x="841098" y="308597"/>
                  </a:lnTo>
                  <a:lnTo>
                    <a:pt x="840507" y="262122"/>
                  </a:lnTo>
                  <a:lnTo>
                    <a:pt x="843637" y="218177"/>
                  </a:lnTo>
                  <a:lnTo>
                    <a:pt x="857894" y="166441"/>
                  </a:lnTo>
                  <a:lnTo>
                    <a:pt x="869406" y="128195"/>
                  </a:lnTo>
                  <a:lnTo>
                    <a:pt x="890252" y="80939"/>
                  </a:lnTo>
                  <a:lnTo>
                    <a:pt x="905684" y="45359"/>
                  </a:lnTo>
                  <a:lnTo>
                    <a:pt x="929520" y="135"/>
                  </a:lnTo>
                  <a:lnTo>
                    <a:pt x="929321" y="0"/>
                  </a:lnTo>
                  <a:lnTo>
                    <a:pt x="1263220" y="5007"/>
                  </a:lnTo>
                  <a:lnTo>
                    <a:pt x="1243702" y="14110"/>
                  </a:lnTo>
                  <a:lnTo>
                    <a:pt x="1220495" y="29046"/>
                  </a:lnTo>
                  <a:lnTo>
                    <a:pt x="1200744" y="46331"/>
                  </a:lnTo>
                  <a:lnTo>
                    <a:pt x="1169013" y="86187"/>
                  </a:lnTo>
                  <a:lnTo>
                    <a:pt x="1160056" y="95455"/>
                  </a:lnTo>
                  <a:lnTo>
                    <a:pt x="1150568" y="104361"/>
                  </a:lnTo>
                  <a:lnTo>
                    <a:pt x="1140814" y="113086"/>
                  </a:lnTo>
                  <a:lnTo>
                    <a:pt x="1131912" y="122391"/>
                  </a:lnTo>
                  <a:lnTo>
                    <a:pt x="1130218" y="121239"/>
                  </a:lnTo>
                  <a:lnTo>
                    <a:pt x="1122047" y="131041"/>
                  </a:lnTo>
                  <a:lnTo>
                    <a:pt x="1115139" y="141702"/>
                  </a:lnTo>
                  <a:lnTo>
                    <a:pt x="1115848" y="142184"/>
                  </a:lnTo>
                  <a:lnTo>
                    <a:pt x="1106581" y="151240"/>
                  </a:lnTo>
                  <a:lnTo>
                    <a:pt x="1103746" y="149313"/>
                  </a:lnTo>
                  <a:lnTo>
                    <a:pt x="1094080" y="158099"/>
                  </a:lnTo>
                  <a:lnTo>
                    <a:pt x="1085744" y="167788"/>
                  </a:lnTo>
                  <a:lnTo>
                    <a:pt x="1085877" y="167878"/>
                  </a:lnTo>
                  <a:lnTo>
                    <a:pt x="1080197" y="179374"/>
                  </a:lnTo>
                  <a:lnTo>
                    <a:pt x="1077176" y="192677"/>
                  </a:lnTo>
                  <a:lnTo>
                    <a:pt x="1065684" y="215579"/>
                  </a:lnTo>
                  <a:lnTo>
                    <a:pt x="1061600" y="228159"/>
                  </a:lnTo>
                  <a:lnTo>
                    <a:pt x="1052234" y="252507"/>
                  </a:lnTo>
                  <a:lnTo>
                    <a:pt x="1055069" y="254434"/>
                  </a:lnTo>
                  <a:lnTo>
                    <a:pt x="1047219" y="264455"/>
                  </a:lnTo>
                  <a:lnTo>
                    <a:pt x="1040610" y="275318"/>
                  </a:lnTo>
                  <a:lnTo>
                    <a:pt x="1036658" y="287989"/>
                  </a:lnTo>
                  <a:lnTo>
                    <a:pt x="1034567" y="301924"/>
                  </a:lnTo>
                  <a:lnTo>
                    <a:pt x="1029453" y="329163"/>
                  </a:lnTo>
                  <a:lnTo>
                    <a:pt x="1032244" y="331060"/>
                  </a:lnTo>
                  <a:lnTo>
                    <a:pt x="1027628" y="343279"/>
                  </a:lnTo>
                  <a:lnTo>
                    <a:pt x="1029887" y="344815"/>
                  </a:lnTo>
                  <a:lnTo>
                    <a:pt x="1028570" y="359278"/>
                  </a:lnTo>
                  <a:lnTo>
                    <a:pt x="1029247" y="375095"/>
                  </a:lnTo>
                  <a:lnTo>
                    <a:pt x="1031784" y="392178"/>
                  </a:lnTo>
                  <a:lnTo>
                    <a:pt x="1036048" y="410435"/>
                  </a:lnTo>
                  <a:lnTo>
                    <a:pt x="1059661" y="487921"/>
                  </a:lnTo>
                  <a:lnTo>
                    <a:pt x="1078775" y="516275"/>
                  </a:lnTo>
                  <a:lnTo>
                    <a:pt x="1095477" y="573704"/>
                  </a:lnTo>
                  <a:lnTo>
                    <a:pt x="1107015" y="581549"/>
                  </a:lnTo>
                  <a:lnTo>
                    <a:pt x="1111146" y="599716"/>
                  </a:lnTo>
                  <a:lnTo>
                    <a:pt x="1114879" y="617612"/>
                  </a:lnTo>
                  <a:lnTo>
                    <a:pt x="1115578" y="633445"/>
                  </a:lnTo>
                  <a:close/>
                </a:path>
                <a:path w="1372869" h="3065780">
                  <a:moveTo>
                    <a:pt x="1126509" y="656234"/>
                  </a:moveTo>
                  <a:lnTo>
                    <a:pt x="890120" y="495505"/>
                  </a:lnTo>
                  <a:lnTo>
                    <a:pt x="887938" y="478663"/>
                  </a:lnTo>
                  <a:lnTo>
                    <a:pt x="1124215" y="639317"/>
                  </a:lnTo>
                  <a:lnTo>
                    <a:pt x="1126509" y="656234"/>
                  </a:lnTo>
                  <a:close/>
                </a:path>
                <a:path w="1372869" h="3065780">
                  <a:moveTo>
                    <a:pt x="1147493" y="685860"/>
                  </a:moveTo>
                  <a:lnTo>
                    <a:pt x="896433" y="515155"/>
                  </a:lnTo>
                  <a:lnTo>
                    <a:pt x="899245" y="501709"/>
                  </a:lnTo>
                  <a:lnTo>
                    <a:pt x="1145953" y="669455"/>
                  </a:lnTo>
                  <a:lnTo>
                    <a:pt x="1147493" y="685860"/>
                  </a:lnTo>
                  <a:close/>
                </a:path>
                <a:path w="1372869" h="3065780">
                  <a:moveTo>
                    <a:pt x="1262710" y="902419"/>
                  </a:moveTo>
                  <a:lnTo>
                    <a:pt x="987731" y="715451"/>
                  </a:lnTo>
                  <a:lnTo>
                    <a:pt x="984220" y="697705"/>
                  </a:lnTo>
                  <a:lnTo>
                    <a:pt x="973966" y="690734"/>
                  </a:lnTo>
                  <a:lnTo>
                    <a:pt x="963887" y="653165"/>
                  </a:lnTo>
                  <a:lnTo>
                    <a:pt x="954340" y="615958"/>
                  </a:lnTo>
                  <a:lnTo>
                    <a:pt x="944208" y="609069"/>
                  </a:lnTo>
                  <a:lnTo>
                    <a:pt x="941017" y="591542"/>
                  </a:lnTo>
                  <a:lnTo>
                    <a:pt x="930287" y="584247"/>
                  </a:lnTo>
                  <a:lnTo>
                    <a:pt x="926101" y="566042"/>
                  </a:lnTo>
                  <a:lnTo>
                    <a:pt x="915614" y="558912"/>
                  </a:lnTo>
                  <a:lnTo>
                    <a:pt x="912601" y="541506"/>
                  </a:lnTo>
                  <a:lnTo>
                    <a:pt x="902846" y="534873"/>
                  </a:lnTo>
                  <a:lnTo>
                    <a:pt x="900696" y="518054"/>
                  </a:lnTo>
                  <a:lnTo>
                    <a:pt x="1155909" y="691582"/>
                  </a:lnTo>
                  <a:lnTo>
                    <a:pt x="1157184" y="707807"/>
                  </a:lnTo>
                  <a:lnTo>
                    <a:pt x="1190118" y="760915"/>
                  </a:lnTo>
                  <a:lnTo>
                    <a:pt x="1207415" y="788034"/>
                  </a:lnTo>
                  <a:lnTo>
                    <a:pt x="1225709" y="815830"/>
                  </a:lnTo>
                  <a:lnTo>
                    <a:pt x="1226530" y="831746"/>
                  </a:lnTo>
                  <a:lnTo>
                    <a:pt x="1242187" y="842392"/>
                  </a:lnTo>
                  <a:lnTo>
                    <a:pt x="1242609" y="858036"/>
                  </a:lnTo>
                  <a:lnTo>
                    <a:pt x="1253893" y="865709"/>
                  </a:lnTo>
                  <a:lnTo>
                    <a:pt x="1258235" y="884018"/>
                  </a:lnTo>
                  <a:lnTo>
                    <a:pt x="1262710" y="902419"/>
                  </a:lnTo>
                  <a:close/>
                </a:path>
                <a:path w="1372869" h="3065780">
                  <a:moveTo>
                    <a:pt x="116261" y="2472622"/>
                  </a:moveTo>
                  <a:lnTo>
                    <a:pt x="1234" y="2394411"/>
                  </a:lnTo>
                  <a:lnTo>
                    <a:pt x="2594" y="2379979"/>
                  </a:lnTo>
                  <a:lnTo>
                    <a:pt x="1198" y="2363672"/>
                  </a:lnTo>
                  <a:lnTo>
                    <a:pt x="134" y="2347590"/>
                  </a:lnTo>
                  <a:lnTo>
                    <a:pt x="0" y="2332141"/>
                  </a:lnTo>
                  <a:lnTo>
                    <a:pt x="1393" y="2317732"/>
                  </a:lnTo>
                  <a:lnTo>
                    <a:pt x="3939" y="2304105"/>
                  </a:lnTo>
                  <a:lnTo>
                    <a:pt x="6019" y="2290162"/>
                  </a:lnTo>
                  <a:lnTo>
                    <a:pt x="15108" y="2265626"/>
                  </a:lnTo>
                  <a:lnTo>
                    <a:pt x="17255" y="2251728"/>
                  </a:lnTo>
                  <a:lnTo>
                    <a:pt x="24129" y="2225687"/>
                  </a:lnTo>
                  <a:lnTo>
                    <a:pt x="33328" y="2201226"/>
                  </a:lnTo>
                  <a:lnTo>
                    <a:pt x="45052" y="2178483"/>
                  </a:lnTo>
                  <a:lnTo>
                    <a:pt x="59500" y="2157591"/>
                  </a:lnTo>
                  <a:lnTo>
                    <a:pt x="74269" y="2136918"/>
                  </a:lnTo>
                  <a:lnTo>
                    <a:pt x="87177" y="2114980"/>
                  </a:lnTo>
                  <a:lnTo>
                    <a:pt x="105898" y="2081636"/>
                  </a:lnTo>
                  <a:lnTo>
                    <a:pt x="116681" y="2058252"/>
                  </a:lnTo>
                  <a:lnTo>
                    <a:pt x="128139" y="2035328"/>
                  </a:lnTo>
                  <a:lnTo>
                    <a:pt x="155839" y="1992731"/>
                  </a:lnTo>
                  <a:lnTo>
                    <a:pt x="196216" y="1943397"/>
                  </a:lnTo>
                  <a:lnTo>
                    <a:pt x="214207" y="1924915"/>
                  </a:lnTo>
                  <a:lnTo>
                    <a:pt x="239472" y="1896021"/>
                  </a:lnTo>
                  <a:lnTo>
                    <a:pt x="264405" y="1866900"/>
                  </a:lnTo>
                  <a:lnTo>
                    <a:pt x="291320" y="1839128"/>
                  </a:lnTo>
                  <a:lnTo>
                    <a:pt x="320361" y="1812801"/>
                  </a:lnTo>
                  <a:lnTo>
                    <a:pt x="358138" y="1777056"/>
                  </a:lnTo>
                  <a:lnTo>
                    <a:pt x="389836" y="1752536"/>
                  </a:lnTo>
                  <a:lnTo>
                    <a:pt x="400930" y="1744722"/>
                  </a:lnTo>
                  <a:lnTo>
                    <a:pt x="412356" y="1737133"/>
                  </a:lnTo>
                  <a:lnTo>
                    <a:pt x="423915" y="1729635"/>
                  </a:lnTo>
                  <a:lnTo>
                    <a:pt x="435408" y="1722092"/>
                  </a:lnTo>
                  <a:lnTo>
                    <a:pt x="448384" y="1715557"/>
                  </a:lnTo>
                  <a:lnTo>
                    <a:pt x="468435" y="1698475"/>
                  </a:lnTo>
                  <a:lnTo>
                    <a:pt x="481212" y="1691805"/>
                  </a:lnTo>
                  <a:lnTo>
                    <a:pt x="500931" y="1674498"/>
                  </a:lnTo>
                  <a:lnTo>
                    <a:pt x="534911" y="1651529"/>
                  </a:lnTo>
                  <a:lnTo>
                    <a:pt x="575898" y="1617967"/>
                  </a:lnTo>
                  <a:lnTo>
                    <a:pt x="610011" y="1595089"/>
                  </a:lnTo>
                  <a:lnTo>
                    <a:pt x="651928" y="1562160"/>
                  </a:lnTo>
                  <a:lnTo>
                    <a:pt x="675833" y="1547698"/>
                  </a:lnTo>
                  <a:lnTo>
                    <a:pt x="707742" y="1523321"/>
                  </a:lnTo>
                  <a:lnTo>
                    <a:pt x="732908" y="1509717"/>
                  </a:lnTo>
                  <a:lnTo>
                    <a:pt x="758008" y="1496069"/>
                  </a:lnTo>
                  <a:lnTo>
                    <a:pt x="803148" y="1465331"/>
                  </a:lnTo>
                  <a:lnTo>
                    <a:pt x="840151" y="1444417"/>
                  </a:lnTo>
                  <a:lnTo>
                    <a:pt x="883098" y="1412188"/>
                  </a:lnTo>
                  <a:lnTo>
                    <a:pt x="917510" y="1389513"/>
                  </a:lnTo>
                  <a:lnTo>
                    <a:pt x="938424" y="1373018"/>
                  </a:lnTo>
                  <a:lnTo>
                    <a:pt x="959804" y="1356840"/>
                  </a:lnTo>
                  <a:lnTo>
                    <a:pt x="981582" y="1340932"/>
                  </a:lnTo>
                  <a:lnTo>
                    <a:pt x="1003693" y="1325251"/>
                  </a:lnTo>
                  <a:lnTo>
                    <a:pt x="1025582" y="1309419"/>
                  </a:lnTo>
                  <a:lnTo>
                    <a:pt x="1064576" y="1274502"/>
                  </a:lnTo>
                  <a:lnTo>
                    <a:pt x="1097270" y="1235301"/>
                  </a:lnTo>
                  <a:lnTo>
                    <a:pt x="1115991" y="1201957"/>
                  </a:lnTo>
                  <a:lnTo>
                    <a:pt x="1122267" y="1175509"/>
                  </a:lnTo>
                  <a:lnTo>
                    <a:pt x="1132618" y="1151832"/>
                  </a:lnTo>
                  <a:lnTo>
                    <a:pt x="1135960" y="1138747"/>
                  </a:lnTo>
                  <a:lnTo>
                    <a:pt x="1139370" y="1125708"/>
                  </a:lnTo>
                  <a:lnTo>
                    <a:pt x="1148270" y="1101044"/>
                  </a:lnTo>
                  <a:lnTo>
                    <a:pt x="1156240" y="1075748"/>
                  </a:lnTo>
                  <a:lnTo>
                    <a:pt x="1156538" y="1060593"/>
                  </a:lnTo>
                  <a:lnTo>
                    <a:pt x="1163844" y="1034845"/>
                  </a:lnTo>
                  <a:lnTo>
                    <a:pt x="1168094" y="1022378"/>
                  </a:lnTo>
                  <a:lnTo>
                    <a:pt x="1164872" y="1020187"/>
                  </a:lnTo>
                  <a:lnTo>
                    <a:pt x="1168658" y="1007403"/>
                  </a:lnTo>
                  <a:lnTo>
                    <a:pt x="1172510" y="994665"/>
                  </a:lnTo>
                  <a:lnTo>
                    <a:pt x="1164626" y="989304"/>
                  </a:lnTo>
                  <a:lnTo>
                    <a:pt x="1166795" y="975421"/>
                  </a:lnTo>
                  <a:lnTo>
                    <a:pt x="1149000" y="963322"/>
                  </a:lnTo>
                  <a:lnTo>
                    <a:pt x="1131692" y="936196"/>
                  </a:lnTo>
                  <a:lnTo>
                    <a:pt x="1126608" y="917382"/>
                  </a:lnTo>
                  <a:lnTo>
                    <a:pt x="1111726" y="907263"/>
                  </a:lnTo>
                  <a:lnTo>
                    <a:pt x="1111426" y="891701"/>
                  </a:lnTo>
                  <a:lnTo>
                    <a:pt x="1069048" y="847529"/>
                  </a:lnTo>
                  <a:lnTo>
                    <a:pt x="1043909" y="799721"/>
                  </a:lnTo>
                  <a:lnTo>
                    <a:pt x="1038139" y="780440"/>
                  </a:lnTo>
                  <a:lnTo>
                    <a:pt x="1024829" y="771390"/>
                  </a:lnTo>
                  <a:lnTo>
                    <a:pt x="1018128" y="751476"/>
                  </a:lnTo>
                  <a:lnTo>
                    <a:pt x="1003623" y="741613"/>
                  </a:lnTo>
                  <a:lnTo>
                    <a:pt x="998915" y="723055"/>
                  </a:lnTo>
                  <a:lnTo>
                    <a:pt x="1274392" y="910362"/>
                  </a:lnTo>
                  <a:lnTo>
                    <a:pt x="1288280" y="950520"/>
                  </a:lnTo>
                  <a:lnTo>
                    <a:pt x="1296853" y="987065"/>
                  </a:lnTo>
                  <a:lnTo>
                    <a:pt x="1295494" y="1016855"/>
                  </a:lnTo>
                  <a:lnTo>
                    <a:pt x="1287991" y="1073185"/>
                  </a:lnTo>
                  <a:lnTo>
                    <a:pt x="1275960" y="1126435"/>
                  </a:lnTo>
                  <a:lnTo>
                    <a:pt x="1255182" y="1189095"/>
                  </a:lnTo>
                  <a:lnTo>
                    <a:pt x="1251287" y="1217162"/>
                  </a:lnTo>
                  <a:lnTo>
                    <a:pt x="1252704" y="1218126"/>
                  </a:lnTo>
                  <a:lnTo>
                    <a:pt x="1246272" y="1229110"/>
                  </a:lnTo>
                  <a:lnTo>
                    <a:pt x="1242397" y="1241833"/>
                  </a:lnTo>
                  <a:lnTo>
                    <a:pt x="1221906" y="1289331"/>
                  </a:lnTo>
                  <a:lnTo>
                    <a:pt x="1208156" y="1310697"/>
                  </a:lnTo>
                  <a:lnTo>
                    <a:pt x="1193941" y="1331747"/>
                  </a:lnTo>
                  <a:lnTo>
                    <a:pt x="1188328" y="1343288"/>
                  </a:lnTo>
                  <a:lnTo>
                    <a:pt x="1181896" y="1354272"/>
                  </a:lnTo>
                  <a:lnTo>
                    <a:pt x="1179061" y="1352344"/>
                  </a:lnTo>
                  <a:lnTo>
                    <a:pt x="1170503" y="1361883"/>
                  </a:lnTo>
                  <a:lnTo>
                    <a:pt x="1169085" y="1360919"/>
                  </a:lnTo>
                  <a:lnTo>
                    <a:pt x="1154571" y="1381766"/>
                  </a:lnTo>
                  <a:lnTo>
                    <a:pt x="1145271" y="1390800"/>
                  </a:lnTo>
                  <a:lnTo>
                    <a:pt x="1135041" y="1399202"/>
                  </a:lnTo>
                  <a:lnTo>
                    <a:pt x="1124877" y="1407648"/>
                  </a:lnTo>
                  <a:lnTo>
                    <a:pt x="1114990" y="1416283"/>
                  </a:lnTo>
                  <a:lnTo>
                    <a:pt x="1097962" y="1435421"/>
                  </a:lnTo>
                  <a:lnTo>
                    <a:pt x="1088341" y="1444237"/>
                  </a:lnTo>
                  <a:lnTo>
                    <a:pt x="1079251" y="1453414"/>
                  </a:lnTo>
                  <a:lnTo>
                    <a:pt x="1070039" y="1462508"/>
                  </a:lnTo>
                  <a:lnTo>
                    <a:pt x="1060097" y="1471106"/>
                  </a:lnTo>
                  <a:lnTo>
                    <a:pt x="1042615" y="1489934"/>
                  </a:lnTo>
                  <a:lnTo>
                    <a:pt x="1032207" y="1498215"/>
                  </a:lnTo>
                  <a:lnTo>
                    <a:pt x="1020814" y="1505827"/>
                  </a:lnTo>
                  <a:lnTo>
                    <a:pt x="990888" y="1531551"/>
                  </a:lnTo>
                  <a:lnTo>
                    <a:pt x="962035" y="1558006"/>
                  </a:lnTo>
                  <a:lnTo>
                    <a:pt x="925365" y="1579145"/>
                  </a:lnTo>
                  <a:lnTo>
                    <a:pt x="909720" y="1583865"/>
                  </a:lnTo>
                  <a:lnTo>
                    <a:pt x="900453" y="1592922"/>
                  </a:lnTo>
                  <a:lnTo>
                    <a:pt x="888063" y="1599855"/>
                  </a:lnTo>
                  <a:lnTo>
                    <a:pt x="853751" y="1622598"/>
                  </a:lnTo>
                  <a:lnTo>
                    <a:pt x="841362" y="1629532"/>
                  </a:lnTo>
                  <a:lnTo>
                    <a:pt x="831774" y="1638370"/>
                  </a:lnTo>
                  <a:lnTo>
                    <a:pt x="828994" y="1636481"/>
                  </a:lnTo>
                  <a:lnTo>
                    <a:pt x="819207" y="1645183"/>
                  </a:lnTo>
                  <a:lnTo>
                    <a:pt x="810018" y="1654293"/>
                  </a:lnTo>
                  <a:lnTo>
                    <a:pt x="795535" y="1659803"/>
                  </a:lnTo>
                  <a:lnTo>
                    <a:pt x="782714" y="1666443"/>
                  </a:lnTo>
                  <a:lnTo>
                    <a:pt x="763416" y="1684037"/>
                  </a:lnTo>
                  <a:lnTo>
                    <a:pt x="750927" y="1690903"/>
                  </a:lnTo>
                  <a:lnTo>
                    <a:pt x="729458" y="1707021"/>
                  </a:lnTo>
                  <a:lnTo>
                    <a:pt x="715596" y="1712953"/>
                  </a:lnTo>
                  <a:lnTo>
                    <a:pt x="694992" y="1729659"/>
                  </a:lnTo>
                  <a:lnTo>
                    <a:pt x="681860" y="1736088"/>
                  </a:lnTo>
                  <a:lnTo>
                    <a:pt x="661699" y="1753094"/>
                  </a:lnTo>
                  <a:lnTo>
                    <a:pt x="649010" y="1759825"/>
                  </a:lnTo>
                  <a:lnTo>
                    <a:pt x="630111" y="1777690"/>
                  </a:lnTo>
                  <a:lnTo>
                    <a:pt x="612740" y="1796593"/>
                  </a:lnTo>
                  <a:lnTo>
                    <a:pt x="609196" y="1794184"/>
                  </a:lnTo>
                  <a:lnTo>
                    <a:pt x="600638" y="1803723"/>
                  </a:lnTo>
                  <a:lnTo>
                    <a:pt x="577653" y="1818809"/>
                  </a:lnTo>
                  <a:lnTo>
                    <a:pt x="546862" y="1843947"/>
                  </a:lnTo>
                  <a:lnTo>
                    <a:pt x="523744" y="1858943"/>
                  </a:lnTo>
                  <a:lnTo>
                    <a:pt x="495213" y="1885616"/>
                  </a:lnTo>
                  <a:lnTo>
                    <a:pt x="485049" y="1894063"/>
                  </a:lnTo>
                  <a:lnTo>
                    <a:pt x="467146" y="1912606"/>
                  </a:lnTo>
                  <a:lnTo>
                    <a:pt x="455986" y="1920375"/>
                  </a:lnTo>
                  <a:lnTo>
                    <a:pt x="444626" y="1928009"/>
                  </a:lnTo>
                  <a:lnTo>
                    <a:pt x="425018" y="1945392"/>
                  </a:lnTo>
                  <a:lnTo>
                    <a:pt x="413016" y="1952589"/>
                  </a:lnTo>
                  <a:lnTo>
                    <a:pt x="395069" y="1971101"/>
                  </a:lnTo>
                  <a:lnTo>
                    <a:pt x="379049" y="1990924"/>
                  </a:lnTo>
                  <a:lnTo>
                    <a:pt x="369073" y="1999499"/>
                  </a:lnTo>
                  <a:lnTo>
                    <a:pt x="349465" y="2016882"/>
                  </a:lnTo>
                  <a:lnTo>
                    <a:pt x="330854" y="2034942"/>
                  </a:lnTo>
                  <a:lnTo>
                    <a:pt x="313173" y="2053635"/>
                  </a:lnTo>
                  <a:lnTo>
                    <a:pt x="303496" y="2062414"/>
                  </a:lnTo>
                  <a:lnTo>
                    <a:pt x="279515" y="2092181"/>
                  </a:lnTo>
                  <a:lnTo>
                    <a:pt x="263805" y="2112214"/>
                  </a:lnTo>
                  <a:lnTo>
                    <a:pt x="250620" y="2133964"/>
                  </a:lnTo>
                  <a:lnTo>
                    <a:pt x="234213" y="2168882"/>
                  </a:lnTo>
                  <a:lnTo>
                    <a:pt x="235442" y="2169718"/>
                  </a:lnTo>
                  <a:lnTo>
                    <a:pt x="228933" y="2180649"/>
                  </a:lnTo>
                  <a:lnTo>
                    <a:pt x="229165" y="2180807"/>
                  </a:lnTo>
                  <a:lnTo>
                    <a:pt x="222057" y="2191332"/>
                  </a:lnTo>
                  <a:lnTo>
                    <a:pt x="202683" y="2224232"/>
                  </a:lnTo>
                  <a:lnTo>
                    <a:pt x="178361" y="2269124"/>
                  </a:lnTo>
                  <a:lnTo>
                    <a:pt x="156563" y="2315734"/>
                  </a:lnTo>
                  <a:lnTo>
                    <a:pt x="144763" y="2353783"/>
                  </a:lnTo>
                  <a:lnTo>
                    <a:pt x="139582" y="2365618"/>
                  </a:lnTo>
                  <a:lnTo>
                    <a:pt x="133936" y="2377137"/>
                  </a:lnTo>
                  <a:lnTo>
                    <a:pt x="134766" y="2377701"/>
                  </a:lnTo>
                  <a:lnTo>
                    <a:pt x="127592" y="2388181"/>
                  </a:lnTo>
                  <a:lnTo>
                    <a:pt x="120662" y="2398827"/>
                  </a:lnTo>
                  <a:lnTo>
                    <a:pt x="122134" y="2399828"/>
                  </a:lnTo>
                  <a:lnTo>
                    <a:pt x="117396" y="2411964"/>
                  </a:lnTo>
                  <a:lnTo>
                    <a:pt x="120397" y="2414004"/>
                  </a:lnTo>
                  <a:lnTo>
                    <a:pt x="116058" y="2426411"/>
                  </a:lnTo>
                  <a:lnTo>
                    <a:pt x="111519" y="2438683"/>
                  </a:lnTo>
                  <a:lnTo>
                    <a:pt x="114786" y="2440904"/>
                  </a:lnTo>
                  <a:lnTo>
                    <a:pt x="112439" y="2454666"/>
                  </a:lnTo>
                  <a:lnTo>
                    <a:pt x="120058" y="2459846"/>
                  </a:lnTo>
                  <a:lnTo>
                    <a:pt x="116261" y="2472622"/>
                  </a:lnTo>
                  <a:close/>
                </a:path>
                <a:path w="1372869" h="3065780">
                  <a:moveTo>
                    <a:pt x="627487" y="2850940"/>
                  </a:moveTo>
                  <a:lnTo>
                    <a:pt x="336386" y="2653009"/>
                  </a:lnTo>
                  <a:lnTo>
                    <a:pt x="357800" y="2652212"/>
                  </a:lnTo>
                  <a:lnTo>
                    <a:pt x="371940" y="2661826"/>
                  </a:lnTo>
                  <a:lnTo>
                    <a:pt x="393022" y="2660803"/>
                  </a:lnTo>
                  <a:lnTo>
                    <a:pt x="421424" y="2664756"/>
                  </a:lnTo>
                  <a:lnTo>
                    <a:pt x="442684" y="2679212"/>
                  </a:lnTo>
                  <a:lnTo>
                    <a:pt x="499487" y="2687119"/>
                  </a:lnTo>
                  <a:lnTo>
                    <a:pt x="545682" y="2703172"/>
                  </a:lnTo>
                  <a:lnTo>
                    <a:pt x="598421" y="2708315"/>
                  </a:lnTo>
                  <a:lnTo>
                    <a:pt x="643354" y="2723510"/>
                  </a:lnTo>
                  <a:lnTo>
                    <a:pt x="694698" y="2727705"/>
                  </a:lnTo>
                  <a:lnTo>
                    <a:pt x="745167" y="2731305"/>
                  </a:lnTo>
                  <a:lnTo>
                    <a:pt x="788760" y="2745588"/>
                  </a:lnTo>
                  <a:lnTo>
                    <a:pt x="840026" y="2749731"/>
                  </a:lnTo>
                  <a:lnTo>
                    <a:pt x="884948" y="2764917"/>
                  </a:lnTo>
                  <a:lnTo>
                    <a:pt x="896342" y="2757306"/>
                  </a:lnTo>
                  <a:lnTo>
                    <a:pt x="1242088" y="2992393"/>
                  </a:lnTo>
                  <a:lnTo>
                    <a:pt x="1222756" y="2994605"/>
                  </a:lnTo>
                  <a:lnTo>
                    <a:pt x="1196767" y="2976935"/>
                  </a:lnTo>
                  <a:lnTo>
                    <a:pt x="1166229" y="2971528"/>
                  </a:lnTo>
                  <a:lnTo>
                    <a:pt x="1142765" y="2955574"/>
                  </a:lnTo>
                  <a:lnTo>
                    <a:pt x="1081090" y="2944355"/>
                  </a:lnTo>
                  <a:lnTo>
                    <a:pt x="1056763" y="2927813"/>
                  </a:lnTo>
                  <a:lnTo>
                    <a:pt x="963287" y="2910329"/>
                  </a:lnTo>
                  <a:lnTo>
                    <a:pt x="942559" y="2896234"/>
                  </a:lnTo>
                  <a:lnTo>
                    <a:pt x="886819" y="2889050"/>
                  </a:lnTo>
                  <a:lnTo>
                    <a:pt x="866090" y="2874956"/>
                  </a:lnTo>
                  <a:lnTo>
                    <a:pt x="800695" y="2861207"/>
                  </a:lnTo>
                  <a:lnTo>
                    <a:pt x="736894" y="2848541"/>
                  </a:lnTo>
                  <a:lnTo>
                    <a:pt x="734059" y="2846614"/>
                  </a:lnTo>
                  <a:lnTo>
                    <a:pt x="722667" y="2854225"/>
                  </a:lnTo>
                  <a:lnTo>
                    <a:pt x="721249" y="2853261"/>
                  </a:lnTo>
                  <a:lnTo>
                    <a:pt x="700134" y="2854262"/>
                  </a:lnTo>
                  <a:lnTo>
                    <a:pt x="676494" y="2853546"/>
                  </a:lnTo>
                  <a:lnTo>
                    <a:pt x="651791" y="2852107"/>
                  </a:lnTo>
                  <a:lnTo>
                    <a:pt x="627487" y="2850940"/>
                  </a:lnTo>
                  <a:close/>
                </a:path>
                <a:path w="1372869" h="3065780">
                  <a:moveTo>
                    <a:pt x="139971" y="2519459"/>
                  </a:moveTo>
                  <a:lnTo>
                    <a:pt x="6684" y="2428832"/>
                  </a:lnTo>
                  <a:lnTo>
                    <a:pt x="7248" y="2413858"/>
                  </a:lnTo>
                  <a:lnTo>
                    <a:pt x="7678" y="2398793"/>
                  </a:lnTo>
                  <a:lnTo>
                    <a:pt x="119472" y="2474806"/>
                  </a:lnTo>
                  <a:lnTo>
                    <a:pt x="116738" y="2488305"/>
                  </a:lnTo>
                  <a:lnTo>
                    <a:pt x="132883" y="2499282"/>
                  </a:lnTo>
                  <a:lnTo>
                    <a:pt x="139971" y="2519459"/>
                  </a:lnTo>
                  <a:close/>
                </a:path>
                <a:path w="1372869" h="3065780">
                  <a:moveTo>
                    <a:pt x="185119" y="2580872"/>
                  </a:moveTo>
                  <a:lnTo>
                    <a:pt x="7251" y="2459933"/>
                  </a:lnTo>
                  <a:lnTo>
                    <a:pt x="9553" y="2446141"/>
                  </a:lnTo>
                  <a:lnTo>
                    <a:pt x="11988" y="2432439"/>
                  </a:lnTo>
                  <a:lnTo>
                    <a:pt x="154001" y="2528998"/>
                  </a:lnTo>
                  <a:lnTo>
                    <a:pt x="160756" y="2548950"/>
                  </a:lnTo>
                  <a:lnTo>
                    <a:pt x="174587" y="2558353"/>
                  </a:lnTo>
                  <a:lnTo>
                    <a:pt x="185119" y="2580872"/>
                  </a:lnTo>
                  <a:close/>
                </a:path>
                <a:path w="1372869" h="3065780">
                  <a:moveTo>
                    <a:pt x="596528" y="2845247"/>
                  </a:moveTo>
                  <a:lnTo>
                    <a:pt x="280889" y="2630632"/>
                  </a:lnTo>
                  <a:lnTo>
                    <a:pt x="305038" y="2631694"/>
                  </a:lnTo>
                  <a:lnTo>
                    <a:pt x="611808" y="2840278"/>
                  </a:lnTo>
                  <a:lnTo>
                    <a:pt x="596528" y="2845247"/>
                  </a:lnTo>
                  <a:close/>
                </a:path>
                <a:path w="1372869" h="3065780">
                  <a:moveTo>
                    <a:pt x="306113" y="2770644"/>
                  </a:moveTo>
                  <a:lnTo>
                    <a:pt x="42340" y="2591295"/>
                  </a:lnTo>
                  <a:lnTo>
                    <a:pt x="37777" y="2572834"/>
                  </a:lnTo>
                  <a:lnTo>
                    <a:pt x="27069" y="2565554"/>
                  </a:lnTo>
                  <a:lnTo>
                    <a:pt x="24432" y="2548403"/>
                  </a:lnTo>
                  <a:lnTo>
                    <a:pt x="22659" y="2531840"/>
                  </a:lnTo>
                  <a:lnTo>
                    <a:pt x="20034" y="2514697"/>
                  </a:lnTo>
                  <a:lnTo>
                    <a:pt x="15580" y="2480954"/>
                  </a:lnTo>
                  <a:lnTo>
                    <a:pt x="12954" y="2463811"/>
                  </a:lnTo>
                  <a:lnTo>
                    <a:pt x="239731" y="2618005"/>
                  </a:lnTo>
                  <a:lnTo>
                    <a:pt x="263880" y="2619067"/>
                  </a:lnTo>
                  <a:lnTo>
                    <a:pt x="588456" y="2839758"/>
                  </a:lnTo>
                  <a:lnTo>
                    <a:pt x="534488" y="2833779"/>
                  </a:lnTo>
                  <a:lnTo>
                    <a:pt x="506840" y="2830337"/>
                  </a:lnTo>
                  <a:lnTo>
                    <a:pt x="479865" y="2811997"/>
                  </a:lnTo>
                  <a:lnTo>
                    <a:pt x="461386" y="2814789"/>
                  </a:lnTo>
                  <a:lnTo>
                    <a:pt x="441720" y="2801418"/>
                  </a:lnTo>
                  <a:lnTo>
                    <a:pt x="424347" y="2804963"/>
                  </a:lnTo>
                  <a:lnTo>
                    <a:pt x="394007" y="2784334"/>
                  </a:lnTo>
                  <a:lnTo>
                    <a:pt x="365152" y="2780071"/>
                  </a:lnTo>
                  <a:lnTo>
                    <a:pt x="306113" y="2770644"/>
                  </a:lnTo>
                  <a:close/>
                </a:path>
                <a:path w="1372869" h="3065780">
                  <a:moveTo>
                    <a:pt x="271300" y="2762331"/>
                  </a:moveTo>
                  <a:lnTo>
                    <a:pt x="67267" y="2623601"/>
                  </a:lnTo>
                  <a:lnTo>
                    <a:pt x="58573" y="2602332"/>
                  </a:lnTo>
                  <a:lnTo>
                    <a:pt x="284000" y="2755608"/>
                  </a:lnTo>
                  <a:lnTo>
                    <a:pt x="271300" y="2762331"/>
                  </a:lnTo>
                  <a:close/>
                </a:path>
                <a:path w="1372869" h="3065780">
                  <a:moveTo>
                    <a:pt x="198983" y="2728517"/>
                  </a:moveTo>
                  <a:lnTo>
                    <a:pt x="91131" y="2655185"/>
                  </a:lnTo>
                  <a:lnTo>
                    <a:pt x="82836" y="2634187"/>
                  </a:lnTo>
                  <a:lnTo>
                    <a:pt x="221405" y="2728405"/>
                  </a:lnTo>
                  <a:lnTo>
                    <a:pt x="198983" y="2728517"/>
                  </a:lnTo>
                  <a:close/>
                </a:path>
                <a:path w="1372869" h="3065780">
                  <a:moveTo>
                    <a:pt x="145911" y="2707789"/>
                  </a:moveTo>
                  <a:lnTo>
                    <a:pt x="130287" y="2697166"/>
                  </a:lnTo>
                  <a:lnTo>
                    <a:pt x="121604" y="2675904"/>
                  </a:lnTo>
                  <a:lnTo>
                    <a:pt x="168543" y="2707820"/>
                  </a:lnTo>
                  <a:lnTo>
                    <a:pt x="145911" y="2707789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-4466" y="6338889"/>
            <a:ext cx="3696335" cy="3960495"/>
            <a:chOff x="-4466" y="6338889"/>
            <a:chExt cx="3696335" cy="3960495"/>
          </a:xfrm>
        </p:grpSpPr>
        <p:sp>
          <p:nvSpPr>
            <p:cNvPr id="12" name="object 12"/>
            <p:cNvSpPr/>
            <p:nvPr/>
          </p:nvSpPr>
          <p:spPr>
            <a:xfrm>
              <a:off x="-1795" y="8061422"/>
              <a:ext cx="3693160" cy="2237740"/>
            </a:xfrm>
            <a:custGeom>
              <a:avLst/>
              <a:gdLst/>
              <a:ahLst/>
              <a:cxnLst/>
              <a:rect l="l" t="t" r="r" b="b"/>
              <a:pathLst>
                <a:path w="3693160" h="2237740">
                  <a:moveTo>
                    <a:pt x="1012" y="1259882"/>
                  </a:moveTo>
                  <a:lnTo>
                    <a:pt x="1708560" y="1543663"/>
                  </a:lnTo>
                  <a:lnTo>
                    <a:pt x="1702753" y="1555572"/>
                  </a:lnTo>
                  <a:lnTo>
                    <a:pt x="1697165" y="1554644"/>
                  </a:lnTo>
                  <a:lnTo>
                    <a:pt x="1678508" y="1564417"/>
                  </a:lnTo>
                  <a:lnTo>
                    <a:pt x="1660973" y="1561503"/>
                  </a:lnTo>
                  <a:lnTo>
                    <a:pt x="1640483" y="1570972"/>
                  </a:lnTo>
                  <a:lnTo>
                    <a:pt x="1610302" y="1565956"/>
                  </a:lnTo>
                  <a:lnTo>
                    <a:pt x="1597670" y="1576731"/>
                  </a:lnTo>
                  <a:lnTo>
                    <a:pt x="1587644" y="1575065"/>
                  </a:lnTo>
                  <a:lnTo>
                    <a:pt x="1576146" y="1586028"/>
                  </a:lnTo>
                  <a:lnTo>
                    <a:pt x="1561595" y="1583610"/>
                  </a:lnTo>
                  <a:lnTo>
                    <a:pt x="1551669" y="1594834"/>
                  </a:lnTo>
                  <a:lnTo>
                    <a:pt x="1538674" y="1592675"/>
                  </a:lnTo>
                  <a:lnTo>
                    <a:pt x="1530073" y="1604120"/>
                  </a:lnTo>
                  <a:lnTo>
                    <a:pt x="1527279" y="1603655"/>
                  </a:lnTo>
                  <a:lnTo>
                    <a:pt x="1509901" y="1626516"/>
                  </a:lnTo>
                  <a:lnTo>
                    <a:pt x="1491463" y="1636325"/>
                  </a:lnTo>
                  <a:lnTo>
                    <a:pt x="1469196" y="1658373"/>
                  </a:lnTo>
                  <a:lnTo>
                    <a:pt x="1448662" y="1667835"/>
                  </a:lnTo>
                  <a:lnTo>
                    <a:pt x="1398018" y="1698041"/>
                  </a:lnTo>
                  <a:lnTo>
                    <a:pt x="1381661" y="1708196"/>
                  </a:lnTo>
                  <a:lnTo>
                    <a:pt x="1377149" y="1707447"/>
                  </a:lnTo>
                  <a:lnTo>
                    <a:pt x="1370032" y="1719138"/>
                  </a:lnTo>
                  <a:lnTo>
                    <a:pt x="1359089" y="1717319"/>
                  </a:lnTo>
                  <a:lnTo>
                    <a:pt x="1336504" y="1726440"/>
                  </a:lnTo>
                  <a:lnTo>
                    <a:pt x="1311748" y="1748074"/>
                  </a:lnTo>
                  <a:lnTo>
                    <a:pt x="1289599" y="1757268"/>
                  </a:lnTo>
                  <a:lnTo>
                    <a:pt x="1268585" y="1766649"/>
                  </a:lnTo>
                  <a:lnTo>
                    <a:pt x="1247221" y="1788847"/>
                  </a:lnTo>
                  <a:lnTo>
                    <a:pt x="1228811" y="1798662"/>
                  </a:lnTo>
                  <a:lnTo>
                    <a:pt x="1209717" y="1821237"/>
                  </a:lnTo>
                  <a:lnTo>
                    <a:pt x="1194625" y="1831603"/>
                  </a:lnTo>
                  <a:lnTo>
                    <a:pt x="1185471" y="1842956"/>
                  </a:lnTo>
                  <a:lnTo>
                    <a:pt x="1175793" y="1854221"/>
                  </a:lnTo>
                  <a:lnTo>
                    <a:pt x="1165067" y="1865313"/>
                  </a:lnTo>
                  <a:lnTo>
                    <a:pt x="1152769" y="1876144"/>
                  </a:lnTo>
                  <a:lnTo>
                    <a:pt x="1143673" y="1887506"/>
                  </a:lnTo>
                  <a:lnTo>
                    <a:pt x="1137881" y="1886544"/>
                  </a:lnTo>
                  <a:lnTo>
                    <a:pt x="1131055" y="1898283"/>
                  </a:lnTo>
                  <a:lnTo>
                    <a:pt x="1125103" y="1910168"/>
                  </a:lnTo>
                  <a:lnTo>
                    <a:pt x="1111087" y="1933587"/>
                  </a:lnTo>
                  <a:lnTo>
                    <a:pt x="1097346" y="1969926"/>
                  </a:lnTo>
                  <a:lnTo>
                    <a:pt x="1089704" y="1994405"/>
                  </a:lnTo>
                  <a:lnTo>
                    <a:pt x="1085655" y="2032354"/>
                  </a:lnTo>
                  <a:lnTo>
                    <a:pt x="1084985" y="2045117"/>
                  </a:lnTo>
                  <a:lnTo>
                    <a:pt x="1079525" y="2069958"/>
                  </a:lnTo>
                  <a:lnTo>
                    <a:pt x="1073529" y="2081836"/>
                  </a:lnTo>
                  <a:lnTo>
                    <a:pt x="1065000" y="2093292"/>
                  </a:lnTo>
                  <a:lnTo>
                    <a:pt x="1058014" y="2105006"/>
                  </a:lnTo>
                  <a:lnTo>
                    <a:pt x="1052338" y="2116936"/>
                  </a:lnTo>
                  <a:lnTo>
                    <a:pt x="1047884" y="2129070"/>
                  </a:lnTo>
                  <a:lnTo>
                    <a:pt x="1046647" y="2128865"/>
                  </a:lnTo>
                  <a:lnTo>
                    <a:pt x="1040649" y="2153616"/>
                  </a:lnTo>
                  <a:lnTo>
                    <a:pt x="1035511" y="2165637"/>
                  </a:lnTo>
                  <a:lnTo>
                    <a:pt x="1026545" y="2189895"/>
                  </a:lnTo>
                  <a:lnTo>
                    <a:pt x="1017391" y="2201248"/>
                  </a:lnTo>
                  <a:lnTo>
                    <a:pt x="1015048" y="2200859"/>
                  </a:lnTo>
                  <a:lnTo>
                    <a:pt x="1011234" y="2213099"/>
                  </a:lnTo>
                  <a:lnTo>
                    <a:pt x="1009677" y="2212840"/>
                  </a:lnTo>
                  <a:lnTo>
                    <a:pt x="1005776" y="2225066"/>
                  </a:lnTo>
                  <a:lnTo>
                    <a:pt x="1001390" y="2237211"/>
                  </a:lnTo>
                  <a:lnTo>
                    <a:pt x="1795" y="2225577"/>
                  </a:lnTo>
                  <a:lnTo>
                    <a:pt x="1012" y="1259882"/>
                  </a:lnTo>
                  <a:close/>
                </a:path>
                <a:path w="3693160" h="2237740">
                  <a:moveTo>
                    <a:pt x="0" y="10917"/>
                  </a:moveTo>
                  <a:lnTo>
                    <a:pt x="148457" y="35590"/>
                  </a:lnTo>
                  <a:lnTo>
                    <a:pt x="152793" y="49184"/>
                  </a:lnTo>
                  <a:lnTo>
                    <a:pt x="1049758" y="198253"/>
                  </a:lnTo>
                  <a:lnTo>
                    <a:pt x="1062709" y="213280"/>
                  </a:lnTo>
                  <a:lnTo>
                    <a:pt x="1077130" y="215676"/>
                  </a:lnTo>
                  <a:lnTo>
                    <a:pt x="1088945" y="230514"/>
                  </a:lnTo>
                  <a:lnTo>
                    <a:pt x="1102405" y="232751"/>
                  </a:lnTo>
                  <a:lnTo>
                    <a:pt x="1170212" y="295517"/>
                  </a:lnTo>
                  <a:lnTo>
                    <a:pt x="1206722" y="314459"/>
                  </a:lnTo>
                  <a:lnTo>
                    <a:pt x="1241499" y="345987"/>
                  </a:lnTo>
                  <a:lnTo>
                    <a:pt x="1273003" y="364097"/>
                  </a:lnTo>
                  <a:lnTo>
                    <a:pt x="1302773" y="394793"/>
                  </a:lnTo>
                  <a:lnTo>
                    <a:pt x="1335325" y="413077"/>
                  </a:lnTo>
                  <a:lnTo>
                    <a:pt x="1505882" y="505793"/>
                  </a:lnTo>
                  <a:lnTo>
                    <a:pt x="1633948" y="565699"/>
                  </a:lnTo>
                  <a:lnTo>
                    <a:pt x="1674763" y="598231"/>
                  </a:lnTo>
                  <a:lnTo>
                    <a:pt x="1717839" y="618264"/>
                  </a:lnTo>
                  <a:lnTo>
                    <a:pt x="1952366" y="721611"/>
                  </a:lnTo>
                  <a:lnTo>
                    <a:pt x="1981543" y="726460"/>
                  </a:lnTo>
                  <a:lnTo>
                    <a:pt x="2008375" y="743794"/>
                  </a:lnTo>
                  <a:lnTo>
                    <a:pt x="2037115" y="748570"/>
                  </a:lnTo>
                  <a:lnTo>
                    <a:pt x="2063686" y="765860"/>
                  </a:lnTo>
                  <a:lnTo>
                    <a:pt x="2092323" y="783494"/>
                  </a:lnTo>
                  <a:lnTo>
                    <a:pt x="2122955" y="788584"/>
                  </a:lnTo>
                  <a:lnTo>
                    <a:pt x="2179443" y="823721"/>
                  </a:lnTo>
                  <a:lnTo>
                    <a:pt x="2200571" y="840106"/>
                  </a:lnTo>
                  <a:lnTo>
                    <a:pt x="2224044" y="844007"/>
                  </a:lnTo>
                  <a:lnTo>
                    <a:pt x="2245608" y="860465"/>
                  </a:lnTo>
                  <a:lnTo>
                    <a:pt x="2269343" y="864410"/>
                  </a:lnTo>
                  <a:lnTo>
                    <a:pt x="2298533" y="882135"/>
                  </a:lnTo>
                  <a:lnTo>
                    <a:pt x="2329543" y="887289"/>
                  </a:lnTo>
                  <a:lnTo>
                    <a:pt x="2358296" y="904941"/>
                  </a:lnTo>
                  <a:lnTo>
                    <a:pt x="2429047" y="942448"/>
                  </a:lnTo>
                  <a:lnTo>
                    <a:pt x="2600069" y="1022367"/>
                  </a:lnTo>
                  <a:lnTo>
                    <a:pt x="2635693" y="1028288"/>
                  </a:lnTo>
                  <a:lnTo>
                    <a:pt x="2669234" y="1046736"/>
                  </a:lnTo>
                  <a:lnTo>
                    <a:pt x="2704857" y="1052656"/>
                  </a:lnTo>
                  <a:lnTo>
                    <a:pt x="2764053" y="1075369"/>
                  </a:lnTo>
                  <a:lnTo>
                    <a:pt x="2789271" y="1079560"/>
                  </a:lnTo>
                  <a:lnTo>
                    <a:pt x="2811884" y="1096192"/>
                  </a:lnTo>
                  <a:lnTo>
                    <a:pt x="2835967" y="1100194"/>
                  </a:lnTo>
                  <a:lnTo>
                    <a:pt x="2898348" y="1149184"/>
                  </a:lnTo>
                  <a:lnTo>
                    <a:pt x="2920991" y="1152947"/>
                  </a:lnTo>
                  <a:lnTo>
                    <a:pt x="2953309" y="1171192"/>
                  </a:lnTo>
                  <a:lnTo>
                    <a:pt x="2983895" y="1202024"/>
                  </a:lnTo>
                  <a:lnTo>
                    <a:pt x="3016912" y="1220385"/>
                  </a:lnTo>
                  <a:lnTo>
                    <a:pt x="3099143" y="1259800"/>
                  </a:lnTo>
                  <a:lnTo>
                    <a:pt x="3144266" y="1293047"/>
                  </a:lnTo>
                  <a:lnTo>
                    <a:pt x="3187468" y="1325976"/>
                  </a:lnTo>
                  <a:lnTo>
                    <a:pt x="3228488" y="1358541"/>
                  </a:lnTo>
                  <a:lnTo>
                    <a:pt x="3256643" y="1388969"/>
                  </a:lnTo>
                  <a:lnTo>
                    <a:pt x="3285934" y="1419585"/>
                  </a:lnTo>
                  <a:lnTo>
                    <a:pt x="3317482" y="1437702"/>
                  </a:lnTo>
                  <a:lnTo>
                    <a:pt x="3346161" y="1468217"/>
                  </a:lnTo>
                  <a:lnTo>
                    <a:pt x="3447864" y="1562364"/>
                  </a:lnTo>
                  <a:lnTo>
                    <a:pt x="3478103" y="1606012"/>
                  </a:lnTo>
                  <a:lnTo>
                    <a:pt x="3508591" y="1636828"/>
                  </a:lnTo>
                  <a:lnTo>
                    <a:pt x="3526866" y="1665613"/>
                  </a:lnTo>
                  <a:lnTo>
                    <a:pt x="3548446" y="1682074"/>
                  </a:lnTo>
                  <a:lnTo>
                    <a:pt x="3589012" y="1740312"/>
                  </a:lnTo>
                  <a:lnTo>
                    <a:pt x="3608350" y="1756400"/>
                  </a:lnTo>
                  <a:lnTo>
                    <a:pt x="3622812" y="1784552"/>
                  </a:lnTo>
                  <a:lnTo>
                    <a:pt x="3635179" y="1812356"/>
                  </a:lnTo>
                  <a:lnTo>
                    <a:pt x="3648231" y="1827399"/>
                  </a:lnTo>
                  <a:lnTo>
                    <a:pt x="3655578" y="1854368"/>
                  </a:lnTo>
                  <a:lnTo>
                    <a:pt x="3662138" y="1881207"/>
                  </a:lnTo>
                  <a:lnTo>
                    <a:pt x="3669908" y="1895373"/>
                  </a:lnTo>
                  <a:lnTo>
                    <a:pt x="3674635" y="1921907"/>
                  </a:lnTo>
                  <a:lnTo>
                    <a:pt x="3678053" y="1935349"/>
                  </a:lnTo>
                  <a:lnTo>
                    <a:pt x="3682345" y="1948936"/>
                  </a:lnTo>
                  <a:lnTo>
                    <a:pt x="3686986" y="1962582"/>
                  </a:lnTo>
                  <a:lnTo>
                    <a:pt x="3691452" y="1976198"/>
                  </a:lnTo>
                  <a:lnTo>
                    <a:pt x="3693095" y="1989346"/>
                  </a:lnTo>
                  <a:lnTo>
                    <a:pt x="3685425" y="2000945"/>
                  </a:lnTo>
                  <a:lnTo>
                    <a:pt x="3679357" y="1999937"/>
                  </a:lnTo>
                  <a:lnTo>
                    <a:pt x="3673914" y="2011906"/>
                  </a:lnTo>
                  <a:lnTo>
                    <a:pt x="3670391" y="2024195"/>
                  </a:lnTo>
                  <a:lnTo>
                    <a:pt x="3670085" y="2024144"/>
                  </a:lnTo>
                  <a:lnTo>
                    <a:pt x="3666604" y="2062188"/>
                  </a:lnTo>
                  <a:lnTo>
                    <a:pt x="3667125" y="2088023"/>
                  </a:lnTo>
                  <a:lnTo>
                    <a:pt x="3666263" y="2126502"/>
                  </a:lnTo>
                  <a:lnTo>
                    <a:pt x="3666960" y="2152367"/>
                  </a:lnTo>
                  <a:lnTo>
                    <a:pt x="3668080" y="2152553"/>
                  </a:lnTo>
                  <a:lnTo>
                    <a:pt x="3667555" y="2165340"/>
                  </a:lnTo>
                  <a:lnTo>
                    <a:pt x="3668938" y="2165569"/>
                  </a:lnTo>
                  <a:lnTo>
                    <a:pt x="3667452" y="2178197"/>
                  </a:lnTo>
                  <a:lnTo>
                    <a:pt x="3666024" y="2203708"/>
                  </a:lnTo>
                  <a:lnTo>
                    <a:pt x="3665116" y="2229305"/>
                  </a:lnTo>
                  <a:lnTo>
                    <a:pt x="2476165" y="2237698"/>
                  </a:lnTo>
                  <a:lnTo>
                    <a:pt x="2473710" y="2211541"/>
                  </a:lnTo>
                  <a:lnTo>
                    <a:pt x="2465563" y="2184439"/>
                  </a:lnTo>
                  <a:lnTo>
                    <a:pt x="2456369" y="2157163"/>
                  </a:lnTo>
                  <a:lnTo>
                    <a:pt x="2446650" y="2129799"/>
                  </a:lnTo>
                  <a:lnTo>
                    <a:pt x="2438533" y="2102702"/>
                  </a:lnTo>
                  <a:lnTo>
                    <a:pt x="2426587" y="2087842"/>
                  </a:lnTo>
                  <a:lnTo>
                    <a:pt x="2413593" y="2072809"/>
                  </a:lnTo>
                  <a:lnTo>
                    <a:pt x="2400250" y="2057717"/>
                  </a:lnTo>
                  <a:lnTo>
                    <a:pt x="2379429" y="2028508"/>
                  </a:lnTo>
                  <a:lnTo>
                    <a:pt x="2318186" y="1941085"/>
                  </a:lnTo>
                  <a:lnTo>
                    <a:pt x="2310330" y="1926905"/>
                  </a:lnTo>
                  <a:lnTo>
                    <a:pt x="2302211" y="1912682"/>
                  </a:lnTo>
                  <a:lnTo>
                    <a:pt x="2293917" y="1898429"/>
                  </a:lnTo>
                  <a:lnTo>
                    <a:pt x="2283455" y="1896690"/>
                  </a:lnTo>
                  <a:lnTo>
                    <a:pt x="2273124" y="1882099"/>
                  </a:lnTo>
                  <a:lnTo>
                    <a:pt x="2263055" y="1867552"/>
                  </a:lnTo>
                  <a:lnTo>
                    <a:pt x="2243354" y="1838529"/>
                  </a:lnTo>
                  <a:lnTo>
                    <a:pt x="2233620" y="1824037"/>
                  </a:lnTo>
                  <a:lnTo>
                    <a:pt x="2222838" y="1809371"/>
                  </a:lnTo>
                  <a:lnTo>
                    <a:pt x="2211358" y="1794589"/>
                  </a:lnTo>
                  <a:lnTo>
                    <a:pt x="2197446" y="1792277"/>
                  </a:lnTo>
                  <a:lnTo>
                    <a:pt x="2168272" y="1761680"/>
                  </a:lnTo>
                  <a:lnTo>
                    <a:pt x="2138137" y="1730924"/>
                  </a:lnTo>
                  <a:lnTo>
                    <a:pt x="2105047" y="1712550"/>
                  </a:lnTo>
                  <a:lnTo>
                    <a:pt x="2073254" y="1681518"/>
                  </a:lnTo>
                  <a:lnTo>
                    <a:pt x="2048108" y="1677339"/>
                  </a:lnTo>
                  <a:lnTo>
                    <a:pt x="2041808" y="1663418"/>
                  </a:lnTo>
                  <a:lnTo>
                    <a:pt x="1997410" y="1656039"/>
                  </a:lnTo>
                  <a:lnTo>
                    <a:pt x="1985217" y="1641138"/>
                  </a:lnTo>
                  <a:lnTo>
                    <a:pt x="1974828" y="1626538"/>
                  </a:lnTo>
                  <a:lnTo>
                    <a:pt x="1948140" y="1622102"/>
                  </a:lnTo>
                  <a:lnTo>
                    <a:pt x="1937227" y="1607414"/>
                  </a:lnTo>
                  <a:lnTo>
                    <a:pt x="1923330" y="1605105"/>
                  </a:lnTo>
                  <a:lnTo>
                    <a:pt x="1910554" y="1590107"/>
                  </a:lnTo>
                  <a:lnTo>
                    <a:pt x="1830926" y="1576874"/>
                  </a:lnTo>
                  <a:lnTo>
                    <a:pt x="1808838" y="1560329"/>
                  </a:lnTo>
                  <a:lnTo>
                    <a:pt x="1012" y="1259882"/>
                  </a:lnTo>
                  <a:lnTo>
                    <a:pt x="0" y="10917"/>
                  </a:lnTo>
                  <a:close/>
                </a:path>
                <a:path w="3693160" h="2237740">
                  <a:moveTo>
                    <a:pt x="195402" y="43392"/>
                  </a:moveTo>
                  <a:lnTo>
                    <a:pt x="960425" y="170533"/>
                  </a:lnTo>
                  <a:lnTo>
                    <a:pt x="988757" y="188115"/>
                  </a:lnTo>
                  <a:lnTo>
                    <a:pt x="171521" y="52297"/>
                  </a:lnTo>
                  <a:lnTo>
                    <a:pt x="195402" y="43392"/>
                  </a:lnTo>
                  <a:close/>
                </a:path>
                <a:path w="3693160" h="2237740">
                  <a:moveTo>
                    <a:pt x="832122" y="136335"/>
                  </a:moveTo>
                  <a:lnTo>
                    <a:pt x="865330" y="141854"/>
                  </a:lnTo>
                  <a:lnTo>
                    <a:pt x="896455" y="159901"/>
                  </a:lnTo>
                  <a:lnTo>
                    <a:pt x="796658" y="143316"/>
                  </a:lnTo>
                  <a:lnTo>
                    <a:pt x="832122" y="136335"/>
                  </a:lnTo>
                  <a:close/>
                </a:path>
                <a:path w="3693160" h="2237740">
                  <a:moveTo>
                    <a:pt x="407585" y="65780"/>
                  </a:moveTo>
                  <a:lnTo>
                    <a:pt x="702581" y="114807"/>
                  </a:lnTo>
                  <a:lnTo>
                    <a:pt x="743092" y="134414"/>
                  </a:lnTo>
                  <a:lnTo>
                    <a:pt x="369326" y="72296"/>
                  </a:lnTo>
                  <a:lnTo>
                    <a:pt x="407585" y="65780"/>
                  </a:lnTo>
                  <a:close/>
                </a:path>
                <a:path w="3693160" h="2237740">
                  <a:moveTo>
                    <a:pt x="11772" y="0"/>
                  </a:moveTo>
                  <a:lnTo>
                    <a:pt x="18291" y="1083"/>
                  </a:lnTo>
                  <a:lnTo>
                    <a:pt x="49708" y="19178"/>
                  </a:lnTo>
                  <a:lnTo>
                    <a:pt x="2239" y="11289"/>
                  </a:lnTo>
                  <a:lnTo>
                    <a:pt x="11772" y="0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-4466" y="6338889"/>
              <a:ext cx="914400" cy="3542665"/>
            </a:xfrm>
            <a:custGeom>
              <a:avLst/>
              <a:gdLst/>
              <a:ahLst/>
              <a:cxnLst/>
              <a:rect l="l" t="t" r="r" b="b"/>
              <a:pathLst>
                <a:path w="914400" h="3542665">
                  <a:moveTo>
                    <a:pt x="8016" y="645008"/>
                  </a:moveTo>
                  <a:lnTo>
                    <a:pt x="3234" y="648877"/>
                  </a:lnTo>
                  <a:lnTo>
                    <a:pt x="3397" y="485397"/>
                  </a:lnTo>
                  <a:lnTo>
                    <a:pt x="27891" y="449251"/>
                  </a:lnTo>
                  <a:lnTo>
                    <a:pt x="72006" y="380897"/>
                  </a:lnTo>
                  <a:lnTo>
                    <a:pt x="102050" y="356595"/>
                  </a:lnTo>
                  <a:lnTo>
                    <a:pt x="214316" y="200446"/>
                  </a:lnTo>
                  <a:lnTo>
                    <a:pt x="417948" y="35730"/>
                  </a:lnTo>
                  <a:lnTo>
                    <a:pt x="443202" y="31638"/>
                  </a:lnTo>
                  <a:lnTo>
                    <a:pt x="458081" y="19602"/>
                  </a:lnTo>
                  <a:lnTo>
                    <a:pt x="496231" y="21413"/>
                  </a:lnTo>
                  <a:lnTo>
                    <a:pt x="525964" y="13696"/>
                  </a:lnTo>
                  <a:lnTo>
                    <a:pt x="555054" y="6501"/>
                  </a:lnTo>
                  <a:lnTo>
                    <a:pt x="583285" y="0"/>
                  </a:lnTo>
                  <a:lnTo>
                    <a:pt x="283698" y="242332"/>
                  </a:lnTo>
                  <a:lnTo>
                    <a:pt x="274087" y="266440"/>
                  </a:lnTo>
                  <a:lnTo>
                    <a:pt x="240556" y="293563"/>
                  </a:lnTo>
                  <a:lnTo>
                    <a:pt x="200757" y="342090"/>
                  </a:lnTo>
                  <a:lnTo>
                    <a:pt x="99014" y="473393"/>
                  </a:lnTo>
                  <a:lnTo>
                    <a:pt x="82365" y="486860"/>
                  </a:lnTo>
                  <a:lnTo>
                    <a:pt x="73809" y="510115"/>
                  </a:lnTo>
                  <a:lnTo>
                    <a:pt x="40617" y="536964"/>
                  </a:lnTo>
                  <a:lnTo>
                    <a:pt x="37847" y="555539"/>
                  </a:lnTo>
                  <a:lnTo>
                    <a:pt x="27788" y="563676"/>
                  </a:lnTo>
                  <a:lnTo>
                    <a:pt x="26252" y="581253"/>
                  </a:lnTo>
                  <a:lnTo>
                    <a:pt x="17104" y="588653"/>
                  </a:lnTo>
                  <a:lnTo>
                    <a:pt x="19083" y="603387"/>
                  </a:lnTo>
                  <a:lnTo>
                    <a:pt x="13074" y="608248"/>
                  </a:lnTo>
                  <a:lnTo>
                    <a:pt x="15052" y="622982"/>
                  </a:lnTo>
                  <a:lnTo>
                    <a:pt x="4643" y="631402"/>
                  </a:lnTo>
                  <a:lnTo>
                    <a:pt x="8016" y="645008"/>
                  </a:lnTo>
                  <a:close/>
                </a:path>
                <a:path w="914400" h="3542665">
                  <a:moveTo>
                    <a:pt x="876789" y="562987"/>
                  </a:moveTo>
                  <a:lnTo>
                    <a:pt x="693446" y="711291"/>
                  </a:lnTo>
                  <a:lnTo>
                    <a:pt x="692282" y="695898"/>
                  </a:lnTo>
                  <a:lnTo>
                    <a:pt x="698836" y="690596"/>
                  </a:lnTo>
                  <a:lnTo>
                    <a:pt x="707901" y="666929"/>
                  </a:lnTo>
                  <a:lnTo>
                    <a:pt x="717556" y="642784"/>
                  </a:lnTo>
                  <a:lnTo>
                    <a:pt x="727748" y="618206"/>
                  </a:lnTo>
                  <a:lnTo>
                    <a:pt x="738422" y="593237"/>
                  </a:lnTo>
                  <a:lnTo>
                    <a:pt x="755743" y="579226"/>
                  </a:lnTo>
                  <a:lnTo>
                    <a:pt x="763842" y="556340"/>
                  </a:lnTo>
                  <a:lnTo>
                    <a:pt x="770976" y="534235"/>
                  </a:lnTo>
                  <a:lnTo>
                    <a:pt x="769425" y="502821"/>
                  </a:lnTo>
                  <a:lnTo>
                    <a:pt x="777794" y="496051"/>
                  </a:lnTo>
                  <a:lnTo>
                    <a:pt x="774073" y="482726"/>
                  </a:lnTo>
                  <a:lnTo>
                    <a:pt x="778606" y="479059"/>
                  </a:lnTo>
                  <a:lnTo>
                    <a:pt x="790944" y="452745"/>
                  </a:lnTo>
                  <a:lnTo>
                    <a:pt x="793202" y="418249"/>
                  </a:lnTo>
                  <a:lnTo>
                    <a:pt x="793636" y="385228"/>
                  </a:lnTo>
                  <a:lnTo>
                    <a:pt x="792515" y="353466"/>
                  </a:lnTo>
                  <a:lnTo>
                    <a:pt x="791717" y="337777"/>
                  </a:lnTo>
                  <a:lnTo>
                    <a:pt x="789846" y="322955"/>
                  </a:lnTo>
                  <a:lnTo>
                    <a:pt x="786902" y="309002"/>
                  </a:lnTo>
                  <a:lnTo>
                    <a:pt x="774898" y="286042"/>
                  </a:lnTo>
                  <a:lnTo>
                    <a:pt x="763968" y="262215"/>
                  </a:lnTo>
                  <a:lnTo>
                    <a:pt x="752822" y="238561"/>
                  </a:lnTo>
                  <a:lnTo>
                    <a:pt x="741462" y="215080"/>
                  </a:lnTo>
                  <a:lnTo>
                    <a:pt x="737874" y="201648"/>
                  </a:lnTo>
                  <a:lnTo>
                    <a:pt x="723742" y="180410"/>
                  </a:lnTo>
                  <a:lnTo>
                    <a:pt x="716202" y="170174"/>
                  </a:lnTo>
                  <a:lnTo>
                    <a:pt x="707375" y="160980"/>
                  </a:lnTo>
                  <a:lnTo>
                    <a:pt x="697367" y="152740"/>
                  </a:lnTo>
                  <a:lnTo>
                    <a:pt x="687583" y="144320"/>
                  </a:lnTo>
                  <a:lnTo>
                    <a:pt x="677745" y="135943"/>
                  </a:lnTo>
                  <a:lnTo>
                    <a:pt x="668014" y="127479"/>
                  </a:lnTo>
                  <a:lnTo>
                    <a:pt x="658552" y="118799"/>
                  </a:lnTo>
                  <a:lnTo>
                    <a:pt x="647632" y="111297"/>
                  </a:lnTo>
                  <a:lnTo>
                    <a:pt x="608863" y="93653"/>
                  </a:lnTo>
                  <a:lnTo>
                    <a:pt x="579583" y="84667"/>
                  </a:lnTo>
                  <a:lnTo>
                    <a:pt x="571321" y="91350"/>
                  </a:lnTo>
                  <a:lnTo>
                    <a:pt x="553999" y="89027"/>
                  </a:lnTo>
                  <a:lnTo>
                    <a:pt x="547141" y="94575"/>
                  </a:lnTo>
                  <a:lnTo>
                    <a:pt x="532349" y="90205"/>
                  </a:lnTo>
                  <a:lnTo>
                    <a:pt x="519115" y="100910"/>
                  </a:lnTo>
                  <a:lnTo>
                    <a:pt x="501900" y="98500"/>
                  </a:lnTo>
                  <a:lnTo>
                    <a:pt x="492243" y="106312"/>
                  </a:lnTo>
                  <a:lnTo>
                    <a:pt x="474169" y="104596"/>
                  </a:lnTo>
                  <a:lnTo>
                    <a:pt x="463654" y="113102"/>
                  </a:lnTo>
                  <a:lnTo>
                    <a:pt x="433768" y="120942"/>
                  </a:lnTo>
                  <a:lnTo>
                    <a:pt x="583285" y="0"/>
                  </a:lnTo>
                  <a:lnTo>
                    <a:pt x="615864" y="6316"/>
                  </a:lnTo>
                  <a:lnTo>
                    <a:pt x="645921" y="14672"/>
                  </a:lnTo>
                  <a:lnTo>
                    <a:pt x="665953" y="14804"/>
                  </a:lnTo>
                  <a:lnTo>
                    <a:pt x="692416" y="26068"/>
                  </a:lnTo>
                  <a:lnTo>
                    <a:pt x="715365" y="40174"/>
                  </a:lnTo>
                  <a:lnTo>
                    <a:pt x="729682" y="44928"/>
                  </a:lnTo>
                  <a:lnTo>
                    <a:pt x="751343" y="60076"/>
                  </a:lnTo>
                  <a:lnTo>
                    <a:pt x="764373" y="65870"/>
                  </a:lnTo>
                  <a:lnTo>
                    <a:pt x="793959" y="90943"/>
                  </a:lnTo>
                  <a:lnTo>
                    <a:pt x="812392" y="108702"/>
                  </a:lnTo>
                  <a:lnTo>
                    <a:pt x="835915" y="138679"/>
                  </a:lnTo>
                  <a:lnTo>
                    <a:pt x="848822" y="160908"/>
                  </a:lnTo>
                  <a:lnTo>
                    <a:pt x="868464" y="194024"/>
                  </a:lnTo>
                  <a:lnTo>
                    <a:pt x="879100" y="218090"/>
                  </a:lnTo>
                  <a:lnTo>
                    <a:pt x="888555" y="243111"/>
                  </a:lnTo>
                  <a:lnTo>
                    <a:pt x="904656" y="279091"/>
                  </a:lnTo>
                  <a:lnTo>
                    <a:pt x="902501" y="280834"/>
                  </a:lnTo>
                  <a:lnTo>
                    <a:pt x="908280" y="292495"/>
                  </a:lnTo>
                  <a:lnTo>
                    <a:pt x="905964" y="294368"/>
                  </a:lnTo>
                  <a:lnTo>
                    <a:pt x="911474" y="306246"/>
                  </a:lnTo>
                  <a:lnTo>
                    <a:pt x="909240" y="324387"/>
                  </a:lnTo>
                  <a:lnTo>
                    <a:pt x="914189" y="353053"/>
                  </a:lnTo>
                  <a:lnTo>
                    <a:pt x="910185" y="372627"/>
                  </a:lnTo>
                  <a:lnTo>
                    <a:pt x="913041" y="402986"/>
                  </a:lnTo>
                  <a:lnTo>
                    <a:pt x="908642" y="406544"/>
                  </a:lnTo>
                  <a:lnTo>
                    <a:pt x="912015" y="420151"/>
                  </a:lnTo>
                  <a:lnTo>
                    <a:pt x="902143" y="428136"/>
                  </a:lnTo>
                  <a:lnTo>
                    <a:pt x="897211" y="464794"/>
                  </a:lnTo>
                  <a:lnTo>
                    <a:pt x="885044" y="490971"/>
                  </a:lnTo>
                  <a:lnTo>
                    <a:pt x="881077" y="526849"/>
                  </a:lnTo>
                  <a:lnTo>
                    <a:pt x="876789" y="562987"/>
                  </a:lnTo>
                  <a:close/>
                </a:path>
                <a:path w="914400" h="3542665">
                  <a:moveTo>
                    <a:pt x="1927" y="1951266"/>
                  </a:moveTo>
                  <a:lnTo>
                    <a:pt x="0" y="651493"/>
                  </a:lnTo>
                  <a:lnTo>
                    <a:pt x="3234" y="648877"/>
                  </a:lnTo>
                  <a:lnTo>
                    <a:pt x="1927" y="1951266"/>
                  </a:lnTo>
                  <a:close/>
                </a:path>
                <a:path w="914400" h="3542665">
                  <a:moveTo>
                    <a:pt x="869539" y="585186"/>
                  </a:moveTo>
                  <a:lnTo>
                    <a:pt x="665880" y="749923"/>
                  </a:lnTo>
                  <a:lnTo>
                    <a:pt x="668391" y="731557"/>
                  </a:lnTo>
                  <a:lnTo>
                    <a:pt x="869144" y="569171"/>
                  </a:lnTo>
                  <a:lnTo>
                    <a:pt x="869539" y="585186"/>
                  </a:lnTo>
                  <a:close/>
                </a:path>
                <a:path w="914400" h="3542665">
                  <a:moveTo>
                    <a:pt x="706742" y="912887"/>
                  </a:moveTo>
                  <a:lnTo>
                    <a:pt x="398615" y="1162126"/>
                  </a:lnTo>
                  <a:lnTo>
                    <a:pt x="417704" y="1130351"/>
                  </a:lnTo>
                  <a:lnTo>
                    <a:pt x="429021" y="1088528"/>
                  </a:lnTo>
                  <a:lnTo>
                    <a:pt x="448753" y="1056232"/>
                  </a:lnTo>
                  <a:lnTo>
                    <a:pt x="477117" y="1033289"/>
                  </a:lnTo>
                  <a:lnTo>
                    <a:pt x="551040" y="908155"/>
                  </a:lnTo>
                  <a:lnTo>
                    <a:pt x="644992" y="766819"/>
                  </a:lnTo>
                  <a:lnTo>
                    <a:pt x="861840" y="591414"/>
                  </a:lnTo>
                  <a:lnTo>
                    <a:pt x="861860" y="607732"/>
                  </a:lnTo>
                  <a:lnTo>
                    <a:pt x="845157" y="621243"/>
                  </a:lnTo>
                  <a:lnTo>
                    <a:pt x="836655" y="644455"/>
                  </a:lnTo>
                  <a:lnTo>
                    <a:pt x="828583" y="667319"/>
                  </a:lnTo>
                  <a:lnTo>
                    <a:pt x="821154" y="689663"/>
                  </a:lnTo>
                  <a:lnTo>
                    <a:pt x="823991" y="703703"/>
                  </a:lnTo>
                  <a:lnTo>
                    <a:pt x="814262" y="711572"/>
                  </a:lnTo>
                  <a:lnTo>
                    <a:pt x="820532" y="722835"/>
                  </a:lnTo>
                  <a:lnTo>
                    <a:pt x="817671" y="725150"/>
                  </a:lnTo>
                  <a:lnTo>
                    <a:pt x="810341" y="747414"/>
                  </a:lnTo>
                  <a:lnTo>
                    <a:pt x="801669" y="770763"/>
                  </a:lnTo>
                  <a:lnTo>
                    <a:pt x="791817" y="795067"/>
                  </a:lnTo>
                  <a:lnTo>
                    <a:pt x="752473" y="826891"/>
                  </a:lnTo>
                  <a:lnTo>
                    <a:pt x="728334" y="879086"/>
                  </a:lnTo>
                  <a:lnTo>
                    <a:pt x="708814" y="894876"/>
                  </a:lnTo>
                  <a:lnTo>
                    <a:pt x="706742" y="912887"/>
                  </a:lnTo>
                  <a:close/>
                </a:path>
                <a:path w="914400" h="3542665">
                  <a:moveTo>
                    <a:pt x="641758" y="1014455"/>
                  </a:moveTo>
                  <a:lnTo>
                    <a:pt x="369176" y="1234943"/>
                  </a:lnTo>
                  <a:lnTo>
                    <a:pt x="375102" y="1213815"/>
                  </a:lnTo>
                  <a:lnTo>
                    <a:pt x="380600" y="1193033"/>
                  </a:lnTo>
                  <a:lnTo>
                    <a:pt x="385453" y="1172773"/>
                  </a:lnTo>
                  <a:lnTo>
                    <a:pt x="685979" y="929682"/>
                  </a:lnTo>
                  <a:lnTo>
                    <a:pt x="683584" y="947953"/>
                  </a:lnTo>
                  <a:lnTo>
                    <a:pt x="666416" y="961841"/>
                  </a:lnTo>
                  <a:lnTo>
                    <a:pt x="664755" y="979519"/>
                  </a:lnTo>
                  <a:lnTo>
                    <a:pt x="644385" y="995996"/>
                  </a:lnTo>
                  <a:lnTo>
                    <a:pt x="641758" y="1014455"/>
                  </a:lnTo>
                  <a:close/>
                </a:path>
                <a:path w="914400" h="3542665">
                  <a:moveTo>
                    <a:pt x="462288" y="1764009"/>
                  </a:moveTo>
                  <a:lnTo>
                    <a:pt x="320936" y="1878346"/>
                  </a:lnTo>
                  <a:lnTo>
                    <a:pt x="316481" y="1865615"/>
                  </a:lnTo>
                  <a:lnTo>
                    <a:pt x="310470" y="1854143"/>
                  </a:lnTo>
                  <a:lnTo>
                    <a:pt x="312125" y="1852805"/>
                  </a:lnTo>
                  <a:lnTo>
                    <a:pt x="306704" y="1840855"/>
                  </a:lnTo>
                  <a:lnTo>
                    <a:pt x="299350" y="1814134"/>
                  </a:lnTo>
                  <a:lnTo>
                    <a:pt x="300197" y="1797114"/>
                  </a:lnTo>
                  <a:lnTo>
                    <a:pt x="301474" y="1779746"/>
                  </a:lnTo>
                  <a:lnTo>
                    <a:pt x="295408" y="1751984"/>
                  </a:lnTo>
                  <a:lnTo>
                    <a:pt x="290406" y="1658022"/>
                  </a:lnTo>
                  <a:lnTo>
                    <a:pt x="294104" y="1622361"/>
                  </a:lnTo>
                  <a:lnTo>
                    <a:pt x="287832" y="1594765"/>
                  </a:lnTo>
                  <a:lnTo>
                    <a:pt x="289386" y="1577174"/>
                  </a:lnTo>
                  <a:lnTo>
                    <a:pt x="279757" y="1519624"/>
                  </a:lnTo>
                  <a:lnTo>
                    <a:pt x="283251" y="1500463"/>
                  </a:lnTo>
                  <a:lnTo>
                    <a:pt x="280690" y="1469865"/>
                  </a:lnTo>
                  <a:lnTo>
                    <a:pt x="287403" y="1448100"/>
                  </a:lnTo>
                  <a:lnTo>
                    <a:pt x="294760" y="1425815"/>
                  </a:lnTo>
                  <a:lnTo>
                    <a:pt x="301053" y="1404390"/>
                  </a:lnTo>
                  <a:lnTo>
                    <a:pt x="314498" y="1360845"/>
                  </a:lnTo>
                  <a:lnTo>
                    <a:pt x="337758" y="1293026"/>
                  </a:lnTo>
                  <a:lnTo>
                    <a:pt x="355048" y="1246371"/>
                  </a:lnTo>
                  <a:lnTo>
                    <a:pt x="560709" y="1080014"/>
                  </a:lnTo>
                  <a:lnTo>
                    <a:pt x="536855" y="1115645"/>
                  </a:lnTo>
                  <a:lnTo>
                    <a:pt x="519216" y="1162582"/>
                  </a:lnTo>
                  <a:lnTo>
                    <a:pt x="508021" y="1171637"/>
                  </a:lnTo>
                  <a:lnTo>
                    <a:pt x="507889" y="1188079"/>
                  </a:lnTo>
                  <a:lnTo>
                    <a:pt x="499555" y="1194820"/>
                  </a:lnTo>
                  <a:lnTo>
                    <a:pt x="498565" y="1211956"/>
                  </a:lnTo>
                  <a:lnTo>
                    <a:pt x="490267" y="1218668"/>
                  </a:lnTo>
                  <a:lnTo>
                    <a:pt x="490385" y="1234907"/>
                  </a:lnTo>
                  <a:lnTo>
                    <a:pt x="482731" y="1241098"/>
                  </a:lnTo>
                  <a:lnTo>
                    <a:pt x="483064" y="1257164"/>
                  </a:lnTo>
                  <a:lnTo>
                    <a:pt x="477913" y="1261330"/>
                  </a:lnTo>
                  <a:lnTo>
                    <a:pt x="481894" y="1274444"/>
                  </a:lnTo>
                  <a:lnTo>
                    <a:pt x="478461" y="1277222"/>
                  </a:lnTo>
                  <a:lnTo>
                    <a:pt x="480474" y="1291927"/>
                  </a:lnTo>
                  <a:lnTo>
                    <a:pt x="481844" y="1307154"/>
                  </a:lnTo>
                  <a:lnTo>
                    <a:pt x="474798" y="1312853"/>
                  </a:lnTo>
                  <a:lnTo>
                    <a:pt x="475525" y="1328601"/>
                  </a:lnTo>
                  <a:lnTo>
                    <a:pt x="471163" y="1348463"/>
                  </a:lnTo>
                  <a:lnTo>
                    <a:pt x="458829" y="1407444"/>
                  </a:lnTo>
                  <a:lnTo>
                    <a:pt x="454626" y="1410844"/>
                  </a:lnTo>
                  <a:lnTo>
                    <a:pt x="454423" y="1427343"/>
                  </a:lnTo>
                  <a:lnTo>
                    <a:pt x="450220" y="1430742"/>
                  </a:lnTo>
                  <a:lnTo>
                    <a:pt x="446808" y="1466172"/>
                  </a:lnTo>
                  <a:lnTo>
                    <a:pt x="442277" y="1486172"/>
                  </a:lnTo>
                  <a:lnTo>
                    <a:pt x="439677" y="1504610"/>
                  </a:lnTo>
                  <a:lnTo>
                    <a:pt x="450046" y="1545226"/>
                  </a:lnTo>
                  <a:lnTo>
                    <a:pt x="452321" y="1576055"/>
                  </a:lnTo>
                  <a:lnTo>
                    <a:pt x="453953" y="1607405"/>
                  </a:lnTo>
                  <a:lnTo>
                    <a:pt x="455155" y="1639102"/>
                  </a:lnTo>
                  <a:lnTo>
                    <a:pt x="456142" y="1670972"/>
                  </a:lnTo>
                  <a:lnTo>
                    <a:pt x="464015" y="1697273"/>
                  </a:lnTo>
                  <a:lnTo>
                    <a:pt x="463793" y="1713787"/>
                  </a:lnTo>
                  <a:lnTo>
                    <a:pt x="463143" y="1730648"/>
                  </a:lnTo>
                  <a:lnTo>
                    <a:pt x="461741" y="1748117"/>
                  </a:lnTo>
                  <a:lnTo>
                    <a:pt x="457753" y="1751343"/>
                  </a:lnTo>
                  <a:lnTo>
                    <a:pt x="462288" y="1764009"/>
                  </a:lnTo>
                  <a:close/>
                </a:path>
                <a:path w="914400" h="3542665">
                  <a:moveTo>
                    <a:pt x="545644" y="3101366"/>
                  </a:moveTo>
                  <a:lnTo>
                    <a:pt x="331" y="3542462"/>
                  </a:lnTo>
                  <a:lnTo>
                    <a:pt x="1927" y="1951266"/>
                  </a:lnTo>
                  <a:lnTo>
                    <a:pt x="4040" y="3376115"/>
                  </a:lnTo>
                  <a:lnTo>
                    <a:pt x="28054" y="3356690"/>
                  </a:lnTo>
                  <a:lnTo>
                    <a:pt x="72347" y="3353532"/>
                  </a:lnTo>
                  <a:lnTo>
                    <a:pt x="96069" y="3334343"/>
                  </a:lnTo>
                  <a:lnTo>
                    <a:pt x="128047" y="3324811"/>
                  </a:lnTo>
                  <a:lnTo>
                    <a:pt x="198795" y="3267584"/>
                  </a:lnTo>
                  <a:lnTo>
                    <a:pt x="226624" y="3261409"/>
                  </a:lnTo>
                  <a:lnTo>
                    <a:pt x="602081" y="2957706"/>
                  </a:lnTo>
                  <a:lnTo>
                    <a:pt x="600286" y="2975493"/>
                  </a:lnTo>
                  <a:lnTo>
                    <a:pt x="598169" y="2993540"/>
                  </a:lnTo>
                  <a:lnTo>
                    <a:pt x="591910" y="2998603"/>
                  </a:lnTo>
                  <a:lnTo>
                    <a:pt x="587807" y="3018256"/>
                  </a:lnTo>
                  <a:lnTo>
                    <a:pt x="571238" y="3031659"/>
                  </a:lnTo>
                  <a:lnTo>
                    <a:pt x="568861" y="3049916"/>
                  </a:lnTo>
                  <a:lnTo>
                    <a:pt x="558391" y="3058385"/>
                  </a:lnTo>
                  <a:lnTo>
                    <a:pt x="555746" y="3076860"/>
                  </a:lnTo>
                  <a:lnTo>
                    <a:pt x="545644" y="3101366"/>
                  </a:lnTo>
                  <a:close/>
                </a:path>
                <a:path w="914400" h="3542665">
                  <a:moveTo>
                    <a:pt x="665837" y="2612111"/>
                  </a:moveTo>
                  <a:lnTo>
                    <a:pt x="516831" y="2732640"/>
                  </a:lnTo>
                  <a:lnTo>
                    <a:pt x="514531" y="2718166"/>
                  </a:lnTo>
                  <a:lnTo>
                    <a:pt x="511587" y="2704212"/>
                  </a:lnTo>
                  <a:lnTo>
                    <a:pt x="507999" y="2690779"/>
                  </a:lnTo>
                  <a:lnTo>
                    <a:pt x="503768" y="2677868"/>
                  </a:lnTo>
                  <a:lnTo>
                    <a:pt x="503355" y="2661867"/>
                  </a:lnTo>
                  <a:lnTo>
                    <a:pt x="495330" y="2635689"/>
                  </a:lnTo>
                  <a:lnTo>
                    <a:pt x="487412" y="2609424"/>
                  </a:lnTo>
                  <a:lnTo>
                    <a:pt x="479334" y="2583289"/>
                  </a:lnTo>
                  <a:lnTo>
                    <a:pt x="473804" y="2555093"/>
                  </a:lnTo>
                  <a:lnTo>
                    <a:pt x="470824" y="2541168"/>
                  </a:lnTo>
                  <a:lnTo>
                    <a:pt x="459429" y="2517717"/>
                  </a:lnTo>
                  <a:lnTo>
                    <a:pt x="458327" y="2502274"/>
                  </a:lnTo>
                  <a:lnTo>
                    <a:pt x="450204" y="2476175"/>
                  </a:lnTo>
                  <a:lnTo>
                    <a:pt x="443154" y="2449208"/>
                  </a:lnTo>
                  <a:lnTo>
                    <a:pt x="437284" y="2421287"/>
                  </a:lnTo>
                  <a:lnTo>
                    <a:pt x="436003" y="2405988"/>
                  </a:lnTo>
                  <a:lnTo>
                    <a:pt x="434186" y="2391123"/>
                  </a:lnTo>
                  <a:lnTo>
                    <a:pt x="431510" y="2376953"/>
                  </a:lnTo>
                  <a:lnTo>
                    <a:pt x="419667" y="2353863"/>
                  </a:lnTo>
                  <a:lnTo>
                    <a:pt x="410409" y="2328683"/>
                  </a:lnTo>
                  <a:lnTo>
                    <a:pt x="402384" y="2302505"/>
                  </a:lnTo>
                  <a:lnTo>
                    <a:pt x="387338" y="2265671"/>
                  </a:lnTo>
                  <a:lnTo>
                    <a:pt x="380976" y="2238148"/>
                  </a:lnTo>
                  <a:lnTo>
                    <a:pt x="380965" y="2221822"/>
                  </a:lnTo>
                  <a:lnTo>
                    <a:pt x="374040" y="2194754"/>
                  </a:lnTo>
                  <a:lnTo>
                    <a:pt x="369047" y="2166124"/>
                  </a:lnTo>
                  <a:lnTo>
                    <a:pt x="378952" y="2141777"/>
                  </a:lnTo>
                  <a:lnTo>
                    <a:pt x="374068" y="2129393"/>
                  </a:lnTo>
                  <a:lnTo>
                    <a:pt x="376420" y="2127491"/>
                  </a:lnTo>
                  <a:lnTo>
                    <a:pt x="370302" y="2116105"/>
                  </a:lnTo>
                  <a:lnTo>
                    <a:pt x="368413" y="2101298"/>
                  </a:lnTo>
                  <a:lnTo>
                    <a:pt x="348876" y="2051762"/>
                  </a:lnTo>
                  <a:lnTo>
                    <a:pt x="346988" y="2036955"/>
                  </a:lnTo>
                  <a:lnTo>
                    <a:pt x="332210" y="1999905"/>
                  </a:lnTo>
                  <a:lnTo>
                    <a:pt x="327297" y="1971210"/>
                  </a:lnTo>
                  <a:lnTo>
                    <a:pt x="323993" y="1941212"/>
                  </a:lnTo>
                  <a:lnTo>
                    <a:pt x="314044" y="1900256"/>
                  </a:lnTo>
                  <a:lnTo>
                    <a:pt x="317576" y="1897399"/>
                  </a:lnTo>
                  <a:lnTo>
                    <a:pt x="313282" y="1884538"/>
                  </a:lnTo>
                  <a:lnTo>
                    <a:pt x="459266" y="1766454"/>
                  </a:lnTo>
                  <a:lnTo>
                    <a:pt x="464553" y="1778512"/>
                  </a:lnTo>
                  <a:lnTo>
                    <a:pt x="474287" y="1819642"/>
                  </a:lnTo>
                  <a:lnTo>
                    <a:pt x="475230" y="1851548"/>
                  </a:lnTo>
                  <a:lnTo>
                    <a:pt x="483623" y="1893763"/>
                  </a:lnTo>
                  <a:lnTo>
                    <a:pt x="491636" y="1968955"/>
                  </a:lnTo>
                  <a:lnTo>
                    <a:pt x="500852" y="2010505"/>
                  </a:lnTo>
                  <a:lnTo>
                    <a:pt x="511463" y="2050926"/>
                  </a:lnTo>
                  <a:lnTo>
                    <a:pt x="523523" y="2090175"/>
                  </a:lnTo>
                  <a:lnTo>
                    <a:pt x="521430" y="2091867"/>
                  </a:lnTo>
                  <a:lnTo>
                    <a:pt x="527647" y="2103173"/>
                  </a:lnTo>
                  <a:lnTo>
                    <a:pt x="526520" y="2104085"/>
                  </a:lnTo>
                  <a:lnTo>
                    <a:pt x="534346" y="2114089"/>
                  </a:lnTo>
                  <a:lnTo>
                    <a:pt x="554444" y="2146836"/>
                  </a:lnTo>
                  <a:lnTo>
                    <a:pt x="562514" y="2172978"/>
                  </a:lnTo>
                  <a:lnTo>
                    <a:pt x="558401" y="2176305"/>
                  </a:lnTo>
                  <a:lnTo>
                    <a:pt x="570905" y="2198860"/>
                  </a:lnTo>
                  <a:lnTo>
                    <a:pt x="576496" y="2210672"/>
                  </a:lnTo>
                  <a:lnTo>
                    <a:pt x="575923" y="2211135"/>
                  </a:lnTo>
                  <a:lnTo>
                    <a:pt x="580477" y="2223787"/>
                  </a:lnTo>
                  <a:lnTo>
                    <a:pt x="576471" y="2227027"/>
                  </a:lnTo>
                  <a:lnTo>
                    <a:pt x="581597" y="2239216"/>
                  </a:lnTo>
                  <a:lnTo>
                    <a:pt x="580452" y="2240141"/>
                  </a:lnTo>
                  <a:lnTo>
                    <a:pt x="584862" y="2252909"/>
                  </a:lnTo>
                  <a:lnTo>
                    <a:pt x="588414" y="2266370"/>
                  </a:lnTo>
                  <a:lnTo>
                    <a:pt x="594659" y="2293988"/>
                  </a:lnTo>
                  <a:lnTo>
                    <a:pt x="600241" y="2305808"/>
                  </a:lnTo>
                  <a:lnTo>
                    <a:pt x="597997" y="2307623"/>
                  </a:lnTo>
                  <a:lnTo>
                    <a:pt x="603632" y="2319399"/>
                  </a:lnTo>
                  <a:lnTo>
                    <a:pt x="600905" y="2321606"/>
                  </a:lnTo>
                  <a:lnTo>
                    <a:pt x="610414" y="2346583"/>
                  </a:lnTo>
                  <a:lnTo>
                    <a:pt x="612204" y="2361470"/>
                  </a:lnTo>
                  <a:lnTo>
                    <a:pt x="613458" y="2376790"/>
                  </a:lnTo>
                  <a:lnTo>
                    <a:pt x="613371" y="2393195"/>
                  </a:lnTo>
                  <a:lnTo>
                    <a:pt x="617352" y="2406310"/>
                  </a:lnTo>
                  <a:lnTo>
                    <a:pt x="615635" y="2407699"/>
                  </a:lnTo>
                  <a:lnTo>
                    <a:pt x="621333" y="2419424"/>
                  </a:lnTo>
                  <a:lnTo>
                    <a:pt x="624509" y="2433190"/>
                  </a:lnTo>
                  <a:lnTo>
                    <a:pt x="627149" y="2447389"/>
                  </a:lnTo>
                  <a:lnTo>
                    <a:pt x="628716" y="2462456"/>
                  </a:lnTo>
                  <a:lnTo>
                    <a:pt x="628673" y="2478826"/>
                  </a:lnTo>
                  <a:lnTo>
                    <a:pt x="626384" y="2480677"/>
                  </a:lnTo>
                  <a:lnTo>
                    <a:pt x="632082" y="2492403"/>
                  </a:lnTo>
                  <a:lnTo>
                    <a:pt x="639820" y="2518812"/>
                  </a:lnTo>
                  <a:lnTo>
                    <a:pt x="639518" y="2535391"/>
                  </a:lnTo>
                  <a:lnTo>
                    <a:pt x="647311" y="2561758"/>
                  </a:lnTo>
                  <a:lnTo>
                    <a:pt x="655371" y="2587907"/>
                  </a:lnTo>
                  <a:lnTo>
                    <a:pt x="660309" y="2600248"/>
                  </a:lnTo>
                  <a:lnTo>
                    <a:pt x="665837" y="2612111"/>
                  </a:lnTo>
                  <a:close/>
                </a:path>
                <a:path w="914400" h="3542665">
                  <a:moveTo>
                    <a:pt x="611649" y="2949967"/>
                  </a:moveTo>
                  <a:lnTo>
                    <a:pt x="336116" y="3172841"/>
                  </a:lnTo>
                  <a:lnTo>
                    <a:pt x="344859" y="3149435"/>
                  </a:lnTo>
                  <a:lnTo>
                    <a:pt x="361536" y="3135945"/>
                  </a:lnTo>
                  <a:lnTo>
                    <a:pt x="370118" y="3112669"/>
                  </a:lnTo>
                  <a:lnTo>
                    <a:pt x="386526" y="3099396"/>
                  </a:lnTo>
                  <a:lnTo>
                    <a:pt x="413216" y="3061473"/>
                  </a:lnTo>
                  <a:lnTo>
                    <a:pt x="463805" y="2987883"/>
                  </a:lnTo>
                  <a:lnTo>
                    <a:pt x="479932" y="2942168"/>
                  </a:lnTo>
                  <a:lnTo>
                    <a:pt x="497552" y="2895246"/>
                  </a:lnTo>
                  <a:lnTo>
                    <a:pt x="512436" y="2850537"/>
                  </a:lnTo>
                  <a:lnTo>
                    <a:pt x="516007" y="2798645"/>
                  </a:lnTo>
                  <a:lnTo>
                    <a:pt x="515661" y="2749920"/>
                  </a:lnTo>
                  <a:lnTo>
                    <a:pt x="518523" y="2747606"/>
                  </a:lnTo>
                  <a:lnTo>
                    <a:pt x="513969" y="2734954"/>
                  </a:lnTo>
                  <a:lnTo>
                    <a:pt x="663700" y="2613839"/>
                  </a:lnTo>
                  <a:lnTo>
                    <a:pt x="669603" y="2625399"/>
                  </a:lnTo>
                  <a:lnTo>
                    <a:pt x="675874" y="2636662"/>
                  </a:lnTo>
                  <a:lnTo>
                    <a:pt x="667289" y="2643605"/>
                  </a:lnTo>
                  <a:lnTo>
                    <a:pt x="663876" y="2662701"/>
                  </a:lnTo>
                  <a:lnTo>
                    <a:pt x="654889" y="2669970"/>
                  </a:lnTo>
                  <a:lnTo>
                    <a:pt x="655499" y="2685812"/>
                  </a:lnTo>
                  <a:lnTo>
                    <a:pt x="656914" y="2701002"/>
                  </a:lnTo>
                  <a:lnTo>
                    <a:pt x="663356" y="2728460"/>
                  </a:lnTo>
                  <a:lnTo>
                    <a:pt x="661275" y="2746479"/>
                  </a:lnTo>
                  <a:lnTo>
                    <a:pt x="658120" y="2765365"/>
                  </a:lnTo>
                  <a:lnTo>
                    <a:pt x="653356" y="2785553"/>
                  </a:lnTo>
                  <a:lnTo>
                    <a:pt x="660156" y="2812722"/>
                  </a:lnTo>
                  <a:lnTo>
                    <a:pt x="648299" y="2822313"/>
                  </a:lnTo>
                  <a:lnTo>
                    <a:pt x="643356" y="2842646"/>
                  </a:lnTo>
                  <a:lnTo>
                    <a:pt x="638950" y="2862545"/>
                  </a:lnTo>
                  <a:lnTo>
                    <a:pt x="633363" y="2883399"/>
                  </a:lnTo>
                  <a:lnTo>
                    <a:pt x="620755" y="2893597"/>
                  </a:lnTo>
                  <a:lnTo>
                    <a:pt x="616778" y="2913149"/>
                  </a:lnTo>
                  <a:lnTo>
                    <a:pt x="613123" y="2932440"/>
                  </a:lnTo>
                  <a:lnTo>
                    <a:pt x="611649" y="2949967"/>
                  </a:lnTo>
                  <a:close/>
                </a:path>
                <a:path w="914400" h="3542665">
                  <a:moveTo>
                    <a:pt x="416390" y="3287590"/>
                  </a:moveTo>
                  <a:lnTo>
                    <a:pt x="197352" y="3464768"/>
                  </a:lnTo>
                  <a:lnTo>
                    <a:pt x="34925" y="3530814"/>
                  </a:lnTo>
                  <a:lnTo>
                    <a:pt x="26340" y="3537758"/>
                  </a:lnTo>
                  <a:lnTo>
                    <a:pt x="6658" y="3537344"/>
                  </a:lnTo>
                  <a:lnTo>
                    <a:pt x="527608" y="3115955"/>
                  </a:lnTo>
                  <a:lnTo>
                    <a:pt x="517881" y="3140157"/>
                  </a:lnTo>
                  <a:lnTo>
                    <a:pt x="508745" y="3163882"/>
                  </a:lnTo>
                  <a:lnTo>
                    <a:pt x="494438" y="3175455"/>
                  </a:lnTo>
                  <a:lnTo>
                    <a:pt x="486106" y="3198529"/>
                  </a:lnTo>
                  <a:lnTo>
                    <a:pt x="469733" y="3211772"/>
                  </a:lnTo>
                  <a:lnTo>
                    <a:pt x="461241" y="3234977"/>
                  </a:lnTo>
                  <a:lnTo>
                    <a:pt x="426555" y="3263033"/>
                  </a:lnTo>
                  <a:lnTo>
                    <a:pt x="416390" y="3287590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6630" y="4237393"/>
            <a:ext cx="599757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805">
                <a:solidFill>
                  <a:srgbClr val="994B37"/>
                </a:solidFill>
                <a:latin typeface="Trebuchet MS"/>
                <a:cs typeface="Trebuchet MS"/>
              </a:rPr>
              <a:t>UNIQUENESS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04269" y="2059174"/>
            <a:ext cx="7336155" cy="459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80">
                <a:latin typeface="Tahoma"/>
                <a:cs typeface="Tahoma"/>
              </a:rPr>
              <a:t>A</a:t>
            </a:r>
            <a:r>
              <a:rPr dirty="0" sz="2850" spc="-130">
                <a:latin typeface="Tahoma"/>
                <a:cs typeface="Tahoma"/>
              </a:rPr>
              <a:t> </a:t>
            </a:r>
            <a:r>
              <a:rPr dirty="0" sz="2850" spc="10">
                <a:latin typeface="Tahoma"/>
                <a:cs typeface="Tahoma"/>
              </a:rPr>
              <a:t>TRUST-METER</a:t>
            </a:r>
            <a:r>
              <a:rPr dirty="0" sz="2850" spc="-125">
                <a:latin typeface="Tahoma"/>
                <a:cs typeface="Tahoma"/>
              </a:rPr>
              <a:t> </a:t>
            </a:r>
            <a:r>
              <a:rPr dirty="0" sz="2850" spc="-70">
                <a:latin typeface="Tahoma"/>
                <a:cs typeface="Tahoma"/>
              </a:rPr>
              <a:t>TO</a:t>
            </a:r>
            <a:r>
              <a:rPr dirty="0" sz="2850" spc="-125">
                <a:latin typeface="Tahoma"/>
                <a:cs typeface="Tahoma"/>
              </a:rPr>
              <a:t> </a:t>
            </a:r>
            <a:r>
              <a:rPr dirty="0" sz="2850" spc="40">
                <a:latin typeface="Tahoma"/>
                <a:cs typeface="Tahoma"/>
              </a:rPr>
              <a:t>TRACK</a:t>
            </a:r>
            <a:r>
              <a:rPr dirty="0" sz="2850" spc="-130">
                <a:latin typeface="Tahoma"/>
                <a:cs typeface="Tahoma"/>
              </a:rPr>
              <a:t> </a:t>
            </a:r>
            <a:r>
              <a:rPr dirty="0" sz="2850" spc="70">
                <a:latin typeface="Tahoma"/>
                <a:cs typeface="Tahoma"/>
              </a:rPr>
              <a:t>USER'S</a:t>
            </a:r>
            <a:r>
              <a:rPr dirty="0" sz="2850" spc="-125">
                <a:latin typeface="Tahoma"/>
                <a:cs typeface="Tahoma"/>
              </a:rPr>
              <a:t> </a:t>
            </a:r>
            <a:r>
              <a:rPr dirty="0" sz="2850" spc="-25">
                <a:latin typeface="Tahoma"/>
                <a:cs typeface="Tahoma"/>
              </a:rPr>
              <a:t>HISTORY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4269" y="2800367"/>
            <a:ext cx="6805295" cy="1162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150" spc="-15">
                <a:solidFill>
                  <a:srgbClr val="994B37"/>
                </a:solidFill>
                <a:latin typeface="Tahoma"/>
                <a:cs typeface="Tahoma"/>
              </a:rPr>
              <a:t>THE</a:t>
            </a:r>
            <a:r>
              <a:rPr dirty="0" sz="215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5">
                <a:solidFill>
                  <a:srgbClr val="994B37"/>
                </a:solidFill>
                <a:latin typeface="Tahoma"/>
                <a:cs typeface="Tahoma"/>
              </a:rPr>
              <a:t>TRUST-METER</a:t>
            </a:r>
            <a:r>
              <a:rPr dirty="0" sz="215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40">
                <a:solidFill>
                  <a:srgbClr val="994B37"/>
                </a:solidFill>
                <a:latin typeface="Tahoma"/>
                <a:cs typeface="Tahoma"/>
              </a:rPr>
              <a:t>IS</a:t>
            </a:r>
            <a:r>
              <a:rPr dirty="0" sz="215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994B37"/>
                </a:solidFill>
                <a:latin typeface="Tahoma"/>
                <a:cs typeface="Tahoma"/>
              </a:rPr>
              <a:t>KIND</a:t>
            </a:r>
            <a:r>
              <a:rPr dirty="0" sz="215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-30">
                <a:solidFill>
                  <a:srgbClr val="994B37"/>
                </a:solidFill>
                <a:latin typeface="Tahoma"/>
                <a:cs typeface="Tahoma"/>
              </a:rPr>
              <a:t>OF</a:t>
            </a:r>
            <a:r>
              <a:rPr dirty="0" sz="215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55">
                <a:solidFill>
                  <a:srgbClr val="994B37"/>
                </a:solidFill>
                <a:latin typeface="Tahoma"/>
                <a:cs typeface="Tahoma"/>
              </a:rPr>
              <a:t>A</a:t>
            </a:r>
            <a:r>
              <a:rPr dirty="0" sz="215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25">
                <a:solidFill>
                  <a:srgbClr val="994B37"/>
                </a:solidFill>
                <a:latin typeface="Tahoma"/>
                <a:cs typeface="Tahoma"/>
              </a:rPr>
              <a:t>FEEDBACK</a:t>
            </a:r>
            <a:r>
              <a:rPr dirty="0" sz="215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-25">
                <a:solidFill>
                  <a:srgbClr val="994B37"/>
                </a:solidFill>
                <a:latin typeface="Tahoma"/>
                <a:cs typeface="Tahoma"/>
              </a:rPr>
              <a:t>FROM</a:t>
            </a:r>
            <a:r>
              <a:rPr dirty="0" sz="215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-30">
                <a:solidFill>
                  <a:srgbClr val="994B37"/>
                </a:solidFill>
                <a:latin typeface="Tahoma"/>
                <a:cs typeface="Tahoma"/>
              </a:rPr>
              <a:t>ONE </a:t>
            </a:r>
            <a:r>
              <a:rPr dirty="0" sz="2150" spc="-65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25">
                <a:solidFill>
                  <a:srgbClr val="994B37"/>
                </a:solidFill>
                <a:latin typeface="Tahoma"/>
                <a:cs typeface="Tahoma"/>
              </a:rPr>
              <a:t>USER </a:t>
            </a:r>
            <a:r>
              <a:rPr dirty="0" sz="2150" spc="-60">
                <a:solidFill>
                  <a:srgbClr val="994B37"/>
                </a:solidFill>
                <a:latin typeface="Tahoma"/>
                <a:cs typeface="Tahoma"/>
              </a:rPr>
              <a:t>TO </a:t>
            </a:r>
            <a:r>
              <a:rPr dirty="0" sz="2150" spc="-15">
                <a:solidFill>
                  <a:srgbClr val="994B37"/>
                </a:solidFill>
                <a:latin typeface="Tahoma"/>
                <a:cs typeface="Tahoma"/>
              </a:rPr>
              <a:t>ANOTHER </a:t>
            </a:r>
            <a:r>
              <a:rPr dirty="0" sz="2150" spc="-40">
                <a:solidFill>
                  <a:srgbClr val="994B37"/>
                </a:solidFill>
                <a:latin typeface="Tahoma"/>
                <a:cs typeface="Tahoma"/>
              </a:rPr>
              <a:t>ON </a:t>
            </a:r>
            <a:r>
              <a:rPr dirty="0" sz="2150" spc="-15">
                <a:solidFill>
                  <a:srgbClr val="994B37"/>
                </a:solidFill>
                <a:latin typeface="Tahoma"/>
                <a:cs typeface="Tahoma"/>
              </a:rPr>
              <a:t>THE </a:t>
            </a:r>
            <a:r>
              <a:rPr dirty="0" sz="2150" spc="55">
                <a:solidFill>
                  <a:srgbClr val="994B37"/>
                </a:solidFill>
                <a:latin typeface="Tahoma"/>
                <a:cs typeface="Tahoma"/>
              </a:rPr>
              <a:t>BASIS </a:t>
            </a:r>
            <a:r>
              <a:rPr dirty="0" sz="2150" spc="-30">
                <a:solidFill>
                  <a:srgbClr val="994B37"/>
                </a:solidFill>
                <a:latin typeface="Tahoma"/>
                <a:cs typeface="Tahoma"/>
              </a:rPr>
              <a:t>OF </a:t>
            </a:r>
            <a:r>
              <a:rPr dirty="0" sz="2150" spc="-20">
                <a:solidFill>
                  <a:srgbClr val="994B37"/>
                </a:solidFill>
                <a:latin typeface="Tahoma"/>
                <a:cs typeface="Tahoma"/>
              </a:rPr>
              <a:t>THEIR </a:t>
            </a:r>
            <a:r>
              <a:rPr dirty="0" sz="2150" spc="-1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994B37"/>
                </a:solidFill>
                <a:latin typeface="Tahoma"/>
                <a:cs typeface="Tahoma"/>
              </a:rPr>
              <a:t>CONVERSATION</a:t>
            </a:r>
            <a:r>
              <a:rPr dirty="0" sz="2150" spc="-10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-15">
                <a:solidFill>
                  <a:srgbClr val="994B37"/>
                </a:solidFill>
                <a:latin typeface="Tahoma"/>
                <a:cs typeface="Tahoma"/>
              </a:rPr>
              <a:t>WHICH</a:t>
            </a:r>
            <a:r>
              <a:rPr dirty="0" sz="2150" spc="-10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994B37"/>
                </a:solidFill>
                <a:latin typeface="Tahoma"/>
                <a:cs typeface="Tahoma"/>
              </a:rPr>
              <a:t>BUILDS</a:t>
            </a:r>
            <a:r>
              <a:rPr dirty="0" sz="2150" spc="-10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25">
                <a:solidFill>
                  <a:srgbClr val="994B37"/>
                </a:solidFill>
                <a:latin typeface="Tahoma"/>
                <a:cs typeface="Tahoma"/>
              </a:rPr>
              <a:t>ONE'S</a:t>
            </a:r>
            <a:r>
              <a:rPr dirty="0" sz="2150" spc="-10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994B37"/>
                </a:solidFill>
                <a:latin typeface="Tahoma"/>
                <a:cs typeface="Tahoma"/>
              </a:rPr>
              <a:t>TRUST-SCORE.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04269" y="5291463"/>
            <a:ext cx="7265034" cy="2820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07440">
              <a:lnSpc>
                <a:spcPct val="116799"/>
              </a:lnSpc>
              <a:spcBef>
                <a:spcPts val="95"/>
              </a:spcBef>
            </a:pPr>
            <a:r>
              <a:rPr dirty="0" sz="2800" spc="40">
                <a:solidFill>
                  <a:srgbClr val="994B37"/>
                </a:solidFill>
                <a:latin typeface="Tahoma"/>
                <a:cs typeface="Tahoma"/>
              </a:rPr>
              <a:t>SPECIALISED</a:t>
            </a:r>
            <a:r>
              <a:rPr dirty="0" sz="2800" spc="-14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994B37"/>
                </a:solidFill>
                <a:latin typeface="Tahoma"/>
                <a:cs typeface="Tahoma"/>
              </a:rPr>
              <a:t>SUGGESTIONS</a:t>
            </a:r>
            <a:r>
              <a:rPr dirty="0" sz="2800" spc="-13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800" spc="-30">
                <a:solidFill>
                  <a:srgbClr val="994B37"/>
                </a:solidFill>
                <a:latin typeface="Tahoma"/>
                <a:cs typeface="Tahoma"/>
              </a:rPr>
              <a:t>OF</a:t>
            </a:r>
            <a:r>
              <a:rPr dirty="0" sz="2800" spc="-13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800" spc="-15">
                <a:solidFill>
                  <a:srgbClr val="994B37"/>
                </a:solidFill>
                <a:latin typeface="Tahoma"/>
                <a:cs typeface="Tahoma"/>
              </a:rPr>
              <a:t>DATE </a:t>
            </a:r>
            <a:r>
              <a:rPr dirty="0" sz="2800" spc="-86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800" spc="15">
                <a:solidFill>
                  <a:srgbClr val="994B37"/>
                </a:solidFill>
                <a:latin typeface="Tahoma"/>
                <a:cs typeface="Tahoma"/>
              </a:rPr>
              <a:t>LOCATONS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16799"/>
              </a:lnSpc>
              <a:spcBef>
                <a:spcPts val="2385"/>
              </a:spcBef>
            </a:pPr>
            <a:r>
              <a:rPr dirty="0" sz="2100" spc="-5">
                <a:solidFill>
                  <a:srgbClr val="994B37"/>
                </a:solidFill>
                <a:latin typeface="Tahoma"/>
                <a:cs typeface="Tahoma"/>
              </a:rPr>
              <a:t>THERE WILL </a:t>
            </a:r>
            <a:r>
              <a:rPr dirty="0" sz="2100" spc="40">
                <a:solidFill>
                  <a:srgbClr val="994B37"/>
                </a:solidFill>
                <a:latin typeface="Tahoma"/>
                <a:cs typeface="Tahoma"/>
              </a:rPr>
              <a:t>BE </a:t>
            </a:r>
            <a:r>
              <a:rPr dirty="0" sz="2100" spc="35">
                <a:solidFill>
                  <a:srgbClr val="994B37"/>
                </a:solidFill>
                <a:latin typeface="Tahoma"/>
                <a:cs typeface="Tahoma"/>
              </a:rPr>
              <a:t>SUGGESTIONS </a:t>
            </a:r>
            <a:r>
              <a:rPr dirty="0" sz="2100" spc="-20">
                <a:solidFill>
                  <a:srgbClr val="994B37"/>
                </a:solidFill>
                <a:latin typeface="Tahoma"/>
                <a:cs typeface="Tahoma"/>
              </a:rPr>
              <a:t>FOR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RESTAURANTS,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BARS, </a:t>
            </a:r>
            <a:r>
              <a:rPr dirty="0" sz="2100" spc="3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LIBRARIES</a:t>
            </a:r>
            <a:r>
              <a:rPr dirty="0" sz="2100" spc="-8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994B37"/>
                </a:solidFill>
                <a:latin typeface="Tahoma"/>
                <a:cs typeface="Tahoma"/>
              </a:rPr>
              <a:t>ETC</a:t>
            </a:r>
            <a:r>
              <a:rPr dirty="0" sz="2100" spc="-8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994B37"/>
                </a:solidFill>
                <a:latin typeface="Tahoma"/>
                <a:cs typeface="Tahoma"/>
              </a:rPr>
              <a:t>NEAR</a:t>
            </a:r>
            <a:r>
              <a:rPr dirty="0" sz="2100" spc="-8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994B37"/>
                </a:solidFill>
                <a:latin typeface="Tahoma"/>
                <a:cs typeface="Tahoma"/>
              </a:rPr>
              <a:t>THE</a:t>
            </a:r>
            <a:r>
              <a:rPr dirty="0" sz="2100" spc="-8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994B37"/>
                </a:solidFill>
                <a:latin typeface="Tahoma"/>
                <a:cs typeface="Tahoma"/>
              </a:rPr>
              <a:t>USER'S</a:t>
            </a:r>
            <a:r>
              <a:rPr dirty="0" sz="2100" spc="-8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994B37"/>
                </a:solidFill>
                <a:latin typeface="Tahoma"/>
                <a:cs typeface="Tahoma"/>
              </a:rPr>
              <a:t>LOCATIONS</a:t>
            </a:r>
            <a:r>
              <a:rPr dirty="0" sz="2100" spc="-8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994B37"/>
                </a:solidFill>
                <a:latin typeface="Tahoma"/>
                <a:cs typeface="Tahoma"/>
              </a:rPr>
              <a:t>WHICH</a:t>
            </a:r>
            <a:r>
              <a:rPr dirty="0" sz="2100" spc="-8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994B37"/>
                </a:solidFill>
                <a:latin typeface="Tahoma"/>
                <a:cs typeface="Tahoma"/>
              </a:rPr>
              <a:t>WILL </a:t>
            </a:r>
            <a:r>
              <a:rPr dirty="0" sz="2100" spc="-64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994B37"/>
                </a:solidFill>
                <a:latin typeface="Tahoma"/>
                <a:cs typeface="Tahoma"/>
              </a:rPr>
              <a:t>BE </a:t>
            </a:r>
            <a:r>
              <a:rPr dirty="0" sz="2100" spc="-10">
                <a:solidFill>
                  <a:srgbClr val="994B37"/>
                </a:solidFill>
                <a:latin typeface="Tahoma"/>
                <a:cs typeface="Tahoma"/>
              </a:rPr>
              <a:t>RECOMMENDED </a:t>
            </a:r>
            <a:r>
              <a:rPr dirty="0" sz="2100" spc="-45">
                <a:solidFill>
                  <a:srgbClr val="994B37"/>
                </a:solidFill>
                <a:latin typeface="Tahoma"/>
                <a:cs typeface="Tahoma"/>
              </a:rPr>
              <a:t>TO </a:t>
            </a:r>
            <a:r>
              <a:rPr dirty="0" sz="2100" spc="-5">
                <a:solidFill>
                  <a:srgbClr val="994B37"/>
                </a:solidFill>
                <a:latin typeface="Tahoma"/>
                <a:cs typeface="Tahoma"/>
              </a:rPr>
              <a:t>THE </a:t>
            </a:r>
            <a:r>
              <a:rPr dirty="0" sz="2100" spc="15">
                <a:solidFill>
                  <a:srgbClr val="994B37"/>
                </a:solidFill>
                <a:latin typeface="Tahoma"/>
                <a:cs typeface="Tahoma"/>
              </a:rPr>
              <a:t>USER,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DISCOUNTS </a:t>
            </a:r>
            <a:r>
              <a:rPr dirty="0" sz="2100" spc="-5">
                <a:solidFill>
                  <a:srgbClr val="994B37"/>
                </a:solidFill>
                <a:latin typeface="Tahoma"/>
                <a:cs typeface="Tahoma"/>
              </a:rPr>
              <a:t>WILL </a:t>
            </a:r>
            <a:r>
              <a:rPr dirty="0" sz="2100" spc="40">
                <a:solidFill>
                  <a:srgbClr val="994B37"/>
                </a:solidFill>
                <a:latin typeface="Tahoma"/>
                <a:cs typeface="Tahoma"/>
              </a:rPr>
              <a:t>BE </a:t>
            </a:r>
            <a:r>
              <a:rPr dirty="0" sz="2100" spc="4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-25">
                <a:solidFill>
                  <a:srgbClr val="994B37"/>
                </a:solidFill>
                <a:latin typeface="Tahoma"/>
                <a:cs typeface="Tahoma"/>
              </a:rPr>
              <a:t>PROVIDED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994B37"/>
                </a:solidFill>
                <a:latin typeface="Tahoma"/>
                <a:cs typeface="Tahoma"/>
              </a:rPr>
              <a:t>USING</a:t>
            </a:r>
            <a:r>
              <a:rPr dirty="0" sz="2100" spc="-9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994B37"/>
                </a:solidFill>
                <a:latin typeface="Tahoma"/>
                <a:cs typeface="Tahoma"/>
              </a:rPr>
              <a:t>OUR</a:t>
            </a:r>
            <a:r>
              <a:rPr dirty="0" sz="2100" spc="-9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994B37"/>
                </a:solidFill>
                <a:latin typeface="Tahoma"/>
                <a:cs typeface="Tahoma"/>
              </a:rPr>
              <a:t>COUPON</a:t>
            </a:r>
            <a:r>
              <a:rPr dirty="0" sz="2100" spc="-9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994B37"/>
                </a:solidFill>
                <a:latin typeface="Tahoma"/>
                <a:cs typeface="Tahoma"/>
              </a:rPr>
              <a:t>CODES.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145395" cy="10274300"/>
          </a:xfrm>
          <a:custGeom>
            <a:avLst/>
            <a:gdLst/>
            <a:ahLst/>
            <a:cxnLst/>
            <a:rect l="l" t="t" r="r" b="b"/>
            <a:pathLst>
              <a:path w="10145395" h="10274300">
                <a:moveTo>
                  <a:pt x="2601814" y="10274299"/>
                </a:moveTo>
                <a:lnTo>
                  <a:pt x="0" y="10274299"/>
                </a:lnTo>
                <a:lnTo>
                  <a:pt x="0" y="1104899"/>
                </a:lnTo>
                <a:lnTo>
                  <a:pt x="33037" y="1079499"/>
                </a:lnTo>
                <a:lnTo>
                  <a:pt x="67450" y="1041399"/>
                </a:lnTo>
                <a:lnTo>
                  <a:pt x="103260" y="1003299"/>
                </a:lnTo>
                <a:lnTo>
                  <a:pt x="140522" y="977899"/>
                </a:lnTo>
                <a:lnTo>
                  <a:pt x="179291" y="939799"/>
                </a:lnTo>
                <a:lnTo>
                  <a:pt x="219624" y="914399"/>
                </a:lnTo>
                <a:lnTo>
                  <a:pt x="261577" y="888999"/>
                </a:lnTo>
                <a:lnTo>
                  <a:pt x="305206" y="863599"/>
                </a:lnTo>
                <a:lnTo>
                  <a:pt x="350566" y="838199"/>
                </a:lnTo>
                <a:lnTo>
                  <a:pt x="478671" y="761999"/>
                </a:lnTo>
                <a:lnTo>
                  <a:pt x="521083" y="749299"/>
                </a:lnTo>
                <a:lnTo>
                  <a:pt x="692180" y="647699"/>
                </a:lnTo>
                <a:lnTo>
                  <a:pt x="735861" y="634999"/>
                </a:lnTo>
                <a:lnTo>
                  <a:pt x="780122" y="609599"/>
                </a:lnTo>
                <a:lnTo>
                  <a:pt x="825071" y="596899"/>
                </a:lnTo>
                <a:lnTo>
                  <a:pt x="870412" y="571499"/>
                </a:lnTo>
                <a:lnTo>
                  <a:pt x="961334" y="546099"/>
                </a:lnTo>
                <a:lnTo>
                  <a:pt x="1007037" y="520699"/>
                </a:lnTo>
                <a:lnTo>
                  <a:pt x="1192870" y="469899"/>
                </a:lnTo>
                <a:lnTo>
                  <a:pt x="1240385" y="469899"/>
                </a:lnTo>
                <a:lnTo>
                  <a:pt x="1288445" y="457199"/>
                </a:lnTo>
                <a:lnTo>
                  <a:pt x="1337109" y="457199"/>
                </a:lnTo>
                <a:lnTo>
                  <a:pt x="1446352" y="431799"/>
                </a:lnTo>
                <a:lnTo>
                  <a:pt x="1499215" y="406399"/>
                </a:lnTo>
                <a:lnTo>
                  <a:pt x="1551574" y="393699"/>
                </a:lnTo>
                <a:lnTo>
                  <a:pt x="1696339" y="342899"/>
                </a:lnTo>
                <a:lnTo>
                  <a:pt x="1745662" y="330199"/>
                </a:lnTo>
                <a:lnTo>
                  <a:pt x="1795116" y="304799"/>
                </a:lnTo>
                <a:lnTo>
                  <a:pt x="1944292" y="266699"/>
                </a:lnTo>
                <a:lnTo>
                  <a:pt x="1994303" y="266699"/>
                </a:lnTo>
                <a:lnTo>
                  <a:pt x="2094776" y="241299"/>
                </a:lnTo>
                <a:lnTo>
                  <a:pt x="3806656" y="241299"/>
                </a:lnTo>
                <a:lnTo>
                  <a:pt x="3855177" y="228599"/>
                </a:lnTo>
                <a:lnTo>
                  <a:pt x="4000351" y="228599"/>
                </a:lnTo>
                <a:lnTo>
                  <a:pt x="4143933" y="190499"/>
                </a:lnTo>
                <a:lnTo>
                  <a:pt x="4645461" y="63499"/>
                </a:lnTo>
                <a:lnTo>
                  <a:pt x="4695968" y="38099"/>
                </a:lnTo>
                <a:lnTo>
                  <a:pt x="4745831" y="25399"/>
                </a:lnTo>
                <a:lnTo>
                  <a:pt x="4795051" y="0"/>
                </a:lnTo>
                <a:lnTo>
                  <a:pt x="6589318" y="0"/>
                </a:lnTo>
                <a:lnTo>
                  <a:pt x="6598884" y="12699"/>
                </a:lnTo>
                <a:lnTo>
                  <a:pt x="6622200" y="50799"/>
                </a:lnTo>
                <a:lnTo>
                  <a:pt x="6644017" y="101599"/>
                </a:lnTo>
                <a:lnTo>
                  <a:pt x="6664215" y="152399"/>
                </a:lnTo>
                <a:lnTo>
                  <a:pt x="6682672" y="190499"/>
                </a:lnTo>
                <a:lnTo>
                  <a:pt x="6701145" y="241299"/>
                </a:lnTo>
                <a:lnTo>
                  <a:pt x="6721879" y="292099"/>
                </a:lnTo>
                <a:lnTo>
                  <a:pt x="6747137" y="330199"/>
                </a:lnTo>
                <a:lnTo>
                  <a:pt x="6779182" y="368299"/>
                </a:lnTo>
                <a:lnTo>
                  <a:pt x="6814250" y="406399"/>
                </a:lnTo>
                <a:lnTo>
                  <a:pt x="6848038" y="431799"/>
                </a:lnTo>
                <a:lnTo>
                  <a:pt x="6880656" y="469899"/>
                </a:lnTo>
                <a:lnTo>
                  <a:pt x="6912215" y="507999"/>
                </a:lnTo>
                <a:lnTo>
                  <a:pt x="6942826" y="546099"/>
                </a:lnTo>
                <a:lnTo>
                  <a:pt x="6972598" y="584199"/>
                </a:lnTo>
                <a:lnTo>
                  <a:pt x="7001642" y="634999"/>
                </a:lnTo>
                <a:lnTo>
                  <a:pt x="7030068" y="673099"/>
                </a:lnTo>
                <a:lnTo>
                  <a:pt x="7057987" y="711199"/>
                </a:lnTo>
                <a:lnTo>
                  <a:pt x="7087972" y="749299"/>
                </a:lnTo>
                <a:lnTo>
                  <a:pt x="7119287" y="787399"/>
                </a:lnTo>
                <a:lnTo>
                  <a:pt x="7151868" y="825499"/>
                </a:lnTo>
                <a:lnTo>
                  <a:pt x="7185651" y="863599"/>
                </a:lnTo>
                <a:lnTo>
                  <a:pt x="7220571" y="888999"/>
                </a:lnTo>
                <a:lnTo>
                  <a:pt x="7256564" y="927099"/>
                </a:lnTo>
                <a:lnTo>
                  <a:pt x="7293565" y="952499"/>
                </a:lnTo>
                <a:lnTo>
                  <a:pt x="7331509" y="990599"/>
                </a:lnTo>
                <a:lnTo>
                  <a:pt x="7370333" y="1015999"/>
                </a:lnTo>
                <a:lnTo>
                  <a:pt x="7409972" y="1041399"/>
                </a:lnTo>
                <a:lnTo>
                  <a:pt x="7450361" y="1079499"/>
                </a:lnTo>
                <a:lnTo>
                  <a:pt x="7533133" y="1130299"/>
                </a:lnTo>
                <a:lnTo>
                  <a:pt x="7575386" y="1155699"/>
                </a:lnTo>
                <a:lnTo>
                  <a:pt x="7669794" y="1206499"/>
                </a:lnTo>
                <a:lnTo>
                  <a:pt x="7717641" y="1219199"/>
                </a:lnTo>
                <a:lnTo>
                  <a:pt x="7813979" y="1269999"/>
                </a:lnTo>
                <a:lnTo>
                  <a:pt x="7860447" y="1295399"/>
                </a:lnTo>
                <a:lnTo>
                  <a:pt x="7906021" y="1320799"/>
                </a:lnTo>
                <a:lnTo>
                  <a:pt x="7950701" y="1346199"/>
                </a:lnTo>
                <a:lnTo>
                  <a:pt x="7994487" y="1371599"/>
                </a:lnTo>
                <a:lnTo>
                  <a:pt x="8037381" y="1396999"/>
                </a:lnTo>
                <a:lnTo>
                  <a:pt x="8079380" y="1422399"/>
                </a:lnTo>
                <a:lnTo>
                  <a:pt x="8119315" y="1460499"/>
                </a:lnTo>
                <a:lnTo>
                  <a:pt x="8241489" y="1536699"/>
                </a:lnTo>
                <a:lnTo>
                  <a:pt x="8283015" y="1574799"/>
                </a:lnTo>
                <a:lnTo>
                  <a:pt x="8410041" y="1650999"/>
                </a:lnTo>
                <a:lnTo>
                  <a:pt x="8453210" y="1663699"/>
                </a:lnTo>
                <a:lnTo>
                  <a:pt x="8585245" y="1739899"/>
                </a:lnTo>
                <a:lnTo>
                  <a:pt x="8630110" y="1752599"/>
                </a:lnTo>
                <a:lnTo>
                  <a:pt x="8721141" y="1803399"/>
                </a:lnTo>
                <a:lnTo>
                  <a:pt x="8813925" y="1828799"/>
                </a:lnTo>
                <a:lnTo>
                  <a:pt x="8859680" y="1854199"/>
                </a:lnTo>
                <a:lnTo>
                  <a:pt x="8905042" y="1866899"/>
                </a:lnTo>
                <a:lnTo>
                  <a:pt x="8950029" y="1892299"/>
                </a:lnTo>
                <a:lnTo>
                  <a:pt x="8994658" y="1904999"/>
                </a:lnTo>
                <a:lnTo>
                  <a:pt x="9126576" y="1981199"/>
                </a:lnTo>
                <a:lnTo>
                  <a:pt x="9169951" y="1993899"/>
                </a:lnTo>
                <a:lnTo>
                  <a:pt x="9425154" y="2146299"/>
                </a:lnTo>
                <a:lnTo>
                  <a:pt x="9469042" y="2184399"/>
                </a:lnTo>
                <a:lnTo>
                  <a:pt x="9511862" y="2209799"/>
                </a:lnTo>
                <a:lnTo>
                  <a:pt x="9553048" y="2247899"/>
                </a:lnTo>
                <a:lnTo>
                  <a:pt x="9592035" y="2273299"/>
                </a:lnTo>
                <a:lnTo>
                  <a:pt x="9628257" y="2311399"/>
                </a:lnTo>
                <a:lnTo>
                  <a:pt x="9661150" y="2349499"/>
                </a:lnTo>
                <a:lnTo>
                  <a:pt x="9690146" y="2400299"/>
                </a:lnTo>
                <a:lnTo>
                  <a:pt x="9714682" y="2451099"/>
                </a:lnTo>
                <a:lnTo>
                  <a:pt x="9733574" y="2476499"/>
                </a:lnTo>
                <a:lnTo>
                  <a:pt x="9757240" y="2514599"/>
                </a:lnTo>
                <a:lnTo>
                  <a:pt x="9784426" y="2539999"/>
                </a:lnTo>
                <a:lnTo>
                  <a:pt x="9813873" y="2565399"/>
                </a:lnTo>
                <a:lnTo>
                  <a:pt x="9854407" y="2603499"/>
                </a:lnTo>
                <a:lnTo>
                  <a:pt x="9892367" y="2641599"/>
                </a:lnTo>
                <a:lnTo>
                  <a:pt x="9927754" y="2679699"/>
                </a:lnTo>
                <a:lnTo>
                  <a:pt x="9960567" y="2717799"/>
                </a:lnTo>
                <a:lnTo>
                  <a:pt x="9990807" y="2768599"/>
                </a:lnTo>
                <a:lnTo>
                  <a:pt x="10018945" y="2806699"/>
                </a:lnTo>
                <a:lnTo>
                  <a:pt x="10044023" y="2857499"/>
                </a:lnTo>
                <a:lnTo>
                  <a:pt x="10066121" y="2895599"/>
                </a:lnTo>
                <a:lnTo>
                  <a:pt x="10085320" y="2946399"/>
                </a:lnTo>
                <a:lnTo>
                  <a:pt x="10101700" y="2997199"/>
                </a:lnTo>
                <a:lnTo>
                  <a:pt x="10115342" y="3047999"/>
                </a:lnTo>
                <a:lnTo>
                  <a:pt x="10126326" y="3098799"/>
                </a:lnTo>
                <a:lnTo>
                  <a:pt x="10134733" y="3149599"/>
                </a:lnTo>
                <a:lnTo>
                  <a:pt x="10140644" y="3187699"/>
                </a:lnTo>
                <a:lnTo>
                  <a:pt x="10144139" y="3238499"/>
                </a:lnTo>
                <a:lnTo>
                  <a:pt x="10145298" y="3301999"/>
                </a:lnTo>
                <a:lnTo>
                  <a:pt x="10144202" y="3352799"/>
                </a:lnTo>
                <a:lnTo>
                  <a:pt x="10140932" y="3403599"/>
                </a:lnTo>
                <a:lnTo>
                  <a:pt x="10136241" y="3454399"/>
                </a:lnTo>
                <a:lnTo>
                  <a:pt x="10134900" y="3479799"/>
                </a:lnTo>
                <a:lnTo>
                  <a:pt x="10135570" y="3505199"/>
                </a:lnTo>
                <a:lnTo>
                  <a:pt x="10137036" y="3543299"/>
                </a:lnTo>
                <a:lnTo>
                  <a:pt x="10137245" y="3581399"/>
                </a:lnTo>
                <a:lnTo>
                  <a:pt x="10132890" y="3644899"/>
                </a:lnTo>
                <a:lnTo>
                  <a:pt x="10126997" y="3695699"/>
                </a:lnTo>
                <a:lnTo>
                  <a:pt x="10120869" y="3746499"/>
                </a:lnTo>
                <a:lnTo>
                  <a:pt x="10114601" y="3797299"/>
                </a:lnTo>
                <a:lnTo>
                  <a:pt x="10108286" y="3848099"/>
                </a:lnTo>
                <a:lnTo>
                  <a:pt x="10102017" y="3898899"/>
                </a:lnTo>
                <a:lnTo>
                  <a:pt x="10095890" y="3949699"/>
                </a:lnTo>
                <a:lnTo>
                  <a:pt x="10089996" y="3987799"/>
                </a:lnTo>
                <a:lnTo>
                  <a:pt x="10084432" y="4038599"/>
                </a:lnTo>
                <a:lnTo>
                  <a:pt x="10079289" y="4089399"/>
                </a:lnTo>
                <a:lnTo>
                  <a:pt x="10074662" y="4140199"/>
                </a:lnTo>
                <a:lnTo>
                  <a:pt x="10070645" y="4190999"/>
                </a:lnTo>
                <a:lnTo>
                  <a:pt x="10067331" y="4241799"/>
                </a:lnTo>
                <a:lnTo>
                  <a:pt x="10064815" y="4292599"/>
                </a:lnTo>
                <a:lnTo>
                  <a:pt x="10063189" y="4343399"/>
                </a:lnTo>
                <a:lnTo>
                  <a:pt x="10059469" y="4394199"/>
                </a:lnTo>
                <a:lnTo>
                  <a:pt x="10050825" y="4444999"/>
                </a:lnTo>
                <a:lnTo>
                  <a:pt x="10037585" y="4495799"/>
                </a:lnTo>
                <a:lnTo>
                  <a:pt x="10020077" y="4546599"/>
                </a:lnTo>
                <a:lnTo>
                  <a:pt x="9998630" y="4584699"/>
                </a:lnTo>
                <a:lnTo>
                  <a:pt x="9973573" y="4635499"/>
                </a:lnTo>
                <a:lnTo>
                  <a:pt x="9945232" y="4673599"/>
                </a:lnTo>
                <a:lnTo>
                  <a:pt x="9917197" y="4711699"/>
                </a:lnTo>
                <a:lnTo>
                  <a:pt x="9888364" y="4749799"/>
                </a:lnTo>
                <a:lnTo>
                  <a:pt x="9858922" y="4787899"/>
                </a:lnTo>
                <a:lnTo>
                  <a:pt x="9738809" y="4940299"/>
                </a:lnTo>
                <a:lnTo>
                  <a:pt x="9727834" y="4952999"/>
                </a:lnTo>
                <a:lnTo>
                  <a:pt x="9715351" y="4965699"/>
                </a:lnTo>
                <a:lnTo>
                  <a:pt x="9701863" y="4965699"/>
                </a:lnTo>
                <a:lnTo>
                  <a:pt x="9687872" y="4978399"/>
                </a:lnTo>
                <a:lnTo>
                  <a:pt x="9385534" y="5156199"/>
                </a:lnTo>
                <a:lnTo>
                  <a:pt x="9296976" y="5206999"/>
                </a:lnTo>
                <a:lnTo>
                  <a:pt x="9251609" y="5232399"/>
                </a:lnTo>
                <a:lnTo>
                  <a:pt x="9205324" y="5257799"/>
                </a:lnTo>
                <a:lnTo>
                  <a:pt x="9160565" y="5270499"/>
                </a:lnTo>
                <a:lnTo>
                  <a:pt x="9116192" y="5295899"/>
                </a:lnTo>
                <a:lnTo>
                  <a:pt x="9071948" y="5308599"/>
                </a:lnTo>
                <a:lnTo>
                  <a:pt x="9027575" y="5333999"/>
                </a:lnTo>
                <a:lnTo>
                  <a:pt x="8982816" y="5346699"/>
                </a:lnTo>
                <a:lnTo>
                  <a:pt x="8935877" y="5372099"/>
                </a:lnTo>
                <a:lnTo>
                  <a:pt x="8888884" y="5384799"/>
                </a:lnTo>
                <a:lnTo>
                  <a:pt x="8841837" y="5410199"/>
                </a:lnTo>
                <a:lnTo>
                  <a:pt x="8747566" y="5435599"/>
                </a:lnTo>
                <a:lnTo>
                  <a:pt x="8700337" y="5460999"/>
                </a:lnTo>
                <a:lnTo>
                  <a:pt x="8653041" y="5473699"/>
                </a:lnTo>
                <a:lnTo>
                  <a:pt x="8605677" y="5499099"/>
                </a:lnTo>
                <a:lnTo>
                  <a:pt x="8510730" y="5524499"/>
                </a:lnTo>
                <a:lnTo>
                  <a:pt x="8463142" y="5549899"/>
                </a:lnTo>
                <a:lnTo>
                  <a:pt x="8319888" y="5587999"/>
                </a:lnTo>
                <a:lnTo>
                  <a:pt x="8271964" y="5613399"/>
                </a:lnTo>
                <a:lnTo>
                  <a:pt x="8127634" y="5651499"/>
                </a:lnTo>
                <a:lnTo>
                  <a:pt x="8075358" y="5676899"/>
                </a:lnTo>
                <a:lnTo>
                  <a:pt x="8049220" y="5676899"/>
                </a:lnTo>
                <a:lnTo>
                  <a:pt x="8023082" y="5689599"/>
                </a:lnTo>
                <a:lnTo>
                  <a:pt x="7974721" y="5714999"/>
                </a:lnTo>
                <a:lnTo>
                  <a:pt x="7877225" y="5740399"/>
                </a:lnTo>
                <a:lnTo>
                  <a:pt x="7828003" y="5765799"/>
                </a:lnTo>
                <a:lnTo>
                  <a:pt x="7728390" y="5791199"/>
                </a:lnTo>
                <a:lnTo>
                  <a:pt x="7677910" y="5791199"/>
                </a:lnTo>
                <a:lnTo>
                  <a:pt x="7575384" y="5816599"/>
                </a:lnTo>
                <a:lnTo>
                  <a:pt x="7536638" y="5829299"/>
                </a:lnTo>
                <a:lnTo>
                  <a:pt x="7500656" y="5841999"/>
                </a:lnTo>
                <a:lnTo>
                  <a:pt x="7467188" y="5854699"/>
                </a:lnTo>
                <a:lnTo>
                  <a:pt x="7435981" y="5880099"/>
                </a:lnTo>
                <a:lnTo>
                  <a:pt x="7392860" y="5905499"/>
                </a:lnTo>
                <a:lnTo>
                  <a:pt x="7347775" y="5930899"/>
                </a:lnTo>
                <a:lnTo>
                  <a:pt x="7301146" y="5956299"/>
                </a:lnTo>
                <a:lnTo>
                  <a:pt x="7253391" y="5981699"/>
                </a:lnTo>
                <a:lnTo>
                  <a:pt x="7156183" y="6007099"/>
                </a:lnTo>
                <a:lnTo>
                  <a:pt x="7107567" y="6032499"/>
                </a:lnTo>
                <a:lnTo>
                  <a:pt x="7059504" y="6045199"/>
                </a:lnTo>
                <a:lnTo>
                  <a:pt x="7012411" y="6070599"/>
                </a:lnTo>
                <a:lnTo>
                  <a:pt x="6991844" y="6083299"/>
                </a:lnTo>
                <a:lnTo>
                  <a:pt x="6926625" y="6083299"/>
                </a:lnTo>
                <a:lnTo>
                  <a:pt x="6877668" y="6095999"/>
                </a:lnTo>
                <a:lnTo>
                  <a:pt x="6829063" y="6095999"/>
                </a:lnTo>
                <a:lnTo>
                  <a:pt x="6495012" y="6184899"/>
                </a:lnTo>
                <a:lnTo>
                  <a:pt x="6444731" y="6197599"/>
                </a:lnTo>
                <a:lnTo>
                  <a:pt x="6394356" y="6222999"/>
                </a:lnTo>
                <a:lnTo>
                  <a:pt x="6241721" y="6261099"/>
                </a:lnTo>
                <a:lnTo>
                  <a:pt x="6190027" y="6261099"/>
                </a:lnTo>
                <a:lnTo>
                  <a:pt x="6137766" y="6273799"/>
                </a:lnTo>
                <a:lnTo>
                  <a:pt x="6062771" y="6273799"/>
                </a:lnTo>
                <a:lnTo>
                  <a:pt x="6040948" y="6286499"/>
                </a:lnTo>
                <a:lnTo>
                  <a:pt x="6019627" y="6286499"/>
                </a:lnTo>
                <a:lnTo>
                  <a:pt x="5999060" y="6299199"/>
                </a:lnTo>
                <a:lnTo>
                  <a:pt x="5858065" y="6337299"/>
                </a:lnTo>
                <a:lnTo>
                  <a:pt x="5808721" y="6349999"/>
                </a:lnTo>
                <a:lnTo>
                  <a:pt x="5792301" y="6349999"/>
                </a:lnTo>
                <a:lnTo>
                  <a:pt x="5775881" y="6362699"/>
                </a:lnTo>
                <a:lnTo>
                  <a:pt x="5760467" y="6362699"/>
                </a:lnTo>
                <a:lnTo>
                  <a:pt x="5747063" y="6375399"/>
                </a:lnTo>
                <a:lnTo>
                  <a:pt x="5701617" y="6400799"/>
                </a:lnTo>
                <a:lnTo>
                  <a:pt x="5653084" y="6426199"/>
                </a:lnTo>
                <a:lnTo>
                  <a:pt x="5552413" y="6451599"/>
                </a:lnTo>
                <a:lnTo>
                  <a:pt x="5503108" y="6476999"/>
                </a:lnTo>
                <a:lnTo>
                  <a:pt x="5459078" y="6489699"/>
                </a:lnTo>
                <a:lnTo>
                  <a:pt x="5414018" y="6515099"/>
                </a:lnTo>
                <a:lnTo>
                  <a:pt x="5275238" y="6553199"/>
                </a:lnTo>
                <a:lnTo>
                  <a:pt x="5233140" y="6565899"/>
                </a:lnTo>
                <a:lnTo>
                  <a:pt x="5191797" y="6591299"/>
                </a:lnTo>
                <a:lnTo>
                  <a:pt x="5151962" y="6603999"/>
                </a:lnTo>
                <a:lnTo>
                  <a:pt x="5114388" y="6629399"/>
                </a:lnTo>
                <a:lnTo>
                  <a:pt x="5071112" y="6654799"/>
                </a:lnTo>
                <a:lnTo>
                  <a:pt x="5026523" y="6680199"/>
                </a:lnTo>
                <a:lnTo>
                  <a:pt x="4934719" y="6730999"/>
                </a:lnTo>
                <a:lnTo>
                  <a:pt x="4888160" y="6743699"/>
                </a:lnTo>
                <a:lnTo>
                  <a:pt x="4841601" y="6769099"/>
                </a:lnTo>
                <a:lnTo>
                  <a:pt x="4795371" y="6781799"/>
                </a:lnTo>
                <a:lnTo>
                  <a:pt x="4754362" y="6794499"/>
                </a:lnTo>
                <a:lnTo>
                  <a:pt x="4712600" y="6819899"/>
                </a:lnTo>
                <a:lnTo>
                  <a:pt x="4671340" y="6832599"/>
                </a:lnTo>
                <a:lnTo>
                  <a:pt x="4631840" y="6857999"/>
                </a:lnTo>
                <a:lnTo>
                  <a:pt x="4117122" y="7162799"/>
                </a:lnTo>
                <a:lnTo>
                  <a:pt x="4073486" y="7188199"/>
                </a:lnTo>
                <a:lnTo>
                  <a:pt x="4031747" y="7226299"/>
                </a:lnTo>
                <a:lnTo>
                  <a:pt x="3991620" y="7251699"/>
                </a:lnTo>
                <a:lnTo>
                  <a:pt x="3952816" y="7289799"/>
                </a:lnTo>
                <a:lnTo>
                  <a:pt x="3915049" y="7327899"/>
                </a:lnTo>
                <a:lnTo>
                  <a:pt x="3878032" y="7365999"/>
                </a:lnTo>
                <a:lnTo>
                  <a:pt x="3841479" y="7391399"/>
                </a:lnTo>
                <a:lnTo>
                  <a:pt x="3732032" y="7505699"/>
                </a:lnTo>
                <a:lnTo>
                  <a:pt x="3694710" y="7543799"/>
                </a:lnTo>
                <a:lnTo>
                  <a:pt x="3656712" y="7569199"/>
                </a:lnTo>
                <a:lnTo>
                  <a:pt x="3618103" y="7607299"/>
                </a:lnTo>
                <a:lnTo>
                  <a:pt x="3578947" y="7632699"/>
                </a:lnTo>
                <a:lnTo>
                  <a:pt x="3539308" y="7670799"/>
                </a:lnTo>
                <a:lnTo>
                  <a:pt x="3499251" y="7696199"/>
                </a:lnTo>
                <a:lnTo>
                  <a:pt x="3458840" y="7734299"/>
                </a:lnTo>
                <a:lnTo>
                  <a:pt x="3418140" y="7759699"/>
                </a:lnTo>
                <a:lnTo>
                  <a:pt x="3377215" y="7797799"/>
                </a:lnTo>
                <a:lnTo>
                  <a:pt x="3335873" y="7823199"/>
                </a:lnTo>
                <a:lnTo>
                  <a:pt x="3297584" y="7861299"/>
                </a:lnTo>
                <a:lnTo>
                  <a:pt x="3262274" y="7899399"/>
                </a:lnTo>
                <a:lnTo>
                  <a:pt x="3229868" y="7937499"/>
                </a:lnTo>
                <a:lnTo>
                  <a:pt x="3200292" y="7975599"/>
                </a:lnTo>
                <a:lnTo>
                  <a:pt x="3173472" y="8026399"/>
                </a:lnTo>
                <a:lnTo>
                  <a:pt x="3148594" y="8077199"/>
                </a:lnTo>
                <a:lnTo>
                  <a:pt x="3125003" y="8115299"/>
                </a:lnTo>
                <a:lnTo>
                  <a:pt x="3079107" y="8216899"/>
                </a:lnTo>
                <a:lnTo>
                  <a:pt x="3055516" y="8267699"/>
                </a:lnTo>
                <a:lnTo>
                  <a:pt x="3047641" y="8280399"/>
                </a:lnTo>
                <a:lnTo>
                  <a:pt x="3040772" y="8293099"/>
                </a:lnTo>
                <a:lnTo>
                  <a:pt x="3035913" y="8305799"/>
                </a:lnTo>
                <a:lnTo>
                  <a:pt x="3034070" y="8318499"/>
                </a:lnTo>
                <a:lnTo>
                  <a:pt x="3027677" y="8381999"/>
                </a:lnTo>
                <a:lnTo>
                  <a:pt x="3017105" y="8432799"/>
                </a:lnTo>
                <a:lnTo>
                  <a:pt x="3003204" y="8483599"/>
                </a:lnTo>
                <a:lnTo>
                  <a:pt x="2986820" y="8534399"/>
                </a:lnTo>
                <a:lnTo>
                  <a:pt x="2968803" y="8572499"/>
                </a:lnTo>
                <a:lnTo>
                  <a:pt x="2931261" y="8674099"/>
                </a:lnTo>
                <a:lnTo>
                  <a:pt x="2913433" y="8724899"/>
                </a:lnTo>
                <a:lnTo>
                  <a:pt x="2899442" y="8775699"/>
                </a:lnTo>
                <a:lnTo>
                  <a:pt x="2889975" y="8813799"/>
                </a:lnTo>
                <a:lnTo>
                  <a:pt x="2885535" y="8864599"/>
                </a:lnTo>
                <a:lnTo>
                  <a:pt x="2886624" y="8915399"/>
                </a:lnTo>
                <a:lnTo>
                  <a:pt x="2891112" y="8966199"/>
                </a:lnTo>
                <a:lnTo>
                  <a:pt x="2892866" y="9029699"/>
                </a:lnTo>
                <a:lnTo>
                  <a:pt x="2892421" y="9080499"/>
                </a:lnTo>
                <a:lnTo>
                  <a:pt x="2890310" y="9131299"/>
                </a:lnTo>
                <a:lnTo>
                  <a:pt x="2887069" y="9182099"/>
                </a:lnTo>
                <a:lnTo>
                  <a:pt x="2883231" y="9232899"/>
                </a:lnTo>
                <a:lnTo>
                  <a:pt x="2879331" y="9283699"/>
                </a:lnTo>
                <a:lnTo>
                  <a:pt x="2875901" y="9334499"/>
                </a:lnTo>
                <a:lnTo>
                  <a:pt x="2872854" y="9385299"/>
                </a:lnTo>
                <a:lnTo>
                  <a:pt x="2869618" y="9436099"/>
                </a:lnTo>
                <a:lnTo>
                  <a:pt x="2866005" y="9486899"/>
                </a:lnTo>
                <a:lnTo>
                  <a:pt x="2861827" y="9537699"/>
                </a:lnTo>
                <a:lnTo>
                  <a:pt x="2856895" y="9588499"/>
                </a:lnTo>
                <a:lnTo>
                  <a:pt x="2851020" y="9639299"/>
                </a:lnTo>
                <a:lnTo>
                  <a:pt x="2844014" y="9690099"/>
                </a:lnTo>
                <a:lnTo>
                  <a:pt x="2835689" y="9728199"/>
                </a:lnTo>
                <a:lnTo>
                  <a:pt x="2827209" y="9778999"/>
                </a:lnTo>
                <a:lnTo>
                  <a:pt x="2819713" y="9829799"/>
                </a:lnTo>
                <a:lnTo>
                  <a:pt x="2812546" y="9867899"/>
                </a:lnTo>
                <a:lnTo>
                  <a:pt x="2805051" y="9918699"/>
                </a:lnTo>
                <a:lnTo>
                  <a:pt x="2796571" y="9969499"/>
                </a:lnTo>
                <a:lnTo>
                  <a:pt x="2786449" y="10007599"/>
                </a:lnTo>
                <a:lnTo>
                  <a:pt x="2774030" y="10058399"/>
                </a:lnTo>
                <a:lnTo>
                  <a:pt x="2756186" y="10109199"/>
                </a:lnTo>
                <a:lnTo>
                  <a:pt x="2733818" y="10147299"/>
                </a:lnTo>
                <a:lnTo>
                  <a:pt x="2705418" y="10185399"/>
                </a:lnTo>
                <a:lnTo>
                  <a:pt x="2669478" y="10223499"/>
                </a:lnTo>
                <a:lnTo>
                  <a:pt x="2627468" y="10261599"/>
                </a:lnTo>
                <a:lnTo>
                  <a:pt x="2601814" y="10274299"/>
                </a:lnTo>
                <a:close/>
              </a:path>
              <a:path w="10145395" h="10274300">
                <a:moveTo>
                  <a:pt x="3607237" y="241299"/>
                </a:moveTo>
                <a:lnTo>
                  <a:pt x="2145246" y="241299"/>
                </a:lnTo>
                <a:lnTo>
                  <a:pt x="2195878" y="228599"/>
                </a:lnTo>
                <a:lnTo>
                  <a:pt x="3553089" y="228599"/>
                </a:lnTo>
                <a:lnTo>
                  <a:pt x="3607237" y="241299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8310"/>
              </a:lnSpc>
              <a:spcBef>
                <a:spcPts val="290"/>
              </a:spcBef>
            </a:pPr>
            <a:r>
              <a:rPr dirty="0" spc="765"/>
              <a:t>BUISSNESS</a:t>
            </a:r>
            <a:r>
              <a:rPr dirty="0"/>
              <a:t> </a:t>
            </a:r>
            <a:r>
              <a:rPr dirty="0" spc="1080"/>
              <a:t>AND </a:t>
            </a:r>
            <a:r>
              <a:rPr dirty="0" spc="-2095"/>
              <a:t> </a:t>
            </a:r>
            <a:r>
              <a:rPr dirty="0" spc="944"/>
              <a:t>MARKETING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292645"/>
            <a:ext cx="5287645" cy="1866900"/>
          </a:xfrm>
          <a:custGeom>
            <a:avLst/>
            <a:gdLst/>
            <a:ahLst/>
            <a:cxnLst/>
            <a:rect l="l" t="t" r="r" b="b"/>
            <a:pathLst>
              <a:path w="5287645" h="1866900">
                <a:moveTo>
                  <a:pt x="255742" y="292099"/>
                </a:moveTo>
                <a:lnTo>
                  <a:pt x="411626" y="292099"/>
                </a:lnTo>
                <a:lnTo>
                  <a:pt x="388213" y="279399"/>
                </a:lnTo>
                <a:lnTo>
                  <a:pt x="347700" y="253999"/>
                </a:lnTo>
                <a:lnTo>
                  <a:pt x="326587" y="241299"/>
                </a:lnTo>
                <a:lnTo>
                  <a:pt x="303763" y="228599"/>
                </a:lnTo>
                <a:lnTo>
                  <a:pt x="291352" y="228599"/>
                </a:lnTo>
                <a:lnTo>
                  <a:pt x="279797" y="215899"/>
                </a:lnTo>
                <a:lnTo>
                  <a:pt x="251570" y="190499"/>
                </a:lnTo>
                <a:lnTo>
                  <a:pt x="223449" y="177799"/>
                </a:lnTo>
                <a:lnTo>
                  <a:pt x="195543" y="152399"/>
                </a:lnTo>
                <a:lnTo>
                  <a:pt x="167957" y="126999"/>
                </a:lnTo>
                <a:lnTo>
                  <a:pt x="155404" y="126999"/>
                </a:lnTo>
                <a:lnTo>
                  <a:pt x="130582" y="101599"/>
                </a:lnTo>
                <a:lnTo>
                  <a:pt x="108329" y="88899"/>
                </a:lnTo>
                <a:lnTo>
                  <a:pt x="87359" y="76199"/>
                </a:lnTo>
                <a:lnTo>
                  <a:pt x="66389" y="50799"/>
                </a:lnTo>
                <a:lnTo>
                  <a:pt x="0" y="0"/>
                </a:lnTo>
                <a:lnTo>
                  <a:pt x="0" y="76199"/>
                </a:lnTo>
                <a:lnTo>
                  <a:pt x="17317" y="88899"/>
                </a:lnTo>
                <a:lnTo>
                  <a:pt x="43048" y="114299"/>
                </a:lnTo>
                <a:lnTo>
                  <a:pt x="69099" y="139699"/>
                </a:lnTo>
                <a:lnTo>
                  <a:pt x="95793" y="152399"/>
                </a:lnTo>
                <a:lnTo>
                  <a:pt x="123450" y="177799"/>
                </a:lnTo>
                <a:lnTo>
                  <a:pt x="147897" y="203199"/>
                </a:lnTo>
                <a:lnTo>
                  <a:pt x="171809" y="215899"/>
                </a:lnTo>
                <a:lnTo>
                  <a:pt x="195507" y="241299"/>
                </a:lnTo>
                <a:lnTo>
                  <a:pt x="219312" y="253999"/>
                </a:lnTo>
                <a:lnTo>
                  <a:pt x="243421" y="279399"/>
                </a:lnTo>
                <a:lnTo>
                  <a:pt x="255742" y="292099"/>
                </a:lnTo>
                <a:close/>
              </a:path>
              <a:path w="5287645" h="1866900">
                <a:moveTo>
                  <a:pt x="3895362" y="152399"/>
                </a:moveTo>
                <a:lnTo>
                  <a:pt x="4008165" y="152399"/>
                </a:lnTo>
                <a:lnTo>
                  <a:pt x="3985911" y="139699"/>
                </a:lnTo>
                <a:lnTo>
                  <a:pt x="3919150" y="139699"/>
                </a:lnTo>
                <a:lnTo>
                  <a:pt x="3895362" y="152399"/>
                </a:lnTo>
                <a:close/>
              </a:path>
              <a:path w="5287645" h="1866900">
                <a:moveTo>
                  <a:pt x="3702318" y="152399"/>
                </a:moveTo>
                <a:lnTo>
                  <a:pt x="3871789" y="152399"/>
                </a:lnTo>
                <a:lnTo>
                  <a:pt x="3848216" y="139699"/>
                </a:lnTo>
                <a:lnTo>
                  <a:pt x="3720132" y="139699"/>
                </a:lnTo>
                <a:lnTo>
                  <a:pt x="3702318" y="152399"/>
                </a:lnTo>
                <a:close/>
              </a:path>
              <a:path w="5287645" h="1866900">
                <a:moveTo>
                  <a:pt x="3528852" y="165099"/>
                </a:moveTo>
                <a:lnTo>
                  <a:pt x="4073785" y="165099"/>
                </a:lnTo>
                <a:lnTo>
                  <a:pt x="4040868" y="152399"/>
                </a:lnTo>
                <a:lnTo>
                  <a:pt x="3566513" y="152399"/>
                </a:lnTo>
                <a:lnTo>
                  <a:pt x="3528852" y="165099"/>
                </a:lnTo>
                <a:close/>
              </a:path>
              <a:path w="5287645" h="1866900">
                <a:moveTo>
                  <a:pt x="3470472" y="177799"/>
                </a:moveTo>
                <a:lnTo>
                  <a:pt x="4139405" y="177799"/>
                </a:lnTo>
                <a:lnTo>
                  <a:pt x="4106702" y="165099"/>
                </a:lnTo>
                <a:lnTo>
                  <a:pt x="3491192" y="165099"/>
                </a:lnTo>
                <a:lnTo>
                  <a:pt x="3470472" y="177799"/>
                </a:lnTo>
                <a:close/>
              </a:path>
              <a:path w="5287645" h="1866900">
                <a:moveTo>
                  <a:pt x="3369652" y="190499"/>
                </a:moveTo>
                <a:lnTo>
                  <a:pt x="4171502" y="190499"/>
                </a:lnTo>
                <a:lnTo>
                  <a:pt x="4155186" y="177799"/>
                </a:lnTo>
                <a:lnTo>
                  <a:pt x="3388875" y="177799"/>
                </a:lnTo>
                <a:lnTo>
                  <a:pt x="3369652" y="190499"/>
                </a:lnTo>
                <a:close/>
              </a:path>
              <a:path w="5287645" h="1866900">
                <a:moveTo>
                  <a:pt x="3266265" y="215899"/>
                </a:moveTo>
                <a:lnTo>
                  <a:pt x="4275639" y="215899"/>
                </a:lnTo>
                <a:lnTo>
                  <a:pt x="4204455" y="190499"/>
                </a:lnTo>
                <a:lnTo>
                  <a:pt x="3331421" y="190499"/>
                </a:lnTo>
                <a:lnTo>
                  <a:pt x="3309845" y="203199"/>
                </a:lnTo>
                <a:lnTo>
                  <a:pt x="3288055" y="203199"/>
                </a:lnTo>
                <a:lnTo>
                  <a:pt x="3266265" y="215899"/>
                </a:lnTo>
                <a:close/>
              </a:path>
              <a:path w="5287645" h="1866900">
                <a:moveTo>
                  <a:pt x="3175841" y="241299"/>
                </a:moveTo>
                <a:lnTo>
                  <a:pt x="4364689" y="241299"/>
                </a:lnTo>
                <a:lnTo>
                  <a:pt x="4345966" y="228599"/>
                </a:lnTo>
                <a:lnTo>
                  <a:pt x="4310856" y="215899"/>
                </a:lnTo>
                <a:lnTo>
                  <a:pt x="3221597" y="215899"/>
                </a:lnTo>
                <a:lnTo>
                  <a:pt x="3175841" y="241299"/>
                </a:lnTo>
                <a:close/>
              </a:path>
              <a:path w="5287645" h="1866900">
                <a:moveTo>
                  <a:pt x="4931412" y="1358899"/>
                </a:moveTo>
                <a:lnTo>
                  <a:pt x="5270355" y="1358899"/>
                </a:lnTo>
                <a:lnTo>
                  <a:pt x="5281678" y="1320799"/>
                </a:lnTo>
                <a:lnTo>
                  <a:pt x="5286475" y="1295399"/>
                </a:lnTo>
                <a:lnTo>
                  <a:pt x="5287206" y="1257299"/>
                </a:lnTo>
                <a:lnTo>
                  <a:pt x="5286332" y="1219199"/>
                </a:lnTo>
                <a:lnTo>
                  <a:pt x="5285316" y="1206499"/>
                </a:lnTo>
                <a:lnTo>
                  <a:pt x="5282480" y="1206499"/>
                </a:lnTo>
                <a:lnTo>
                  <a:pt x="5278147" y="1193799"/>
                </a:lnTo>
                <a:lnTo>
                  <a:pt x="5272637" y="1181099"/>
                </a:lnTo>
                <a:lnTo>
                  <a:pt x="5263133" y="1155699"/>
                </a:lnTo>
                <a:lnTo>
                  <a:pt x="5254806" y="1130299"/>
                </a:lnTo>
                <a:lnTo>
                  <a:pt x="5247120" y="1117599"/>
                </a:lnTo>
                <a:lnTo>
                  <a:pt x="5223173" y="1054099"/>
                </a:lnTo>
                <a:lnTo>
                  <a:pt x="5203593" y="1015999"/>
                </a:lnTo>
                <a:lnTo>
                  <a:pt x="5181447" y="977899"/>
                </a:lnTo>
                <a:lnTo>
                  <a:pt x="5157374" y="939799"/>
                </a:lnTo>
                <a:lnTo>
                  <a:pt x="5137955" y="914399"/>
                </a:lnTo>
                <a:lnTo>
                  <a:pt x="5119286" y="876299"/>
                </a:lnTo>
                <a:lnTo>
                  <a:pt x="5101686" y="850899"/>
                </a:lnTo>
                <a:lnTo>
                  <a:pt x="5085477" y="825499"/>
                </a:lnTo>
                <a:lnTo>
                  <a:pt x="5079290" y="812799"/>
                </a:lnTo>
                <a:lnTo>
                  <a:pt x="5072781" y="800099"/>
                </a:lnTo>
                <a:lnTo>
                  <a:pt x="5066059" y="787399"/>
                </a:lnTo>
                <a:lnTo>
                  <a:pt x="5059229" y="774699"/>
                </a:lnTo>
                <a:lnTo>
                  <a:pt x="5040399" y="749299"/>
                </a:lnTo>
                <a:lnTo>
                  <a:pt x="5002739" y="711199"/>
                </a:lnTo>
                <a:lnTo>
                  <a:pt x="4983909" y="685799"/>
                </a:lnTo>
                <a:lnTo>
                  <a:pt x="4973709" y="673099"/>
                </a:lnTo>
                <a:lnTo>
                  <a:pt x="4963081" y="647699"/>
                </a:lnTo>
                <a:lnTo>
                  <a:pt x="4951170" y="647699"/>
                </a:lnTo>
                <a:lnTo>
                  <a:pt x="4937118" y="634999"/>
                </a:lnTo>
                <a:lnTo>
                  <a:pt x="4932554" y="634999"/>
                </a:lnTo>
                <a:lnTo>
                  <a:pt x="4927989" y="622299"/>
                </a:lnTo>
                <a:lnTo>
                  <a:pt x="4924565" y="622299"/>
                </a:lnTo>
                <a:lnTo>
                  <a:pt x="4909337" y="596899"/>
                </a:lnTo>
                <a:lnTo>
                  <a:pt x="4891755" y="584199"/>
                </a:lnTo>
                <a:lnTo>
                  <a:pt x="4853809" y="558799"/>
                </a:lnTo>
                <a:lnTo>
                  <a:pt x="4828132" y="533399"/>
                </a:lnTo>
                <a:lnTo>
                  <a:pt x="4776777" y="495299"/>
                </a:lnTo>
                <a:lnTo>
                  <a:pt x="4751100" y="482599"/>
                </a:lnTo>
                <a:lnTo>
                  <a:pt x="4741970" y="469899"/>
                </a:lnTo>
                <a:lnTo>
                  <a:pt x="4737405" y="469899"/>
                </a:lnTo>
                <a:lnTo>
                  <a:pt x="4696606" y="444499"/>
                </a:lnTo>
                <a:lnTo>
                  <a:pt x="4620572" y="393699"/>
                </a:lnTo>
                <a:lnTo>
                  <a:pt x="4581058" y="368299"/>
                </a:lnTo>
                <a:lnTo>
                  <a:pt x="4571928" y="368299"/>
                </a:lnTo>
                <a:lnTo>
                  <a:pt x="4564029" y="355599"/>
                </a:lnTo>
                <a:lnTo>
                  <a:pt x="4556664" y="355599"/>
                </a:lnTo>
                <a:lnTo>
                  <a:pt x="4548658" y="342899"/>
                </a:lnTo>
                <a:lnTo>
                  <a:pt x="4538833" y="342899"/>
                </a:lnTo>
                <a:lnTo>
                  <a:pt x="4528579" y="330199"/>
                </a:lnTo>
                <a:lnTo>
                  <a:pt x="4508501" y="330199"/>
                </a:lnTo>
                <a:lnTo>
                  <a:pt x="4476065" y="304799"/>
                </a:lnTo>
                <a:lnTo>
                  <a:pt x="4454097" y="292099"/>
                </a:lnTo>
                <a:lnTo>
                  <a:pt x="4433412" y="279399"/>
                </a:lnTo>
                <a:lnTo>
                  <a:pt x="4414439" y="266699"/>
                </a:lnTo>
                <a:lnTo>
                  <a:pt x="4399568" y="253999"/>
                </a:lnTo>
                <a:lnTo>
                  <a:pt x="4382771" y="241299"/>
                </a:lnTo>
                <a:lnTo>
                  <a:pt x="3888337" y="241299"/>
                </a:lnTo>
                <a:lnTo>
                  <a:pt x="3939174" y="253999"/>
                </a:lnTo>
                <a:lnTo>
                  <a:pt x="3989477" y="279399"/>
                </a:lnTo>
                <a:lnTo>
                  <a:pt x="4091474" y="304799"/>
                </a:lnTo>
                <a:lnTo>
                  <a:pt x="4141788" y="330199"/>
                </a:lnTo>
                <a:lnTo>
                  <a:pt x="4192431" y="342899"/>
                </a:lnTo>
                <a:lnTo>
                  <a:pt x="4242909" y="368299"/>
                </a:lnTo>
                <a:lnTo>
                  <a:pt x="4292730" y="380999"/>
                </a:lnTo>
                <a:lnTo>
                  <a:pt x="4341401" y="406399"/>
                </a:lnTo>
                <a:lnTo>
                  <a:pt x="4351494" y="419099"/>
                </a:lnTo>
                <a:lnTo>
                  <a:pt x="4371251" y="419099"/>
                </a:lnTo>
                <a:lnTo>
                  <a:pt x="4381344" y="431799"/>
                </a:lnTo>
                <a:lnTo>
                  <a:pt x="4397428" y="431799"/>
                </a:lnTo>
                <a:lnTo>
                  <a:pt x="4429168" y="457199"/>
                </a:lnTo>
                <a:lnTo>
                  <a:pt x="4445252" y="457199"/>
                </a:lnTo>
                <a:lnTo>
                  <a:pt x="4487567" y="482599"/>
                </a:lnTo>
                <a:lnTo>
                  <a:pt x="4527848" y="507999"/>
                </a:lnTo>
                <a:lnTo>
                  <a:pt x="4567060" y="533399"/>
                </a:lnTo>
                <a:lnTo>
                  <a:pt x="4624103" y="558799"/>
                </a:lnTo>
                <a:lnTo>
                  <a:pt x="4659124" y="584199"/>
                </a:lnTo>
                <a:lnTo>
                  <a:pt x="4737833" y="647699"/>
                </a:lnTo>
                <a:lnTo>
                  <a:pt x="4767736" y="673099"/>
                </a:lnTo>
                <a:lnTo>
                  <a:pt x="4807287" y="711199"/>
                </a:lnTo>
                <a:lnTo>
                  <a:pt x="4819715" y="723899"/>
                </a:lnTo>
                <a:lnTo>
                  <a:pt x="4832358" y="736599"/>
                </a:lnTo>
                <a:lnTo>
                  <a:pt x="4844679" y="749299"/>
                </a:lnTo>
                <a:lnTo>
                  <a:pt x="4871159" y="774699"/>
                </a:lnTo>
                <a:lnTo>
                  <a:pt x="4897318" y="800099"/>
                </a:lnTo>
                <a:lnTo>
                  <a:pt x="4922835" y="825499"/>
                </a:lnTo>
                <a:lnTo>
                  <a:pt x="4947389" y="863599"/>
                </a:lnTo>
                <a:lnTo>
                  <a:pt x="4971016" y="888999"/>
                </a:lnTo>
                <a:lnTo>
                  <a:pt x="5019126" y="939799"/>
                </a:lnTo>
                <a:lnTo>
                  <a:pt x="5042111" y="965199"/>
                </a:lnTo>
                <a:lnTo>
                  <a:pt x="5064792" y="1003299"/>
                </a:lnTo>
                <a:lnTo>
                  <a:pt x="5086618" y="1028699"/>
                </a:lnTo>
                <a:lnTo>
                  <a:pt x="5107588" y="1066799"/>
                </a:lnTo>
                <a:lnTo>
                  <a:pt x="5127702" y="1092199"/>
                </a:lnTo>
                <a:lnTo>
                  <a:pt x="5141629" y="1117599"/>
                </a:lnTo>
                <a:lnTo>
                  <a:pt x="5156090" y="1142999"/>
                </a:lnTo>
                <a:lnTo>
                  <a:pt x="5171193" y="1155699"/>
                </a:lnTo>
                <a:lnTo>
                  <a:pt x="5187046" y="1181099"/>
                </a:lnTo>
                <a:lnTo>
                  <a:pt x="5209513" y="1219199"/>
                </a:lnTo>
                <a:lnTo>
                  <a:pt x="5216272" y="1244599"/>
                </a:lnTo>
                <a:lnTo>
                  <a:pt x="5213722" y="1257299"/>
                </a:lnTo>
                <a:lnTo>
                  <a:pt x="5207534" y="1269999"/>
                </a:lnTo>
                <a:lnTo>
                  <a:pt x="5198458" y="1282699"/>
                </a:lnTo>
                <a:lnTo>
                  <a:pt x="5173547" y="1295399"/>
                </a:lnTo>
                <a:lnTo>
                  <a:pt x="5148101" y="1308099"/>
                </a:lnTo>
                <a:lnTo>
                  <a:pt x="5121586" y="1308099"/>
                </a:lnTo>
                <a:lnTo>
                  <a:pt x="5093465" y="1320799"/>
                </a:lnTo>
                <a:lnTo>
                  <a:pt x="5036690" y="1320799"/>
                </a:lnTo>
                <a:lnTo>
                  <a:pt x="4931412" y="1358899"/>
                </a:lnTo>
                <a:close/>
              </a:path>
              <a:path w="5287645" h="1866900">
                <a:moveTo>
                  <a:pt x="1401046" y="863599"/>
                </a:moveTo>
                <a:lnTo>
                  <a:pt x="1968803" y="863599"/>
                </a:lnTo>
                <a:lnTo>
                  <a:pt x="2119445" y="812799"/>
                </a:lnTo>
                <a:lnTo>
                  <a:pt x="2290628" y="761999"/>
                </a:lnTo>
                <a:lnTo>
                  <a:pt x="2313024" y="761999"/>
                </a:lnTo>
                <a:lnTo>
                  <a:pt x="2335421" y="749299"/>
                </a:lnTo>
                <a:lnTo>
                  <a:pt x="2357389" y="736599"/>
                </a:lnTo>
                <a:lnTo>
                  <a:pt x="2378502" y="723899"/>
                </a:lnTo>
                <a:lnTo>
                  <a:pt x="2399704" y="723899"/>
                </a:lnTo>
                <a:lnTo>
                  <a:pt x="2439967" y="698499"/>
                </a:lnTo>
                <a:lnTo>
                  <a:pt x="2473419" y="698499"/>
                </a:lnTo>
                <a:lnTo>
                  <a:pt x="2484493" y="685799"/>
                </a:lnTo>
                <a:lnTo>
                  <a:pt x="2495352" y="685799"/>
                </a:lnTo>
                <a:lnTo>
                  <a:pt x="2506318" y="673099"/>
                </a:lnTo>
                <a:lnTo>
                  <a:pt x="2540412" y="647699"/>
                </a:lnTo>
                <a:lnTo>
                  <a:pt x="2558155" y="647699"/>
                </a:lnTo>
                <a:lnTo>
                  <a:pt x="2593069" y="634999"/>
                </a:lnTo>
                <a:lnTo>
                  <a:pt x="2608315" y="622299"/>
                </a:lnTo>
                <a:lnTo>
                  <a:pt x="2622491" y="622299"/>
                </a:lnTo>
                <a:lnTo>
                  <a:pt x="2635276" y="609599"/>
                </a:lnTo>
                <a:lnTo>
                  <a:pt x="2644906" y="596899"/>
                </a:lnTo>
                <a:lnTo>
                  <a:pt x="2654963" y="584199"/>
                </a:lnTo>
                <a:lnTo>
                  <a:pt x="2665447" y="584199"/>
                </a:lnTo>
                <a:lnTo>
                  <a:pt x="2676360" y="571499"/>
                </a:lnTo>
                <a:lnTo>
                  <a:pt x="2711756" y="558799"/>
                </a:lnTo>
                <a:lnTo>
                  <a:pt x="2780836" y="507999"/>
                </a:lnTo>
                <a:lnTo>
                  <a:pt x="2815589" y="495299"/>
                </a:lnTo>
                <a:lnTo>
                  <a:pt x="2842408" y="482599"/>
                </a:lnTo>
                <a:lnTo>
                  <a:pt x="2855710" y="469899"/>
                </a:lnTo>
                <a:lnTo>
                  <a:pt x="2869227" y="457199"/>
                </a:lnTo>
                <a:lnTo>
                  <a:pt x="2880889" y="457199"/>
                </a:lnTo>
                <a:lnTo>
                  <a:pt x="2892336" y="444499"/>
                </a:lnTo>
                <a:lnTo>
                  <a:pt x="2904212" y="444499"/>
                </a:lnTo>
                <a:lnTo>
                  <a:pt x="2917158" y="431799"/>
                </a:lnTo>
                <a:lnTo>
                  <a:pt x="2927429" y="431799"/>
                </a:lnTo>
                <a:lnTo>
                  <a:pt x="2945029" y="419099"/>
                </a:lnTo>
                <a:lnTo>
                  <a:pt x="2964661" y="406399"/>
                </a:lnTo>
                <a:lnTo>
                  <a:pt x="3006173" y="380999"/>
                </a:lnTo>
                <a:lnTo>
                  <a:pt x="3055172" y="368299"/>
                </a:lnTo>
                <a:lnTo>
                  <a:pt x="3104829" y="342899"/>
                </a:lnTo>
                <a:lnTo>
                  <a:pt x="3256100" y="304799"/>
                </a:lnTo>
                <a:lnTo>
                  <a:pt x="3476356" y="253999"/>
                </a:lnTo>
                <a:lnTo>
                  <a:pt x="3616138" y="253999"/>
                </a:lnTo>
                <a:lnTo>
                  <a:pt x="3655385" y="241299"/>
                </a:lnTo>
                <a:lnTo>
                  <a:pt x="3153391" y="241299"/>
                </a:lnTo>
                <a:lnTo>
                  <a:pt x="3070741" y="279399"/>
                </a:lnTo>
                <a:lnTo>
                  <a:pt x="3043834" y="292099"/>
                </a:lnTo>
                <a:lnTo>
                  <a:pt x="2973506" y="317499"/>
                </a:lnTo>
                <a:lnTo>
                  <a:pt x="2939037" y="342899"/>
                </a:lnTo>
                <a:lnTo>
                  <a:pt x="2905746" y="355599"/>
                </a:lnTo>
                <a:lnTo>
                  <a:pt x="2692123" y="495299"/>
                </a:lnTo>
                <a:lnTo>
                  <a:pt x="2632714" y="533399"/>
                </a:lnTo>
                <a:lnTo>
                  <a:pt x="2591952" y="558799"/>
                </a:lnTo>
                <a:lnTo>
                  <a:pt x="2550683" y="571499"/>
                </a:lnTo>
                <a:lnTo>
                  <a:pt x="2508939" y="596899"/>
                </a:lnTo>
                <a:lnTo>
                  <a:pt x="2466751" y="609599"/>
                </a:lnTo>
                <a:lnTo>
                  <a:pt x="2424151" y="634999"/>
                </a:lnTo>
                <a:lnTo>
                  <a:pt x="2373181" y="660399"/>
                </a:lnTo>
                <a:lnTo>
                  <a:pt x="2321863" y="673099"/>
                </a:lnTo>
                <a:lnTo>
                  <a:pt x="2270229" y="698499"/>
                </a:lnTo>
                <a:lnTo>
                  <a:pt x="2166134" y="723899"/>
                </a:lnTo>
                <a:lnTo>
                  <a:pt x="2113739" y="749299"/>
                </a:lnTo>
                <a:lnTo>
                  <a:pt x="2092055" y="749299"/>
                </a:lnTo>
                <a:lnTo>
                  <a:pt x="1853540" y="812799"/>
                </a:lnTo>
                <a:lnTo>
                  <a:pt x="1198319" y="812799"/>
                </a:lnTo>
                <a:lnTo>
                  <a:pt x="1332002" y="850899"/>
                </a:lnTo>
                <a:lnTo>
                  <a:pt x="1366417" y="850899"/>
                </a:lnTo>
                <a:lnTo>
                  <a:pt x="1401046" y="863599"/>
                </a:lnTo>
                <a:close/>
              </a:path>
              <a:path w="5287645" h="1866900">
                <a:moveTo>
                  <a:pt x="1198319" y="812799"/>
                </a:moveTo>
                <a:lnTo>
                  <a:pt x="1638991" y="812799"/>
                </a:lnTo>
                <a:lnTo>
                  <a:pt x="1601331" y="800099"/>
                </a:lnTo>
                <a:lnTo>
                  <a:pt x="1563670" y="800099"/>
                </a:lnTo>
                <a:lnTo>
                  <a:pt x="1540382" y="787399"/>
                </a:lnTo>
                <a:lnTo>
                  <a:pt x="1493378" y="787399"/>
                </a:lnTo>
                <a:lnTo>
                  <a:pt x="1470090" y="774699"/>
                </a:lnTo>
                <a:lnTo>
                  <a:pt x="1428721" y="774699"/>
                </a:lnTo>
                <a:lnTo>
                  <a:pt x="1267827" y="723899"/>
                </a:lnTo>
                <a:lnTo>
                  <a:pt x="1227723" y="698499"/>
                </a:lnTo>
                <a:lnTo>
                  <a:pt x="1148266" y="673099"/>
                </a:lnTo>
                <a:lnTo>
                  <a:pt x="1131148" y="660399"/>
                </a:lnTo>
                <a:lnTo>
                  <a:pt x="1096911" y="647699"/>
                </a:lnTo>
                <a:lnTo>
                  <a:pt x="1079793" y="647699"/>
                </a:lnTo>
                <a:lnTo>
                  <a:pt x="1048979" y="622299"/>
                </a:lnTo>
                <a:lnTo>
                  <a:pt x="1002225" y="609599"/>
                </a:lnTo>
                <a:lnTo>
                  <a:pt x="908716" y="558799"/>
                </a:lnTo>
                <a:lnTo>
                  <a:pt x="860678" y="546099"/>
                </a:lnTo>
                <a:lnTo>
                  <a:pt x="834270" y="520699"/>
                </a:lnTo>
                <a:lnTo>
                  <a:pt x="752262" y="482599"/>
                </a:lnTo>
                <a:lnTo>
                  <a:pt x="718507" y="457199"/>
                </a:lnTo>
                <a:lnTo>
                  <a:pt x="684217" y="444499"/>
                </a:lnTo>
                <a:lnTo>
                  <a:pt x="649713" y="419099"/>
                </a:lnTo>
                <a:lnTo>
                  <a:pt x="615316" y="406399"/>
                </a:lnTo>
                <a:lnTo>
                  <a:pt x="580936" y="380999"/>
                </a:lnTo>
                <a:lnTo>
                  <a:pt x="513890" y="342899"/>
                </a:lnTo>
                <a:lnTo>
                  <a:pt x="479511" y="330199"/>
                </a:lnTo>
                <a:lnTo>
                  <a:pt x="458024" y="317499"/>
                </a:lnTo>
                <a:lnTo>
                  <a:pt x="435146" y="292099"/>
                </a:lnTo>
                <a:lnTo>
                  <a:pt x="268385" y="292099"/>
                </a:lnTo>
                <a:lnTo>
                  <a:pt x="301355" y="317499"/>
                </a:lnTo>
                <a:lnTo>
                  <a:pt x="333577" y="342899"/>
                </a:lnTo>
                <a:lnTo>
                  <a:pt x="365157" y="355599"/>
                </a:lnTo>
                <a:lnTo>
                  <a:pt x="396202" y="380999"/>
                </a:lnTo>
                <a:lnTo>
                  <a:pt x="430010" y="406399"/>
                </a:lnTo>
                <a:lnTo>
                  <a:pt x="464675" y="431799"/>
                </a:lnTo>
                <a:lnTo>
                  <a:pt x="500195" y="457199"/>
                </a:lnTo>
                <a:lnTo>
                  <a:pt x="536572" y="482599"/>
                </a:lnTo>
                <a:lnTo>
                  <a:pt x="614175" y="520699"/>
                </a:lnTo>
                <a:lnTo>
                  <a:pt x="691778" y="571499"/>
                </a:lnTo>
                <a:lnTo>
                  <a:pt x="872006" y="673099"/>
                </a:lnTo>
                <a:lnTo>
                  <a:pt x="918014" y="685799"/>
                </a:lnTo>
                <a:lnTo>
                  <a:pt x="1011801" y="736599"/>
                </a:lnTo>
                <a:lnTo>
                  <a:pt x="1059393" y="749299"/>
                </a:lnTo>
                <a:lnTo>
                  <a:pt x="1107200" y="774699"/>
                </a:lnTo>
                <a:lnTo>
                  <a:pt x="1155113" y="787399"/>
                </a:lnTo>
                <a:lnTo>
                  <a:pt x="1198319" y="812799"/>
                </a:lnTo>
                <a:close/>
              </a:path>
              <a:path w="5287645" h="1866900">
                <a:moveTo>
                  <a:pt x="1483785" y="876299"/>
                </a:moveTo>
                <a:lnTo>
                  <a:pt x="1923066" y="876299"/>
                </a:lnTo>
                <a:lnTo>
                  <a:pt x="1938133" y="863599"/>
                </a:lnTo>
                <a:lnTo>
                  <a:pt x="1476938" y="863599"/>
                </a:lnTo>
                <a:lnTo>
                  <a:pt x="1483785" y="876299"/>
                </a:lnTo>
                <a:close/>
              </a:path>
              <a:path w="5287645" h="1866900">
                <a:moveTo>
                  <a:pt x="1571801" y="888999"/>
                </a:moveTo>
                <a:lnTo>
                  <a:pt x="1856072" y="888999"/>
                </a:lnTo>
                <a:lnTo>
                  <a:pt x="1908319" y="876299"/>
                </a:lnTo>
                <a:lnTo>
                  <a:pt x="1534480" y="876299"/>
                </a:lnTo>
                <a:lnTo>
                  <a:pt x="1571801" y="888999"/>
                </a:lnTo>
                <a:close/>
              </a:path>
              <a:path w="5287645" h="1866900">
                <a:moveTo>
                  <a:pt x="1750723" y="901699"/>
                </a:moveTo>
                <a:lnTo>
                  <a:pt x="1803612" y="888999"/>
                </a:lnTo>
                <a:lnTo>
                  <a:pt x="1697193" y="888999"/>
                </a:lnTo>
                <a:lnTo>
                  <a:pt x="1750723" y="901699"/>
                </a:lnTo>
                <a:close/>
              </a:path>
              <a:path w="5287645" h="1866900">
                <a:moveTo>
                  <a:pt x="2909169" y="1219199"/>
                </a:moveTo>
                <a:lnTo>
                  <a:pt x="2961665" y="1219199"/>
                </a:lnTo>
                <a:lnTo>
                  <a:pt x="2951198" y="1206499"/>
                </a:lnTo>
                <a:lnTo>
                  <a:pt x="2911451" y="1206499"/>
                </a:lnTo>
                <a:lnTo>
                  <a:pt x="2909169" y="1219199"/>
                </a:lnTo>
                <a:close/>
              </a:path>
              <a:path w="5287645" h="1866900">
                <a:moveTo>
                  <a:pt x="3464319" y="1777999"/>
                </a:moveTo>
                <a:lnTo>
                  <a:pt x="3525428" y="1777999"/>
                </a:lnTo>
                <a:lnTo>
                  <a:pt x="3520863" y="1752599"/>
                </a:lnTo>
                <a:lnTo>
                  <a:pt x="3510325" y="1739899"/>
                </a:lnTo>
                <a:lnTo>
                  <a:pt x="3499038" y="1714499"/>
                </a:lnTo>
                <a:lnTo>
                  <a:pt x="3486680" y="1701799"/>
                </a:lnTo>
                <a:lnTo>
                  <a:pt x="3472932" y="1689099"/>
                </a:lnTo>
                <a:lnTo>
                  <a:pt x="3467119" y="1676399"/>
                </a:lnTo>
                <a:lnTo>
                  <a:pt x="3455921" y="1663699"/>
                </a:lnTo>
                <a:lnTo>
                  <a:pt x="3450108" y="1650999"/>
                </a:lnTo>
                <a:lnTo>
                  <a:pt x="3445989" y="1650999"/>
                </a:lnTo>
                <a:lnTo>
                  <a:pt x="3441977" y="1638299"/>
                </a:lnTo>
                <a:lnTo>
                  <a:pt x="3437750" y="1638299"/>
                </a:lnTo>
                <a:lnTo>
                  <a:pt x="3432989" y="1625599"/>
                </a:lnTo>
                <a:lnTo>
                  <a:pt x="3414837" y="1612899"/>
                </a:lnTo>
                <a:lnTo>
                  <a:pt x="3399038" y="1587499"/>
                </a:lnTo>
                <a:lnTo>
                  <a:pt x="3384523" y="1574799"/>
                </a:lnTo>
                <a:lnTo>
                  <a:pt x="3370222" y="1549399"/>
                </a:lnTo>
                <a:lnTo>
                  <a:pt x="3336913" y="1511299"/>
                </a:lnTo>
                <a:lnTo>
                  <a:pt x="3301464" y="1460499"/>
                </a:lnTo>
                <a:lnTo>
                  <a:pt x="3263019" y="1422399"/>
                </a:lnTo>
                <a:lnTo>
                  <a:pt x="3220722" y="1396999"/>
                </a:lnTo>
                <a:lnTo>
                  <a:pt x="3203337" y="1384299"/>
                </a:lnTo>
                <a:lnTo>
                  <a:pt x="3186914" y="1358899"/>
                </a:lnTo>
                <a:lnTo>
                  <a:pt x="3171133" y="1346199"/>
                </a:lnTo>
                <a:lnTo>
                  <a:pt x="3155673" y="1333499"/>
                </a:lnTo>
                <a:lnTo>
                  <a:pt x="3140017" y="1308099"/>
                </a:lnTo>
                <a:lnTo>
                  <a:pt x="3123719" y="1295399"/>
                </a:lnTo>
                <a:lnTo>
                  <a:pt x="3106565" y="1282699"/>
                </a:lnTo>
                <a:lnTo>
                  <a:pt x="3088341" y="1269999"/>
                </a:lnTo>
                <a:lnTo>
                  <a:pt x="3078730" y="1269999"/>
                </a:lnTo>
                <a:lnTo>
                  <a:pt x="3068797" y="1257299"/>
                </a:lnTo>
                <a:lnTo>
                  <a:pt x="3058651" y="1257299"/>
                </a:lnTo>
                <a:lnTo>
                  <a:pt x="3026822" y="1244599"/>
                </a:lnTo>
                <a:lnTo>
                  <a:pt x="2983242" y="1219199"/>
                </a:lnTo>
                <a:lnTo>
                  <a:pt x="2912593" y="1219199"/>
                </a:lnTo>
                <a:lnTo>
                  <a:pt x="2924005" y="1231899"/>
                </a:lnTo>
                <a:lnTo>
                  <a:pt x="2930852" y="1231899"/>
                </a:lnTo>
                <a:lnTo>
                  <a:pt x="2961273" y="1244599"/>
                </a:lnTo>
                <a:lnTo>
                  <a:pt x="2991052" y="1269999"/>
                </a:lnTo>
                <a:lnTo>
                  <a:pt x="3049539" y="1295399"/>
                </a:lnTo>
                <a:lnTo>
                  <a:pt x="3070991" y="1308099"/>
                </a:lnTo>
                <a:lnTo>
                  <a:pt x="3091051" y="1320799"/>
                </a:lnTo>
                <a:lnTo>
                  <a:pt x="3110042" y="1346199"/>
                </a:lnTo>
                <a:lnTo>
                  <a:pt x="3128283" y="1358899"/>
                </a:lnTo>
                <a:lnTo>
                  <a:pt x="3147506" y="1384299"/>
                </a:lnTo>
                <a:lnTo>
                  <a:pt x="3167370" y="1396999"/>
                </a:lnTo>
                <a:lnTo>
                  <a:pt x="3187663" y="1422399"/>
                </a:lnTo>
                <a:lnTo>
                  <a:pt x="3208169" y="1435099"/>
                </a:lnTo>
                <a:lnTo>
                  <a:pt x="3236147" y="1460499"/>
                </a:lnTo>
                <a:lnTo>
                  <a:pt x="3263375" y="1498599"/>
                </a:lnTo>
                <a:lnTo>
                  <a:pt x="3289534" y="1523999"/>
                </a:lnTo>
                <a:lnTo>
                  <a:pt x="3314302" y="1549399"/>
                </a:lnTo>
                <a:lnTo>
                  <a:pt x="3320115" y="1562099"/>
                </a:lnTo>
                <a:lnTo>
                  <a:pt x="3331314" y="1574799"/>
                </a:lnTo>
                <a:lnTo>
                  <a:pt x="3337127" y="1587499"/>
                </a:lnTo>
                <a:lnTo>
                  <a:pt x="3351499" y="1612899"/>
                </a:lnTo>
                <a:lnTo>
                  <a:pt x="3379816" y="1650999"/>
                </a:lnTo>
                <a:lnTo>
                  <a:pt x="3394188" y="1663699"/>
                </a:lnTo>
                <a:lnTo>
                  <a:pt x="3418706" y="1701799"/>
                </a:lnTo>
                <a:lnTo>
                  <a:pt x="3442262" y="1739899"/>
                </a:lnTo>
                <a:lnTo>
                  <a:pt x="3464319" y="1777999"/>
                </a:lnTo>
                <a:close/>
              </a:path>
              <a:path w="5287645" h="1866900">
                <a:moveTo>
                  <a:pt x="4826135" y="1384299"/>
                </a:moveTo>
                <a:lnTo>
                  <a:pt x="5227541" y="1384299"/>
                </a:lnTo>
                <a:lnTo>
                  <a:pt x="5241824" y="1371599"/>
                </a:lnTo>
                <a:lnTo>
                  <a:pt x="5248529" y="1371599"/>
                </a:lnTo>
                <a:lnTo>
                  <a:pt x="5256090" y="1358899"/>
                </a:lnTo>
                <a:lnTo>
                  <a:pt x="4896320" y="1358899"/>
                </a:lnTo>
                <a:lnTo>
                  <a:pt x="4826135" y="1384299"/>
                </a:lnTo>
                <a:close/>
              </a:path>
              <a:path w="5287645" h="1866900">
                <a:moveTo>
                  <a:pt x="4731413" y="1409699"/>
                </a:moveTo>
                <a:lnTo>
                  <a:pt x="5091682" y="1409699"/>
                </a:lnTo>
                <a:lnTo>
                  <a:pt x="5119713" y="1396999"/>
                </a:lnTo>
                <a:lnTo>
                  <a:pt x="5180198" y="1396999"/>
                </a:lnTo>
                <a:lnTo>
                  <a:pt x="5196407" y="1384299"/>
                </a:lnTo>
                <a:lnTo>
                  <a:pt x="4791042" y="1384299"/>
                </a:lnTo>
                <a:lnTo>
                  <a:pt x="4731413" y="1409699"/>
                </a:lnTo>
                <a:close/>
              </a:path>
              <a:path w="5287645" h="1866900">
                <a:moveTo>
                  <a:pt x="4489760" y="1498599"/>
                </a:moveTo>
                <a:lnTo>
                  <a:pt x="4768039" y="1498599"/>
                </a:lnTo>
                <a:lnTo>
                  <a:pt x="4778488" y="1485899"/>
                </a:lnTo>
                <a:lnTo>
                  <a:pt x="5010156" y="1422399"/>
                </a:lnTo>
                <a:lnTo>
                  <a:pt x="5036903" y="1422399"/>
                </a:lnTo>
                <a:lnTo>
                  <a:pt x="5064078" y="1409699"/>
                </a:lnTo>
                <a:lnTo>
                  <a:pt x="4702134" y="1409699"/>
                </a:lnTo>
                <a:lnTo>
                  <a:pt x="4673496" y="1422399"/>
                </a:lnTo>
                <a:lnTo>
                  <a:pt x="4665775" y="1435099"/>
                </a:lnTo>
                <a:lnTo>
                  <a:pt x="4641542" y="1435099"/>
                </a:lnTo>
                <a:lnTo>
                  <a:pt x="4601617" y="1447799"/>
                </a:lnTo>
                <a:lnTo>
                  <a:pt x="4526475" y="1473199"/>
                </a:lnTo>
                <a:lnTo>
                  <a:pt x="4489760" y="1498599"/>
                </a:lnTo>
                <a:close/>
              </a:path>
              <a:path w="5287645" h="1866900">
                <a:moveTo>
                  <a:pt x="4411158" y="1523999"/>
                </a:moveTo>
                <a:lnTo>
                  <a:pt x="4680735" y="1523999"/>
                </a:lnTo>
                <a:lnTo>
                  <a:pt x="4717611" y="1511299"/>
                </a:lnTo>
                <a:lnTo>
                  <a:pt x="4736263" y="1498599"/>
                </a:lnTo>
                <a:lnTo>
                  <a:pt x="4466793" y="1498599"/>
                </a:lnTo>
                <a:lnTo>
                  <a:pt x="4454935" y="1511299"/>
                </a:lnTo>
                <a:lnTo>
                  <a:pt x="4426903" y="1511299"/>
                </a:lnTo>
                <a:lnTo>
                  <a:pt x="4411158" y="1523999"/>
                </a:lnTo>
                <a:close/>
              </a:path>
              <a:path w="5287645" h="1866900">
                <a:moveTo>
                  <a:pt x="3921432" y="1701799"/>
                </a:moveTo>
                <a:lnTo>
                  <a:pt x="4181630" y="1701799"/>
                </a:lnTo>
                <a:lnTo>
                  <a:pt x="4224943" y="1689099"/>
                </a:lnTo>
                <a:lnTo>
                  <a:pt x="4267935" y="1663699"/>
                </a:lnTo>
                <a:lnTo>
                  <a:pt x="4355095" y="1638299"/>
                </a:lnTo>
                <a:lnTo>
                  <a:pt x="4401957" y="1625599"/>
                </a:lnTo>
                <a:lnTo>
                  <a:pt x="4448390" y="1600199"/>
                </a:lnTo>
                <a:lnTo>
                  <a:pt x="4539973" y="1574799"/>
                </a:lnTo>
                <a:lnTo>
                  <a:pt x="4662084" y="1523999"/>
                </a:lnTo>
                <a:lnTo>
                  <a:pt x="4395627" y="1523999"/>
                </a:lnTo>
                <a:lnTo>
                  <a:pt x="4380203" y="1536699"/>
                </a:lnTo>
                <a:lnTo>
                  <a:pt x="4362210" y="1549399"/>
                </a:lnTo>
                <a:lnTo>
                  <a:pt x="4344111" y="1549399"/>
                </a:lnTo>
                <a:lnTo>
                  <a:pt x="4325798" y="1562099"/>
                </a:lnTo>
                <a:lnTo>
                  <a:pt x="4307164" y="1562099"/>
                </a:lnTo>
                <a:lnTo>
                  <a:pt x="4256665" y="1587499"/>
                </a:lnTo>
                <a:lnTo>
                  <a:pt x="4231737" y="1587499"/>
                </a:lnTo>
                <a:lnTo>
                  <a:pt x="4207878" y="1600199"/>
                </a:lnTo>
                <a:lnTo>
                  <a:pt x="4181220" y="1612899"/>
                </a:lnTo>
                <a:lnTo>
                  <a:pt x="4130043" y="1638299"/>
                </a:lnTo>
                <a:lnTo>
                  <a:pt x="4104027" y="1638299"/>
                </a:lnTo>
                <a:lnTo>
                  <a:pt x="4078528" y="1650999"/>
                </a:lnTo>
                <a:lnTo>
                  <a:pt x="4027958" y="1663699"/>
                </a:lnTo>
                <a:lnTo>
                  <a:pt x="4002459" y="1676399"/>
                </a:lnTo>
                <a:lnTo>
                  <a:pt x="3982095" y="1676399"/>
                </a:lnTo>
                <a:lnTo>
                  <a:pt x="3961945" y="1689099"/>
                </a:lnTo>
                <a:lnTo>
                  <a:pt x="3941796" y="1689099"/>
                </a:lnTo>
                <a:lnTo>
                  <a:pt x="3921432" y="1701799"/>
                </a:lnTo>
                <a:close/>
              </a:path>
              <a:path w="5287645" h="1866900">
                <a:moveTo>
                  <a:pt x="3721861" y="1752599"/>
                </a:moveTo>
                <a:lnTo>
                  <a:pt x="4033271" y="1752599"/>
                </a:lnTo>
                <a:lnTo>
                  <a:pt x="4098891" y="1727199"/>
                </a:lnTo>
                <a:lnTo>
                  <a:pt x="4130525" y="1727199"/>
                </a:lnTo>
                <a:lnTo>
                  <a:pt x="4161088" y="1714499"/>
                </a:lnTo>
                <a:lnTo>
                  <a:pt x="4174782" y="1701799"/>
                </a:lnTo>
                <a:lnTo>
                  <a:pt x="3875212" y="1701799"/>
                </a:lnTo>
                <a:lnTo>
                  <a:pt x="3852103" y="1714499"/>
                </a:lnTo>
                <a:lnTo>
                  <a:pt x="3828993" y="1714499"/>
                </a:lnTo>
                <a:lnTo>
                  <a:pt x="3789478" y="1739899"/>
                </a:lnTo>
                <a:lnTo>
                  <a:pt x="3749107" y="1739899"/>
                </a:lnTo>
                <a:lnTo>
                  <a:pt x="3721861" y="1752599"/>
                </a:lnTo>
                <a:close/>
              </a:path>
              <a:path w="5287645" h="1866900">
                <a:moveTo>
                  <a:pt x="3492618" y="1828799"/>
                </a:moveTo>
                <a:lnTo>
                  <a:pt x="3776372" y="1828799"/>
                </a:lnTo>
                <a:lnTo>
                  <a:pt x="3813016" y="1816099"/>
                </a:lnTo>
                <a:lnTo>
                  <a:pt x="3861125" y="1790699"/>
                </a:lnTo>
                <a:lnTo>
                  <a:pt x="4005882" y="1752599"/>
                </a:lnTo>
                <a:lnTo>
                  <a:pt x="3694614" y="1752599"/>
                </a:lnTo>
                <a:lnTo>
                  <a:pt x="3666940" y="1765299"/>
                </a:lnTo>
                <a:lnTo>
                  <a:pt x="3577924" y="1765299"/>
                </a:lnTo>
                <a:lnTo>
                  <a:pt x="3567457" y="1777999"/>
                </a:lnTo>
                <a:lnTo>
                  <a:pt x="3464319" y="1777999"/>
                </a:lnTo>
                <a:lnTo>
                  <a:pt x="3484344" y="1816099"/>
                </a:lnTo>
                <a:lnTo>
                  <a:pt x="3488160" y="1816099"/>
                </a:lnTo>
                <a:lnTo>
                  <a:pt x="3492618" y="1828799"/>
                </a:lnTo>
                <a:close/>
              </a:path>
              <a:path w="5287645" h="1866900">
                <a:moveTo>
                  <a:pt x="3607739" y="1765299"/>
                </a:moveTo>
                <a:lnTo>
                  <a:pt x="3638409" y="1765299"/>
                </a:lnTo>
                <a:lnTo>
                  <a:pt x="3623020" y="1752599"/>
                </a:lnTo>
                <a:lnTo>
                  <a:pt x="3607739" y="1765299"/>
                </a:lnTo>
                <a:close/>
              </a:path>
              <a:path w="5287645" h="1866900">
                <a:moveTo>
                  <a:pt x="3527853" y="1866899"/>
                </a:moveTo>
                <a:lnTo>
                  <a:pt x="3560806" y="1866899"/>
                </a:lnTo>
                <a:lnTo>
                  <a:pt x="3586680" y="1854199"/>
                </a:lnTo>
                <a:lnTo>
                  <a:pt x="3665798" y="1854199"/>
                </a:lnTo>
                <a:lnTo>
                  <a:pt x="3739835" y="1828799"/>
                </a:lnTo>
                <a:lnTo>
                  <a:pt x="3497504" y="1828799"/>
                </a:lnTo>
                <a:lnTo>
                  <a:pt x="3502604" y="1841499"/>
                </a:lnTo>
                <a:lnTo>
                  <a:pt x="3514426" y="1854199"/>
                </a:lnTo>
                <a:lnTo>
                  <a:pt x="3527853" y="18668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82499" y="1034017"/>
            <a:ext cx="5905500" cy="2902585"/>
          </a:xfrm>
          <a:custGeom>
            <a:avLst/>
            <a:gdLst/>
            <a:ahLst/>
            <a:cxnLst/>
            <a:rect l="l" t="t" r="r" b="b"/>
            <a:pathLst>
              <a:path w="5905500" h="2902585">
                <a:moveTo>
                  <a:pt x="1060736" y="2902133"/>
                </a:moveTo>
                <a:lnTo>
                  <a:pt x="1014365" y="2896927"/>
                </a:lnTo>
                <a:lnTo>
                  <a:pt x="969542" y="2886405"/>
                </a:lnTo>
                <a:lnTo>
                  <a:pt x="926045" y="2871232"/>
                </a:lnTo>
                <a:lnTo>
                  <a:pt x="883655" y="2852071"/>
                </a:lnTo>
                <a:lnTo>
                  <a:pt x="842149" y="2829587"/>
                </a:lnTo>
                <a:lnTo>
                  <a:pt x="810529" y="2808239"/>
                </a:lnTo>
                <a:lnTo>
                  <a:pt x="760228" y="2752585"/>
                </a:lnTo>
                <a:lnTo>
                  <a:pt x="741297" y="2719275"/>
                </a:lnTo>
                <a:lnTo>
                  <a:pt x="722159" y="2676682"/>
                </a:lnTo>
                <a:lnTo>
                  <a:pt x="706629" y="2632719"/>
                </a:lnTo>
                <a:lnTo>
                  <a:pt x="694831" y="2587510"/>
                </a:lnTo>
                <a:lnTo>
                  <a:pt x="686890" y="2541180"/>
                </a:lnTo>
                <a:lnTo>
                  <a:pt x="682240" y="2489273"/>
                </a:lnTo>
                <a:lnTo>
                  <a:pt x="681292" y="2438177"/>
                </a:lnTo>
                <a:lnTo>
                  <a:pt x="684138" y="2387828"/>
                </a:lnTo>
                <a:lnTo>
                  <a:pt x="690871" y="2338164"/>
                </a:lnTo>
                <a:lnTo>
                  <a:pt x="701586" y="2289124"/>
                </a:lnTo>
                <a:lnTo>
                  <a:pt x="716374" y="2240644"/>
                </a:lnTo>
                <a:lnTo>
                  <a:pt x="735331" y="2192662"/>
                </a:lnTo>
                <a:lnTo>
                  <a:pt x="758548" y="2145117"/>
                </a:lnTo>
                <a:lnTo>
                  <a:pt x="783437" y="2101310"/>
                </a:lnTo>
                <a:lnTo>
                  <a:pt x="810364" y="2059558"/>
                </a:lnTo>
                <a:lnTo>
                  <a:pt x="839374" y="2019800"/>
                </a:lnTo>
                <a:lnTo>
                  <a:pt x="870514" y="1981974"/>
                </a:lnTo>
                <a:lnTo>
                  <a:pt x="903832" y="1946016"/>
                </a:lnTo>
                <a:lnTo>
                  <a:pt x="939373" y="1911865"/>
                </a:lnTo>
                <a:lnTo>
                  <a:pt x="977185" y="1879459"/>
                </a:lnTo>
                <a:lnTo>
                  <a:pt x="1017314" y="1848735"/>
                </a:lnTo>
                <a:lnTo>
                  <a:pt x="1057622" y="1819957"/>
                </a:lnTo>
                <a:lnTo>
                  <a:pt x="1098329" y="1791919"/>
                </a:lnTo>
                <a:lnTo>
                  <a:pt x="1139456" y="1764655"/>
                </a:lnTo>
                <a:lnTo>
                  <a:pt x="1181026" y="1738196"/>
                </a:lnTo>
                <a:lnTo>
                  <a:pt x="1223059" y="1712576"/>
                </a:lnTo>
                <a:lnTo>
                  <a:pt x="1265578" y="1687827"/>
                </a:lnTo>
                <a:lnTo>
                  <a:pt x="1308605" y="1663982"/>
                </a:lnTo>
                <a:lnTo>
                  <a:pt x="1352160" y="1641073"/>
                </a:lnTo>
                <a:lnTo>
                  <a:pt x="1396267" y="1619133"/>
                </a:lnTo>
                <a:lnTo>
                  <a:pt x="1440946" y="1598196"/>
                </a:lnTo>
                <a:lnTo>
                  <a:pt x="1486219" y="1578292"/>
                </a:lnTo>
                <a:lnTo>
                  <a:pt x="1532108" y="1559456"/>
                </a:lnTo>
                <a:lnTo>
                  <a:pt x="1578636" y="1541719"/>
                </a:lnTo>
                <a:lnTo>
                  <a:pt x="1626998" y="1525168"/>
                </a:lnTo>
                <a:lnTo>
                  <a:pt x="1675359" y="1510314"/>
                </a:lnTo>
                <a:lnTo>
                  <a:pt x="1723942" y="1497528"/>
                </a:lnTo>
                <a:lnTo>
                  <a:pt x="1772968" y="1487178"/>
                </a:lnTo>
                <a:lnTo>
                  <a:pt x="1822657" y="1479635"/>
                </a:lnTo>
                <a:lnTo>
                  <a:pt x="1873230" y="1475266"/>
                </a:lnTo>
                <a:lnTo>
                  <a:pt x="1922972" y="1472504"/>
                </a:lnTo>
                <a:lnTo>
                  <a:pt x="1972589" y="1468122"/>
                </a:lnTo>
                <a:lnTo>
                  <a:pt x="2021958" y="1461996"/>
                </a:lnTo>
                <a:lnTo>
                  <a:pt x="2070953" y="1454001"/>
                </a:lnTo>
                <a:lnTo>
                  <a:pt x="2117853" y="1448278"/>
                </a:lnTo>
                <a:lnTo>
                  <a:pt x="2164384" y="1446765"/>
                </a:lnTo>
                <a:lnTo>
                  <a:pt x="2210620" y="1449017"/>
                </a:lnTo>
                <a:lnTo>
                  <a:pt x="2256635" y="1454592"/>
                </a:lnTo>
                <a:lnTo>
                  <a:pt x="2302503" y="1463046"/>
                </a:lnTo>
                <a:lnTo>
                  <a:pt x="2348297" y="1473937"/>
                </a:lnTo>
                <a:lnTo>
                  <a:pt x="2373966" y="1480458"/>
                </a:lnTo>
                <a:lnTo>
                  <a:pt x="2399386" y="1486231"/>
                </a:lnTo>
                <a:lnTo>
                  <a:pt x="2424807" y="1491506"/>
                </a:lnTo>
                <a:lnTo>
                  <a:pt x="2552743" y="1516398"/>
                </a:lnTo>
                <a:lnTo>
                  <a:pt x="2654922" y="1536932"/>
                </a:lnTo>
                <a:lnTo>
                  <a:pt x="2705953" y="1547540"/>
                </a:lnTo>
                <a:lnTo>
                  <a:pt x="2756928" y="1558425"/>
                </a:lnTo>
                <a:lnTo>
                  <a:pt x="2807839" y="1569621"/>
                </a:lnTo>
                <a:lnTo>
                  <a:pt x="2858673" y="1581166"/>
                </a:lnTo>
                <a:lnTo>
                  <a:pt x="2909421" y="1593095"/>
                </a:lnTo>
                <a:lnTo>
                  <a:pt x="2960070" y="1605446"/>
                </a:lnTo>
                <a:lnTo>
                  <a:pt x="3010611" y="1618254"/>
                </a:lnTo>
                <a:lnTo>
                  <a:pt x="3061032" y="1631556"/>
                </a:lnTo>
                <a:lnTo>
                  <a:pt x="3153352" y="1656892"/>
                </a:lnTo>
                <a:lnTo>
                  <a:pt x="3195754" y="1667649"/>
                </a:lnTo>
                <a:lnTo>
                  <a:pt x="3238404" y="1677908"/>
                </a:lnTo>
                <a:lnTo>
                  <a:pt x="3281179" y="1687918"/>
                </a:lnTo>
                <a:lnTo>
                  <a:pt x="3336146" y="1697179"/>
                </a:lnTo>
                <a:lnTo>
                  <a:pt x="3391486" y="1700211"/>
                </a:lnTo>
                <a:lnTo>
                  <a:pt x="3447075" y="1698758"/>
                </a:lnTo>
                <a:lnTo>
                  <a:pt x="3502789" y="1694563"/>
                </a:lnTo>
                <a:lnTo>
                  <a:pt x="3555089" y="1689130"/>
                </a:lnTo>
                <a:lnTo>
                  <a:pt x="3607130" y="1682109"/>
                </a:lnTo>
                <a:lnTo>
                  <a:pt x="3658877" y="1673464"/>
                </a:lnTo>
                <a:lnTo>
                  <a:pt x="3710293" y="1663157"/>
                </a:lnTo>
                <a:lnTo>
                  <a:pt x="3761339" y="1651153"/>
                </a:lnTo>
                <a:lnTo>
                  <a:pt x="3811980" y="1637413"/>
                </a:lnTo>
                <a:lnTo>
                  <a:pt x="3862527" y="1621346"/>
                </a:lnTo>
                <a:lnTo>
                  <a:pt x="3910705" y="1602200"/>
                </a:lnTo>
                <a:lnTo>
                  <a:pt x="3956579" y="1580058"/>
                </a:lnTo>
                <a:lnTo>
                  <a:pt x="4000217" y="1555005"/>
                </a:lnTo>
                <a:lnTo>
                  <a:pt x="4041683" y="1527123"/>
                </a:lnTo>
                <a:lnTo>
                  <a:pt x="4081043" y="1496498"/>
                </a:lnTo>
                <a:lnTo>
                  <a:pt x="4118364" y="1463212"/>
                </a:lnTo>
                <a:lnTo>
                  <a:pt x="4153710" y="1427350"/>
                </a:lnTo>
                <a:lnTo>
                  <a:pt x="4187149" y="1388996"/>
                </a:lnTo>
                <a:lnTo>
                  <a:pt x="4218745" y="1348233"/>
                </a:lnTo>
                <a:lnTo>
                  <a:pt x="4248564" y="1305146"/>
                </a:lnTo>
                <a:lnTo>
                  <a:pt x="4275858" y="1261329"/>
                </a:lnTo>
                <a:lnTo>
                  <a:pt x="4300667" y="1216173"/>
                </a:lnTo>
                <a:lnTo>
                  <a:pt x="4323375" y="1169932"/>
                </a:lnTo>
                <a:lnTo>
                  <a:pt x="4344363" y="1122861"/>
                </a:lnTo>
                <a:lnTo>
                  <a:pt x="4364013" y="1075217"/>
                </a:lnTo>
                <a:lnTo>
                  <a:pt x="4381073" y="1024244"/>
                </a:lnTo>
                <a:lnTo>
                  <a:pt x="4393165" y="972060"/>
                </a:lnTo>
                <a:lnTo>
                  <a:pt x="4401371" y="919046"/>
                </a:lnTo>
                <a:lnTo>
                  <a:pt x="4406775" y="865585"/>
                </a:lnTo>
                <a:lnTo>
                  <a:pt x="4410458" y="812061"/>
                </a:lnTo>
                <a:lnTo>
                  <a:pt x="4408592" y="791149"/>
                </a:lnTo>
                <a:lnTo>
                  <a:pt x="4389931" y="755804"/>
                </a:lnTo>
                <a:lnTo>
                  <a:pt x="4328599" y="710242"/>
                </a:lnTo>
                <a:lnTo>
                  <a:pt x="4280080" y="683972"/>
                </a:lnTo>
                <a:lnTo>
                  <a:pt x="4229073" y="662935"/>
                </a:lnTo>
                <a:lnTo>
                  <a:pt x="4175579" y="647256"/>
                </a:lnTo>
                <a:lnTo>
                  <a:pt x="4128599" y="638999"/>
                </a:lnTo>
                <a:lnTo>
                  <a:pt x="4081951" y="636574"/>
                </a:lnTo>
                <a:lnTo>
                  <a:pt x="4035746" y="639614"/>
                </a:lnTo>
                <a:lnTo>
                  <a:pt x="3990093" y="647748"/>
                </a:lnTo>
                <a:lnTo>
                  <a:pt x="3945104" y="660608"/>
                </a:lnTo>
                <a:lnTo>
                  <a:pt x="3900889" y="677825"/>
                </a:lnTo>
                <a:lnTo>
                  <a:pt x="3856703" y="698757"/>
                </a:lnTo>
                <a:lnTo>
                  <a:pt x="3814050" y="721758"/>
                </a:lnTo>
                <a:lnTo>
                  <a:pt x="3772998" y="746944"/>
                </a:lnTo>
                <a:lnTo>
                  <a:pt x="3733617" y="774432"/>
                </a:lnTo>
                <a:lnTo>
                  <a:pt x="3695977" y="804338"/>
                </a:lnTo>
                <a:lnTo>
                  <a:pt x="3660148" y="836778"/>
                </a:lnTo>
                <a:lnTo>
                  <a:pt x="3613883" y="884641"/>
                </a:lnTo>
                <a:lnTo>
                  <a:pt x="3601318" y="897288"/>
                </a:lnTo>
                <a:lnTo>
                  <a:pt x="3589251" y="910184"/>
                </a:lnTo>
                <a:lnTo>
                  <a:pt x="3578427" y="923703"/>
                </a:lnTo>
                <a:lnTo>
                  <a:pt x="3549030" y="962812"/>
                </a:lnTo>
                <a:lnTo>
                  <a:pt x="3517090" y="999558"/>
                </a:lnTo>
                <a:lnTo>
                  <a:pt x="3483381" y="1034680"/>
                </a:lnTo>
                <a:lnTo>
                  <a:pt x="3413750" y="1103004"/>
                </a:lnTo>
                <a:lnTo>
                  <a:pt x="3379377" y="1137683"/>
                </a:lnTo>
                <a:lnTo>
                  <a:pt x="3348213" y="1168459"/>
                </a:lnTo>
                <a:lnTo>
                  <a:pt x="3315183" y="1197491"/>
                </a:lnTo>
                <a:lnTo>
                  <a:pt x="3238798" y="1260996"/>
                </a:lnTo>
                <a:lnTo>
                  <a:pt x="3159385" y="1297587"/>
                </a:lnTo>
                <a:lnTo>
                  <a:pt x="3110327" y="1317107"/>
                </a:lnTo>
                <a:lnTo>
                  <a:pt x="3060772" y="1334635"/>
                </a:lnTo>
                <a:lnTo>
                  <a:pt x="3010470" y="1347676"/>
                </a:lnTo>
                <a:lnTo>
                  <a:pt x="2961406" y="1356391"/>
                </a:lnTo>
                <a:lnTo>
                  <a:pt x="2912063" y="1362873"/>
                </a:lnTo>
                <a:lnTo>
                  <a:pt x="2862488" y="1366682"/>
                </a:lnTo>
                <a:lnTo>
                  <a:pt x="2812728" y="1367376"/>
                </a:lnTo>
                <a:lnTo>
                  <a:pt x="2762828" y="1364512"/>
                </a:lnTo>
                <a:lnTo>
                  <a:pt x="2712835" y="1357650"/>
                </a:lnTo>
                <a:lnTo>
                  <a:pt x="2662796" y="1346347"/>
                </a:lnTo>
                <a:lnTo>
                  <a:pt x="2608223" y="1327076"/>
                </a:lnTo>
                <a:lnTo>
                  <a:pt x="2556636" y="1299829"/>
                </a:lnTo>
                <a:lnTo>
                  <a:pt x="2511808" y="1269055"/>
                </a:lnTo>
                <a:lnTo>
                  <a:pt x="2470346" y="1235096"/>
                </a:lnTo>
                <a:lnTo>
                  <a:pt x="2431878" y="1198347"/>
                </a:lnTo>
                <a:lnTo>
                  <a:pt x="2396033" y="1159204"/>
                </a:lnTo>
                <a:lnTo>
                  <a:pt x="2362441" y="1118061"/>
                </a:lnTo>
                <a:lnTo>
                  <a:pt x="2330728" y="1075314"/>
                </a:lnTo>
                <a:lnTo>
                  <a:pt x="2300524" y="1031357"/>
                </a:lnTo>
                <a:lnTo>
                  <a:pt x="2275300" y="992081"/>
                </a:lnTo>
                <a:lnTo>
                  <a:pt x="2250969" y="952230"/>
                </a:lnTo>
                <a:lnTo>
                  <a:pt x="2228102" y="911550"/>
                </a:lnTo>
                <a:lnTo>
                  <a:pt x="2207273" y="869785"/>
                </a:lnTo>
                <a:lnTo>
                  <a:pt x="2189056" y="826681"/>
                </a:lnTo>
                <a:lnTo>
                  <a:pt x="2183603" y="812975"/>
                </a:lnTo>
                <a:lnTo>
                  <a:pt x="2177279" y="799767"/>
                </a:lnTo>
                <a:lnTo>
                  <a:pt x="2170208" y="787058"/>
                </a:lnTo>
                <a:lnTo>
                  <a:pt x="2162516" y="774847"/>
                </a:lnTo>
                <a:lnTo>
                  <a:pt x="2136613" y="730477"/>
                </a:lnTo>
                <a:lnTo>
                  <a:pt x="2113258" y="684959"/>
                </a:lnTo>
                <a:lnTo>
                  <a:pt x="2092769" y="638102"/>
                </a:lnTo>
                <a:lnTo>
                  <a:pt x="2075465" y="589713"/>
                </a:lnTo>
                <a:lnTo>
                  <a:pt x="2061664" y="539602"/>
                </a:lnTo>
                <a:lnTo>
                  <a:pt x="2052914" y="511961"/>
                </a:lnTo>
                <a:lnTo>
                  <a:pt x="2028447" y="458674"/>
                </a:lnTo>
                <a:lnTo>
                  <a:pt x="1995645" y="397599"/>
                </a:lnTo>
                <a:lnTo>
                  <a:pt x="1975077" y="362171"/>
                </a:lnTo>
                <a:lnTo>
                  <a:pt x="1932945" y="291066"/>
                </a:lnTo>
                <a:lnTo>
                  <a:pt x="1910945" y="256842"/>
                </a:lnTo>
                <a:lnTo>
                  <a:pt x="1887329" y="223615"/>
                </a:lnTo>
                <a:lnTo>
                  <a:pt x="1838727" y="158159"/>
                </a:lnTo>
                <a:lnTo>
                  <a:pt x="1784818" y="115795"/>
                </a:lnTo>
                <a:lnTo>
                  <a:pt x="1753447" y="110873"/>
                </a:lnTo>
                <a:lnTo>
                  <a:pt x="1717970" y="114299"/>
                </a:lnTo>
                <a:lnTo>
                  <a:pt x="1667225" y="125751"/>
                </a:lnTo>
                <a:lnTo>
                  <a:pt x="1618710" y="141476"/>
                </a:lnTo>
                <a:lnTo>
                  <a:pt x="1572743" y="162242"/>
                </a:lnTo>
                <a:lnTo>
                  <a:pt x="1529642" y="188812"/>
                </a:lnTo>
                <a:lnTo>
                  <a:pt x="1489726" y="221954"/>
                </a:lnTo>
                <a:lnTo>
                  <a:pt x="1453565" y="259999"/>
                </a:lnTo>
                <a:lnTo>
                  <a:pt x="1423375" y="303028"/>
                </a:lnTo>
                <a:lnTo>
                  <a:pt x="1396461" y="348031"/>
                </a:lnTo>
                <a:lnTo>
                  <a:pt x="1341599" y="437596"/>
                </a:lnTo>
                <a:lnTo>
                  <a:pt x="1314463" y="482599"/>
                </a:lnTo>
                <a:lnTo>
                  <a:pt x="1288064" y="528046"/>
                </a:lnTo>
                <a:lnTo>
                  <a:pt x="1262808" y="574158"/>
                </a:lnTo>
                <a:lnTo>
                  <a:pt x="1239233" y="619056"/>
                </a:lnTo>
                <a:lnTo>
                  <a:pt x="1216347" y="664283"/>
                </a:lnTo>
                <a:lnTo>
                  <a:pt x="1194246" y="709870"/>
                </a:lnTo>
                <a:lnTo>
                  <a:pt x="1173031" y="755852"/>
                </a:lnTo>
                <a:lnTo>
                  <a:pt x="1152798" y="802260"/>
                </a:lnTo>
                <a:lnTo>
                  <a:pt x="1133647" y="849127"/>
                </a:lnTo>
                <a:lnTo>
                  <a:pt x="1115675" y="896487"/>
                </a:lnTo>
                <a:lnTo>
                  <a:pt x="1098981" y="944372"/>
                </a:lnTo>
                <a:lnTo>
                  <a:pt x="1075805" y="1017527"/>
                </a:lnTo>
                <a:lnTo>
                  <a:pt x="1066578" y="1041990"/>
                </a:lnTo>
                <a:lnTo>
                  <a:pt x="1026614" y="1139498"/>
                </a:lnTo>
                <a:lnTo>
                  <a:pt x="985133" y="1235868"/>
                </a:lnTo>
                <a:lnTo>
                  <a:pt x="965019" y="1284422"/>
                </a:lnTo>
                <a:lnTo>
                  <a:pt x="946306" y="1333567"/>
                </a:lnTo>
                <a:lnTo>
                  <a:pt x="929731" y="1383561"/>
                </a:lnTo>
                <a:lnTo>
                  <a:pt x="916564" y="1413299"/>
                </a:lnTo>
                <a:lnTo>
                  <a:pt x="899044" y="1440047"/>
                </a:lnTo>
                <a:lnTo>
                  <a:pt x="880279" y="1465797"/>
                </a:lnTo>
                <a:lnTo>
                  <a:pt x="863380" y="1492545"/>
                </a:lnTo>
                <a:lnTo>
                  <a:pt x="836011" y="1537941"/>
                </a:lnTo>
                <a:lnTo>
                  <a:pt x="803665" y="1578602"/>
                </a:lnTo>
                <a:lnTo>
                  <a:pt x="766343" y="1614778"/>
                </a:lnTo>
                <a:lnTo>
                  <a:pt x="724045" y="1646717"/>
                </a:lnTo>
                <a:lnTo>
                  <a:pt x="693068" y="1668730"/>
                </a:lnTo>
                <a:lnTo>
                  <a:pt x="663335" y="1692238"/>
                </a:lnTo>
                <a:lnTo>
                  <a:pt x="604615" y="1739752"/>
                </a:lnTo>
                <a:lnTo>
                  <a:pt x="559939" y="1769619"/>
                </a:lnTo>
                <a:lnTo>
                  <a:pt x="513494" y="1793948"/>
                </a:lnTo>
                <a:lnTo>
                  <a:pt x="465280" y="1812519"/>
                </a:lnTo>
                <a:lnTo>
                  <a:pt x="415296" y="1825108"/>
                </a:lnTo>
                <a:lnTo>
                  <a:pt x="363543" y="1831495"/>
                </a:lnTo>
                <a:lnTo>
                  <a:pt x="310020" y="1831458"/>
                </a:lnTo>
                <a:lnTo>
                  <a:pt x="269713" y="1825269"/>
                </a:lnTo>
                <a:lnTo>
                  <a:pt x="230400" y="1813848"/>
                </a:lnTo>
                <a:lnTo>
                  <a:pt x="192083" y="1798937"/>
                </a:lnTo>
                <a:lnTo>
                  <a:pt x="154761" y="1782282"/>
                </a:lnTo>
                <a:lnTo>
                  <a:pt x="98529" y="1752378"/>
                </a:lnTo>
                <a:lnTo>
                  <a:pt x="69854" y="1737800"/>
                </a:lnTo>
                <a:lnTo>
                  <a:pt x="26622" y="1720189"/>
                </a:lnTo>
                <a:lnTo>
                  <a:pt x="3483" y="1683930"/>
                </a:lnTo>
                <a:lnTo>
                  <a:pt x="0" y="1660340"/>
                </a:lnTo>
                <a:lnTo>
                  <a:pt x="2177" y="1649167"/>
                </a:lnTo>
                <a:lnTo>
                  <a:pt x="34647" y="1606844"/>
                </a:lnTo>
                <a:lnTo>
                  <a:pt x="66681" y="1583918"/>
                </a:lnTo>
                <a:lnTo>
                  <a:pt x="103941" y="1571458"/>
                </a:lnTo>
                <a:lnTo>
                  <a:pt x="146799" y="1570960"/>
                </a:lnTo>
                <a:lnTo>
                  <a:pt x="172676" y="1574448"/>
                </a:lnTo>
                <a:lnTo>
                  <a:pt x="198552" y="1578934"/>
                </a:lnTo>
                <a:lnTo>
                  <a:pt x="224429" y="1584416"/>
                </a:lnTo>
                <a:lnTo>
                  <a:pt x="250305" y="1590896"/>
                </a:lnTo>
                <a:lnTo>
                  <a:pt x="281967" y="1597811"/>
                </a:lnTo>
                <a:lnTo>
                  <a:pt x="313504" y="1601362"/>
                </a:lnTo>
                <a:lnTo>
                  <a:pt x="345290" y="1602670"/>
                </a:lnTo>
                <a:lnTo>
                  <a:pt x="377697" y="1602857"/>
                </a:lnTo>
                <a:lnTo>
                  <a:pt x="427444" y="1600273"/>
                </a:lnTo>
                <a:lnTo>
                  <a:pt x="475025" y="1592395"/>
                </a:lnTo>
                <a:lnTo>
                  <a:pt x="520823" y="1579030"/>
                </a:lnTo>
                <a:lnTo>
                  <a:pt x="565219" y="1559987"/>
                </a:lnTo>
                <a:lnTo>
                  <a:pt x="608596" y="1535075"/>
                </a:lnTo>
                <a:lnTo>
                  <a:pt x="666818" y="1496698"/>
                </a:lnTo>
                <a:lnTo>
                  <a:pt x="720064" y="1451343"/>
                </a:lnTo>
                <a:lnTo>
                  <a:pt x="734060" y="1435914"/>
                </a:lnTo>
                <a:lnTo>
                  <a:pt x="748429" y="1420609"/>
                </a:lnTo>
                <a:lnTo>
                  <a:pt x="763544" y="1407048"/>
                </a:lnTo>
                <a:lnTo>
                  <a:pt x="779779" y="1396851"/>
                </a:lnTo>
                <a:lnTo>
                  <a:pt x="810508" y="1375690"/>
                </a:lnTo>
                <a:lnTo>
                  <a:pt x="832528" y="1349171"/>
                </a:lnTo>
                <a:lnTo>
                  <a:pt x="848078" y="1318914"/>
                </a:lnTo>
                <a:lnTo>
                  <a:pt x="859399" y="1286539"/>
                </a:lnTo>
                <a:lnTo>
                  <a:pt x="874230" y="1241849"/>
                </a:lnTo>
                <a:lnTo>
                  <a:pt x="890461" y="1197934"/>
                </a:lnTo>
                <a:lnTo>
                  <a:pt x="924767" y="1111102"/>
                </a:lnTo>
                <a:lnTo>
                  <a:pt x="941661" y="1067519"/>
                </a:lnTo>
                <a:lnTo>
                  <a:pt x="972630" y="982452"/>
                </a:lnTo>
                <a:lnTo>
                  <a:pt x="987289" y="941147"/>
                </a:lnTo>
                <a:lnTo>
                  <a:pt x="1000704" y="899094"/>
                </a:lnTo>
                <a:lnTo>
                  <a:pt x="1023895" y="810541"/>
                </a:lnTo>
                <a:lnTo>
                  <a:pt x="1039606" y="766564"/>
                </a:lnTo>
                <a:lnTo>
                  <a:pt x="1057866" y="723481"/>
                </a:lnTo>
                <a:lnTo>
                  <a:pt x="1118154" y="591722"/>
                </a:lnTo>
                <a:lnTo>
                  <a:pt x="1140194" y="546027"/>
                </a:lnTo>
                <a:lnTo>
                  <a:pt x="1162988" y="500813"/>
                </a:lnTo>
                <a:lnTo>
                  <a:pt x="1186470" y="456025"/>
                </a:lnTo>
                <a:lnTo>
                  <a:pt x="1210574" y="411610"/>
                </a:lnTo>
                <a:lnTo>
                  <a:pt x="1235236" y="367512"/>
                </a:lnTo>
                <a:lnTo>
                  <a:pt x="1260389" y="323676"/>
                </a:lnTo>
                <a:lnTo>
                  <a:pt x="1285968" y="280049"/>
                </a:lnTo>
                <a:lnTo>
                  <a:pt x="1311907" y="236574"/>
                </a:lnTo>
                <a:lnTo>
                  <a:pt x="1343755" y="187897"/>
                </a:lnTo>
                <a:lnTo>
                  <a:pt x="1383565" y="146197"/>
                </a:lnTo>
                <a:lnTo>
                  <a:pt x="1392668" y="138950"/>
                </a:lnTo>
                <a:lnTo>
                  <a:pt x="1401646" y="131079"/>
                </a:lnTo>
                <a:lnTo>
                  <a:pt x="1409877" y="122461"/>
                </a:lnTo>
                <a:lnTo>
                  <a:pt x="1416740" y="112970"/>
                </a:lnTo>
                <a:lnTo>
                  <a:pt x="1439382" y="84998"/>
                </a:lnTo>
                <a:lnTo>
                  <a:pt x="1496609" y="46995"/>
                </a:lnTo>
                <a:lnTo>
                  <a:pt x="1569885" y="18876"/>
                </a:lnTo>
                <a:lnTo>
                  <a:pt x="1612805" y="9137"/>
                </a:lnTo>
                <a:lnTo>
                  <a:pt x="1656223" y="3135"/>
                </a:lnTo>
                <a:lnTo>
                  <a:pt x="1699392" y="0"/>
                </a:lnTo>
                <a:lnTo>
                  <a:pt x="1751601" y="1190"/>
                </a:lnTo>
                <a:lnTo>
                  <a:pt x="1801454" y="10802"/>
                </a:lnTo>
                <a:lnTo>
                  <a:pt x="1848823" y="28325"/>
                </a:lnTo>
                <a:lnTo>
                  <a:pt x="1893580" y="53247"/>
                </a:lnTo>
                <a:lnTo>
                  <a:pt x="1935598" y="85060"/>
                </a:lnTo>
                <a:lnTo>
                  <a:pt x="1971282" y="119263"/>
                </a:lnTo>
                <a:lnTo>
                  <a:pt x="2004104" y="156331"/>
                </a:lnTo>
                <a:lnTo>
                  <a:pt x="2033195" y="196639"/>
                </a:lnTo>
                <a:lnTo>
                  <a:pt x="2057682" y="240561"/>
                </a:lnTo>
                <a:lnTo>
                  <a:pt x="2079283" y="284457"/>
                </a:lnTo>
                <a:lnTo>
                  <a:pt x="2099999" y="328575"/>
                </a:lnTo>
                <a:lnTo>
                  <a:pt x="2119388" y="373136"/>
                </a:lnTo>
                <a:lnTo>
                  <a:pt x="2137007" y="418361"/>
                </a:lnTo>
                <a:lnTo>
                  <a:pt x="2152416" y="464472"/>
                </a:lnTo>
                <a:lnTo>
                  <a:pt x="2165170" y="511691"/>
                </a:lnTo>
                <a:lnTo>
                  <a:pt x="2178605" y="562819"/>
                </a:lnTo>
                <a:lnTo>
                  <a:pt x="2195027" y="612700"/>
                </a:lnTo>
                <a:lnTo>
                  <a:pt x="2214434" y="661585"/>
                </a:lnTo>
                <a:lnTo>
                  <a:pt x="2246780" y="731652"/>
                </a:lnTo>
                <a:lnTo>
                  <a:pt x="2286383" y="771483"/>
                </a:lnTo>
                <a:lnTo>
                  <a:pt x="2302846" y="797109"/>
                </a:lnTo>
                <a:lnTo>
                  <a:pt x="2311845" y="826224"/>
                </a:lnTo>
                <a:lnTo>
                  <a:pt x="2315121" y="858578"/>
                </a:lnTo>
                <a:lnTo>
                  <a:pt x="2316448" y="866740"/>
                </a:lnTo>
                <a:lnTo>
                  <a:pt x="2396503" y="992150"/>
                </a:lnTo>
                <a:lnTo>
                  <a:pt x="2419954" y="1026041"/>
                </a:lnTo>
                <a:lnTo>
                  <a:pt x="2479005" y="1073472"/>
                </a:lnTo>
                <a:lnTo>
                  <a:pt x="2546683" y="1119491"/>
                </a:lnTo>
                <a:lnTo>
                  <a:pt x="2580521" y="1142999"/>
                </a:lnTo>
                <a:lnTo>
                  <a:pt x="2633104" y="1168085"/>
                </a:lnTo>
                <a:lnTo>
                  <a:pt x="2690662" y="1180213"/>
                </a:lnTo>
                <a:lnTo>
                  <a:pt x="2742408" y="1185111"/>
                </a:lnTo>
                <a:lnTo>
                  <a:pt x="2794107" y="1187335"/>
                </a:lnTo>
                <a:lnTo>
                  <a:pt x="2845713" y="1186978"/>
                </a:lnTo>
                <a:lnTo>
                  <a:pt x="2897179" y="1184134"/>
                </a:lnTo>
                <a:lnTo>
                  <a:pt x="2948461" y="1178895"/>
                </a:lnTo>
                <a:lnTo>
                  <a:pt x="2999510" y="1171355"/>
                </a:lnTo>
                <a:lnTo>
                  <a:pt x="3050280" y="1161606"/>
                </a:lnTo>
                <a:lnTo>
                  <a:pt x="3116630" y="1138679"/>
                </a:lnTo>
                <a:lnTo>
                  <a:pt x="3175018" y="1101798"/>
                </a:lnTo>
                <a:lnTo>
                  <a:pt x="3218041" y="1068454"/>
                </a:lnTo>
                <a:lnTo>
                  <a:pt x="3260880" y="1034852"/>
                </a:lnTo>
                <a:lnTo>
                  <a:pt x="3303571" y="1000955"/>
                </a:lnTo>
                <a:lnTo>
                  <a:pt x="3346152" y="966725"/>
                </a:lnTo>
                <a:lnTo>
                  <a:pt x="3388659" y="932126"/>
                </a:lnTo>
                <a:lnTo>
                  <a:pt x="3431129" y="897121"/>
                </a:lnTo>
                <a:lnTo>
                  <a:pt x="3483049" y="849939"/>
                </a:lnTo>
                <a:lnTo>
                  <a:pt x="3555909" y="773102"/>
                </a:lnTo>
                <a:lnTo>
                  <a:pt x="3580085" y="747933"/>
                </a:lnTo>
                <a:lnTo>
                  <a:pt x="3657985" y="672592"/>
                </a:lnTo>
                <a:lnTo>
                  <a:pt x="3716580" y="625077"/>
                </a:lnTo>
                <a:lnTo>
                  <a:pt x="3749610" y="606055"/>
                </a:lnTo>
                <a:lnTo>
                  <a:pt x="3793730" y="585077"/>
                </a:lnTo>
                <a:lnTo>
                  <a:pt x="3838551" y="565502"/>
                </a:lnTo>
                <a:lnTo>
                  <a:pt x="3884136" y="547778"/>
                </a:lnTo>
                <a:lnTo>
                  <a:pt x="3930550" y="532350"/>
                </a:lnTo>
                <a:lnTo>
                  <a:pt x="3977855" y="519665"/>
                </a:lnTo>
                <a:lnTo>
                  <a:pt x="4027576" y="513165"/>
                </a:lnTo>
                <a:lnTo>
                  <a:pt x="4077048" y="514515"/>
                </a:lnTo>
                <a:lnTo>
                  <a:pt x="4126023" y="522095"/>
                </a:lnTo>
                <a:lnTo>
                  <a:pt x="4174251" y="534285"/>
                </a:lnTo>
                <a:lnTo>
                  <a:pt x="4224241" y="551002"/>
                </a:lnTo>
                <a:lnTo>
                  <a:pt x="4272615" y="571333"/>
                </a:lnTo>
                <a:lnTo>
                  <a:pt x="4319246" y="595402"/>
                </a:lnTo>
                <a:lnTo>
                  <a:pt x="4364012" y="623333"/>
                </a:lnTo>
                <a:lnTo>
                  <a:pt x="4397125" y="649021"/>
                </a:lnTo>
                <a:lnTo>
                  <a:pt x="4424888" y="678323"/>
                </a:lnTo>
                <a:lnTo>
                  <a:pt x="4447427" y="711363"/>
                </a:lnTo>
                <a:lnTo>
                  <a:pt x="4464864" y="748265"/>
                </a:lnTo>
                <a:lnTo>
                  <a:pt x="4479399" y="793184"/>
                </a:lnTo>
                <a:lnTo>
                  <a:pt x="4488584" y="838476"/>
                </a:lnTo>
                <a:lnTo>
                  <a:pt x="4491549" y="884516"/>
                </a:lnTo>
                <a:lnTo>
                  <a:pt x="4487423" y="931677"/>
                </a:lnTo>
                <a:lnTo>
                  <a:pt x="4483899" y="954811"/>
                </a:lnTo>
                <a:lnTo>
                  <a:pt x="4481120" y="978194"/>
                </a:lnTo>
                <a:lnTo>
                  <a:pt x="4476807" y="1024712"/>
                </a:lnTo>
                <a:lnTo>
                  <a:pt x="4469493" y="1073664"/>
                </a:lnTo>
                <a:lnTo>
                  <a:pt x="4458739" y="1121596"/>
                </a:lnTo>
                <a:lnTo>
                  <a:pt x="4444609" y="1168443"/>
                </a:lnTo>
                <a:lnTo>
                  <a:pt x="4427167" y="1214142"/>
                </a:lnTo>
                <a:lnTo>
                  <a:pt x="4406477" y="1258628"/>
                </a:lnTo>
                <a:lnTo>
                  <a:pt x="4384083" y="1303214"/>
                </a:lnTo>
                <a:lnTo>
                  <a:pt x="4360695" y="1347177"/>
                </a:lnTo>
                <a:lnTo>
                  <a:pt x="4336311" y="1390393"/>
                </a:lnTo>
                <a:lnTo>
                  <a:pt x="4310932" y="1432736"/>
                </a:lnTo>
                <a:lnTo>
                  <a:pt x="4282558" y="1474457"/>
                </a:lnTo>
                <a:lnTo>
                  <a:pt x="4251144" y="1513271"/>
                </a:lnTo>
                <a:lnTo>
                  <a:pt x="4217059" y="1549528"/>
                </a:lnTo>
                <a:lnTo>
                  <a:pt x="4180677" y="1583576"/>
                </a:lnTo>
                <a:lnTo>
                  <a:pt x="4142368" y="1615764"/>
                </a:lnTo>
                <a:lnTo>
                  <a:pt x="4102504" y="1646442"/>
                </a:lnTo>
                <a:lnTo>
                  <a:pt x="4061456" y="1675956"/>
                </a:lnTo>
                <a:lnTo>
                  <a:pt x="4020485" y="1697720"/>
                </a:lnTo>
                <a:lnTo>
                  <a:pt x="3976528" y="1714499"/>
                </a:lnTo>
                <a:lnTo>
                  <a:pt x="3930592" y="1730788"/>
                </a:lnTo>
                <a:lnTo>
                  <a:pt x="3883892" y="1745291"/>
                </a:lnTo>
                <a:lnTo>
                  <a:pt x="3836938" y="1759092"/>
                </a:lnTo>
                <a:lnTo>
                  <a:pt x="3790238" y="1773276"/>
                </a:lnTo>
                <a:lnTo>
                  <a:pt x="3744302" y="1788927"/>
                </a:lnTo>
                <a:lnTo>
                  <a:pt x="3697857" y="1795572"/>
                </a:lnTo>
                <a:lnTo>
                  <a:pt x="3551293" y="1801888"/>
                </a:lnTo>
                <a:lnTo>
                  <a:pt x="3502395" y="1804801"/>
                </a:lnTo>
                <a:lnTo>
                  <a:pt x="3453689" y="1808863"/>
                </a:lnTo>
                <a:lnTo>
                  <a:pt x="3400982" y="1810130"/>
                </a:lnTo>
                <a:lnTo>
                  <a:pt x="3348524" y="1805042"/>
                </a:lnTo>
                <a:lnTo>
                  <a:pt x="3296564" y="1795219"/>
                </a:lnTo>
                <a:lnTo>
                  <a:pt x="3245350" y="1782282"/>
                </a:lnTo>
                <a:lnTo>
                  <a:pt x="3195271" y="1768482"/>
                </a:lnTo>
                <a:lnTo>
                  <a:pt x="3145018" y="1755372"/>
                </a:lnTo>
                <a:lnTo>
                  <a:pt x="3094612" y="1742852"/>
                </a:lnTo>
                <a:lnTo>
                  <a:pt x="3044075" y="1730825"/>
                </a:lnTo>
                <a:lnTo>
                  <a:pt x="2993428" y="1719192"/>
                </a:lnTo>
                <a:lnTo>
                  <a:pt x="2891895" y="1696712"/>
                </a:lnTo>
                <a:lnTo>
                  <a:pt x="2790188" y="1674627"/>
                </a:lnTo>
                <a:lnTo>
                  <a:pt x="2750170" y="1666341"/>
                </a:lnTo>
                <a:lnTo>
                  <a:pt x="2709904" y="1659176"/>
                </a:lnTo>
                <a:lnTo>
                  <a:pt x="2669638" y="1652760"/>
                </a:lnTo>
                <a:lnTo>
                  <a:pt x="2612494" y="1644224"/>
                </a:lnTo>
                <a:lnTo>
                  <a:pt x="2577743" y="1642231"/>
                </a:lnTo>
                <a:lnTo>
                  <a:pt x="2513839" y="1644121"/>
                </a:lnTo>
                <a:lnTo>
                  <a:pt x="2420286" y="1647402"/>
                </a:lnTo>
                <a:lnTo>
                  <a:pt x="2373509" y="1648045"/>
                </a:lnTo>
                <a:lnTo>
                  <a:pt x="2344439" y="1647547"/>
                </a:lnTo>
                <a:lnTo>
                  <a:pt x="2315121" y="1646052"/>
                </a:lnTo>
                <a:lnTo>
                  <a:pt x="2285802" y="1643560"/>
                </a:lnTo>
                <a:lnTo>
                  <a:pt x="2209905" y="1634521"/>
                </a:lnTo>
                <a:lnTo>
                  <a:pt x="2163333" y="1632352"/>
                </a:lnTo>
                <a:lnTo>
                  <a:pt x="2116951" y="1633755"/>
                </a:lnTo>
                <a:lnTo>
                  <a:pt x="2070697" y="1638923"/>
                </a:lnTo>
                <a:lnTo>
                  <a:pt x="2024507" y="1648045"/>
                </a:lnTo>
                <a:lnTo>
                  <a:pt x="2016545" y="1649375"/>
                </a:lnTo>
                <a:lnTo>
                  <a:pt x="2009910" y="1654691"/>
                </a:lnTo>
                <a:lnTo>
                  <a:pt x="2001948" y="1654691"/>
                </a:lnTo>
                <a:lnTo>
                  <a:pt x="1951460" y="1658736"/>
                </a:lnTo>
                <a:lnTo>
                  <a:pt x="1902226" y="1667036"/>
                </a:lnTo>
                <a:lnTo>
                  <a:pt x="1854036" y="1678963"/>
                </a:lnTo>
                <a:lnTo>
                  <a:pt x="1806681" y="1693889"/>
                </a:lnTo>
                <a:lnTo>
                  <a:pt x="1759954" y="1711186"/>
                </a:lnTo>
                <a:lnTo>
                  <a:pt x="1713644" y="1730227"/>
                </a:lnTo>
                <a:lnTo>
                  <a:pt x="1667544" y="1750384"/>
                </a:lnTo>
                <a:lnTo>
                  <a:pt x="1646208" y="1759293"/>
                </a:lnTo>
                <a:lnTo>
                  <a:pt x="1624250" y="1767828"/>
                </a:lnTo>
                <a:lnTo>
                  <a:pt x="1602044" y="1775615"/>
                </a:lnTo>
                <a:lnTo>
                  <a:pt x="1526902" y="1798106"/>
                </a:lnTo>
                <a:lnTo>
                  <a:pt x="1474962" y="1817170"/>
                </a:lnTo>
                <a:lnTo>
                  <a:pt x="1423769" y="1838726"/>
                </a:lnTo>
                <a:lnTo>
                  <a:pt x="1372949" y="1862026"/>
                </a:lnTo>
                <a:lnTo>
                  <a:pt x="1329062" y="1883823"/>
                </a:lnTo>
                <a:lnTo>
                  <a:pt x="1286832" y="1908171"/>
                </a:lnTo>
                <a:lnTo>
                  <a:pt x="1246640" y="1935709"/>
                </a:lnTo>
                <a:lnTo>
                  <a:pt x="1208868" y="1967075"/>
                </a:lnTo>
                <a:lnTo>
                  <a:pt x="1173899" y="2002907"/>
                </a:lnTo>
                <a:lnTo>
                  <a:pt x="1144165" y="2034950"/>
                </a:lnTo>
                <a:lnTo>
                  <a:pt x="1113188" y="2065872"/>
                </a:lnTo>
                <a:lnTo>
                  <a:pt x="1081713" y="2096544"/>
                </a:lnTo>
                <a:lnTo>
                  <a:pt x="1050487" y="2127840"/>
                </a:lnTo>
                <a:lnTo>
                  <a:pt x="1013516" y="2168124"/>
                </a:lnTo>
                <a:lnTo>
                  <a:pt x="979419" y="2210439"/>
                </a:lnTo>
                <a:lnTo>
                  <a:pt x="947976" y="2254600"/>
                </a:lnTo>
                <a:lnTo>
                  <a:pt x="918967" y="2300422"/>
                </a:lnTo>
                <a:lnTo>
                  <a:pt x="892169" y="2347721"/>
                </a:lnTo>
                <a:lnTo>
                  <a:pt x="867361" y="2396312"/>
                </a:lnTo>
                <a:lnTo>
                  <a:pt x="841319" y="2461270"/>
                </a:lnTo>
                <a:lnTo>
                  <a:pt x="822243" y="2529219"/>
                </a:lnTo>
                <a:lnTo>
                  <a:pt x="816437" y="2593513"/>
                </a:lnTo>
                <a:lnTo>
                  <a:pt x="820190" y="2625473"/>
                </a:lnTo>
                <a:lnTo>
                  <a:pt x="844449" y="2694751"/>
                </a:lnTo>
                <a:lnTo>
                  <a:pt x="869186" y="2726087"/>
                </a:lnTo>
                <a:lnTo>
                  <a:pt x="901635" y="2749699"/>
                </a:lnTo>
                <a:lnTo>
                  <a:pt x="941673" y="2764464"/>
                </a:lnTo>
                <a:lnTo>
                  <a:pt x="999398" y="2772107"/>
                </a:lnTo>
                <a:lnTo>
                  <a:pt x="1028260" y="2772314"/>
                </a:lnTo>
                <a:lnTo>
                  <a:pt x="1057122" y="2769781"/>
                </a:lnTo>
                <a:lnTo>
                  <a:pt x="1108382" y="2762432"/>
                </a:lnTo>
                <a:lnTo>
                  <a:pt x="1159533" y="2754503"/>
                </a:lnTo>
                <a:lnTo>
                  <a:pt x="1210563" y="2745906"/>
                </a:lnTo>
                <a:lnTo>
                  <a:pt x="1261462" y="2736556"/>
                </a:lnTo>
                <a:lnTo>
                  <a:pt x="1312220" y="2726362"/>
                </a:lnTo>
                <a:lnTo>
                  <a:pt x="1362824" y="2715239"/>
                </a:lnTo>
                <a:lnTo>
                  <a:pt x="1413265" y="2703099"/>
                </a:lnTo>
                <a:lnTo>
                  <a:pt x="1463531" y="2689854"/>
                </a:lnTo>
                <a:lnTo>
                  <a:pt x="1513611" y="2675417"/>
                </a:lnTo>
                <a:lnTo>
                  <a:pt x="1562980" y="2660829"/>
                </a:lnTo>
                <a:lnTo>
                  <a:pt x="1612372" y="2646592"/>
                </a:lnTo>
                <a:lnTo>
                  <a:pt x="1661812" y="2632737"/>
                </a:lnTo>
                <a:lnTo>
                  <a:pt x="1711324" y="2619298"/>
                </a:lnTo>
                <a:lnTo>
                  <a:pt x="1760931" y="2606305"/>
                </a:lnTo>
                <a:lnTo>
                  <a:pt x="1810658" y="2593790"/>
                </a:lnTo>
                <a:lnTo>
                  <a:pt x="1860528" y="2581786"/>
                </a:lnTo>
                <a:lnTo>
                  <a:pt x="1910565" y="2570324"/>
                </a:lnTo>
                <a:lnTo>
                  <a:pt x="1960794" y="2559437"/>
                </a:lnTo>
                <a:lnTo>
                  <a:pt x="2011237" y="2549155"/>
                </a:lnTo>
                <a:lnTo>
                  <a:pt x="2062514" y="2538358"/>
                </a:lnTo>
                <a:lnTo>
                  <a:pt x="2113639" y="2526731"/>
                </a:lnTo>
                <a:lnTo>
                  <a:pt x="2164621" y="2514323"/>
                </a:lnTo>
                <a:lnTo>
                  <a:pt x="2215468" y="2501181"/>
                </a:lnTo>
                <a:lnTo>
                  <a:pt x="2266187" y="2487353"/>
                </a:lnTo>
                <a:lnTo>
                  <a:pt x="2316787" y="2472888"/>
                </a:lnTo>
                <a:lnTo>
                  <a:pt x="2367276" y="2457832"/>
                </a:lnTo>
                <a:lnTo>
                  <a:pt x="2417661" y="2442234"/>
                </a:lnTo>
                <a:lnTo>
                  <a:pt x="2467950" y="2426142"/>
                </a:lnTo>
                <a:lnTo>
                  <a:pt x="2671022" y="2359077"/>
                </a:lnTo>
                <a:lnTo>
                  <a:pt x="2772936" y="2324542"/>
                </a:lnTo>
                <a:lnTo>
                  <a:pt x="2794832" y="2317315"/>
                </a:lnTo>
                <a:lnTo>
                  <a:pt x="2816727" y="2309590"/>
                </a:lnTo>
                <a:lnTo>
                  <a:pt x="2838623" y="2301367"/>
                </a:lnTo>
                <a:lnTo>
                  <a:pt x="2907552" y="2273945"/>
                </a:lnTo>
                <a:lnTo>
                  <a:pt x="2954782" y="2256455"/>
                </a:lnTo>
                <a:lnTo>
                  <a:pt x="3002208" y="2240171"/>
                </a:lnTo>
                <a:lnTo>
                  <a:pt x="3049830" y="2225089"/>
                </a:lnTo>
                <a:lnTo>
                  <a:pt x="3097645" y="2211202"/>
                </a:lnTo>
                <a:lnTo>
                  <a:pt x="3145654" y="2198507"/>
                </a:lnTo>
                <a:lnTo>
                  <a:pt x="3193853" y="2186999"/>
                </a:lnTo>
                <a:lnTo>
                  <a:pt x="3242243" y="2176674"/>
                </a:lnTo>
                <a:lnTo>
                  <a:pt x="3290822" y="2167526"/>
                </a:lnTo>
                <a:lnTo>
                  <a:pt x="3339590" y="2159552"/>
                </a:lnTo>
                <a:lnTo>
                  <a:pt x="3388544" y="2152745"/>
                </a:lnTo>
                <a:lnTo>
                  <a:pt x="3437684" y="2147103"/>
                </a:lnTo>
                <a:lnTo>
                  <a:pt x="3487008" y="2142620"/>
                </a:lnTo>
                <a:lnTo>
                  <a:pt x="3536516" y="2139291"/>
                </a:lnTo>
                <a:lnTo>
                  <a:pt x="3586206" y="2137112"/>
                </a:lnTo>
                <a:lnTo>
                  <a:pt x="3636078" y="2136078"/>
                </a:lnTo>
                <a:lnTo>
                  <a:pt x="3686129" y="2136185"/>
                </a:lnTo>
                <a:lnTo>
                  <a:pt x="3736359" y="2137428"/>
                </a:lnTo>
                <a:lnTo>
                  <a:pt x="3786766" y="2139802"/>
                </a:lnTo>
                <a:lnTo>
                  <a:pt x="3930427" y="2148219"/>
                </a:lnTo>
                <a:lnTo>
                  <a:pt x="4074382" y="2157523"/>
                </a:lnTo>
                <a:lnTo>
                  <a:pt x="4218042" y="2167712"/>
                </a:lnTo>
                <a:lnTo>
                  <a:pt x="4270459" y="2172013"/>
                </a:lnTo>
                <a:lnTo>
                  <a:pt x="4322875" y="2176868"/>
                </a:lnTo>
                <a:lnTo>
                  <a:pt x="4375292" y="2182166"/>
                </a:lnTo>
                <a:lnTo>
                  <a:pt x="4480125" y="2193647"/>
                </a:lnTo>
                <a:lnTo>
                  <a:pt x="4532542" y="2199610"/>
                </a:lnTo>
                <a:lnTo>
                  <a:pt x="4581089" y="2205724"/>
                </a:lnTo>
                <a:lnTo>
                  <a:pt x="4629509" y="2213113"/>
                </a:lnTo>
                <a:lnTo>
                  <a:pt x="4677673" y="2222098"/>
                </a:lnTo>
                <a:lnTo>
                  <a:pt x="4725456" y="2232996"/>
                </a:lnTo>
                <a:lnTo>
                  <a:pt x="4772729" y="2246127"/>
                </a:lnTo>
                <a:lnTo>
                  <a:pt x="4809201" y="2255555"/>
                </a:lnTo>
                <a:lnTo>
                  <a:pt x="4846544" y="2262741"/>
                </a:lnTo>
                <a:lnTo>
                  <a:pt x="4884135" y="2268929"/>
                </a:lnTo>
                <a:lnTo>
                  <a:pt x="4921354" y="2275367"/>
                </a:lnTo>
                <a:lnTo>
                  <a:pt x="4967343" y="2283923"/>
                </a:lnTo>
                <a:lnTo>
                  <a:pt x="5059818" y="2300038"/>
                </a:lnTo>
                <a:lnTo>
                  <a:pt x="5105807" y="2308594"/>
                </a:lnTo>
                <a:lnTo>
                  <a:pt x="5152846" y="2318948"/>
                </a:lnTo>
                <a:lnTo>
                  <a:pt x="5199464" y="2330876"/>
                </a:lnTo>
                <a:lnTo>
                  <a:pt x="5245741" y="2344081"/>
                </a:lnTo>
                <a:lnTo>
                  <a:pt x="5291753" y="2358268"/>
                </a:lnTo>
                <a:lnTo>
                  <a:pt x="5337579" y="2373139"/>
                </a:lnTo>
                <a:lnTo>
                  <a:pt x="5474713" y="2418906"/>
                </a:lnTo>
                <a:lnTo>
                  <a:pt x="5524595" y="2435164"/>
                </a:lnTo>
                <a:lnTo>
                  <a:pt x="5574695" y="2451032"/>
                </a:lnTo>
                <a:lnTo>
                  <a:pt x="5624981" y="2466496"/>
                </a:lnTo>
                <a:lnTo>
                  <a:pt x="5675423" y="2481539"/>
                </a:lnTo>
                <a:lnTo>
                  <a:pt x="5725989" y="2496145"/>
                </a:lnTo>
                <a:lnTo>
                  <a:pt x="5776648" y="2510300"/>
                </a:lnTo>
                <a:lnTo>
                  <a:pt x="5827369" y="2523988"/>
                </a:lnTo>
                <a:lnTo>
                  <a:pt x="5878122" y="2537193"/>
                </a:lnTo>
                <a:lnTo>
                  <a:pt x="5905499" y="2543501"/>
                </a:lnTo>
                <a:lnTo>
                  <a:pt x="5905499" y="2668691"/>
                </a:lnTo>
                <a:lnTo>
                  <a:pt x="5860508" y="2657304"/>
                </a:lnTo>
                <a:lnTo>
                  <a:pt x="5810446" y="2643517"/>
                </a:lnTo>
                <a:lnTo>
                  <a:pt x="5672438" y="2603448"/>
                </a:lnTo>
                <a:lnTo>
                  <a:pt x="5580432" y="2576152"/>
                </a:lnTo>
                <a:lnTo>
                  <a:pt x="5488427" y="2547981"/>
                </a:lnTo>
                <a:lnTo>
                  <a:pt x="5442424" y="2533458"/>
                </a:lnTo>
                <a:lnTo>
                  <a:pt x="5396421" y="2518585"/>
                </a:lnTo>
                <a:lnTo>
                  <a:pt x="5346871" y="2502900"/>
                </a:lnTo>
                <a:lnTo>
                  <a:pt x="5297265" y="2487817"/>
                </a:lnTo>
                <a:lnTo>
                  <a:pt x="5247551" y="2473446"/>
                </a:lnTo>
                <a:lnTo>
                  <a:pt x="5197673" y="2459894"/>
                </a:lnTo>
                <a:lnTo>
                  <a:pt x="5147576" y="2447273"/>
                </a:lnTo>
                <a:lnTo>
                  <a:pt x="5097207" y="2435690"/>
                </a:lnTo>
                <a:lnTo>
                  <a:pt x="5046509" y="2425256"/>
                </a:lnTo>
                <a:lnTo>
                  <a:pt x="4995430" y="2416081"/>
                </a:lnTo>
                <a:lnTo>
                  <a:pt x="4943913" y="2408272"/>
                </a:lnTo>
                <a:lnTo>
                  <a:pt x="4889403" y="2399073"/>
                </a:lnTo>
                <a:lnTo>
                  <a:pt x="4835265" y="2386509"/>
                </a:lnTo>
                <a:lnTo>
                  <a:pt x="4727612" y="2357768"/>
                </a:lnTo>
                <a:lnTo>
                  <a:pt x="4682207" y="2346348"/>
                </a:lnTo>
                <a:lnTo>
                  <a:pt x="4636675" y="2336269"/>
                </a:lnTo>
                <a:lnTo>
                  <a:pt x="4590888" y="2327911"/>
                </a:lnTo>
                <a:lnTo>
                  <a:pt x="4544719" y="2321660"/>
                </a:lnTo>
                <a:lnTo>
                  <a:pt x="4498041" y="2317896"/>
                </a:lnTo>
                <a:lnTo>
                  <a:pt x="4451471" y="2314448"/>
                </a:lnTo>
                <a:lnTo>
                  <a:pt x="4358830" y="2304065"/>
                </a:lnTo>
                <a:lnTo>
                  <a:pt x="4312260" y="2300618"/>
                </a:lnTo>
                <a:lnTo>
                  <a:pt x="4259180" y="2297900"/>
                </a:lnTo>
                <a:lnTo>
                  <a:pt x="4206100" y="2294328"/>
                </a:lnTo>
                <a:lnTo>
                  <a:pt x="4153020" y="2290133"/>
                </a:lnTo>
                <a:lnTo>
                  <a:pt x="3993780" y="2276104"/>
                </a:lnTo>
                <a:lnTo>
                  <a:pt x="3940700" y="2271712"/>
                </a:lnTo>
                <a:lnTo>
                  <a:pt x="3887620" y="2267845"/>
                </a:lnTo>
                <a:lnTo>
                  <a:pt x="3834540" y="2264733"/>
                </a:lnTo>
                <a:lnTo>
                  <a:pt x="3783186" y="2262824"/>
                </a:lnTo>
                <a:lnTo>
                  <a:pt x="3731840" y="2261905"/>
                </a:lnTo>
                <a:lnTo>
                  <a:pt x="3680511" y="2262006"/>
                </a:lnTo>
                <a:lnTo>
                  <a:pt x="3629205" y="2263159"/>
                </a:lnTo>
                <a:lnTo>
                  <a:pt x="3577931" y="2265397"/>
                </a:lnTo>
                <a:lnTo>
                  <a:pt x="3526696" y="2268752"/>
                </a:lnTo>
                <a:lnTo>
                  <a:pt x="3475510" y="2273255"/>
                </a:lnTo>
                <a:lnTo>
                  <a:pt x="3424379" y="2278938"/>
                </a:lnTo>
                <a:lnTo>
                  <a:pt x="3373312" y="2285833"/>
                </a:lnTo>
                <a:lnTo>
                  <a:pt x="3322317" y="2293973"/>
                </a:lnTo>
                <a:lnTo>
                  <a:pt x="3270054" y="2304616"/>
                </a:lnTo>
                <a:lnTo>
                  <a:pt x="3218237" y="2318194"/>
                </a:lnTo>
                <a:lnTo>
                  <a:pt x="3166675" y="2333494"/>
                </a:lnTo>
                <a:lnTo>
                  <a:pt x="3115177" y="2349304"/>
                </a:lnTo>
                <a:lnTo>
                  <a:pt x="3049618" y="2368629"/>
                </a:lnTo>
                <a:lnTo>
                  <a:pt x="3021751" y="2378057"/>
                </a:lnTo>
                <a:lnTo>
                  <a:pt x="2961627" y="2399586"/>
                </a:lnTo>
                <a:lnTo>
                  <a:pt x="2915373" y="2415705"/>
                </a:lnTo>
                <a:lnTo>
                  <a:pt x="2868991" y="2431249"/>
                </a:lnTo>
                <a:lnTo>
                  <a:pt x="2822419" y="2446092"/>
                </a:lnTo>
                <a:lnTo>
                  <a:pt x="2726387" y="2475045"/>
                </a:lnTo>
                <a:lnTo>
                  <a:pt x="2677500" y="2490940"/>
                </a:lnTo>
                <a:lnTo>
                  <a:pt x="2628931" y="2507474"/>
                </a:lnTo>
                <a:lnTo>
                  <a:pt x="2532750" y="2541179"/>
                </a:lnTo>
                <a:lnTo>
                  <a:pt x="2489043" y="2555967"/>
                </a:lnTo>
                <a:lnTo>
                  <a:pt x="2438859" y="2571662"/>
                </a:lnTo>
                <a:lnTo>
                  <a:pt x="2384175" y="2587795"/>
                </a:lnTo>
                <a:lnTo>
                  <a:pt x="2326968" y="2603895"/>
                </a:lnTo>
                <a:lnTo>
                  <a:pt x="2269216" y="2619492"/>
                </a:lnTo>
                <a:lnTo>
                  <a:pt x="2212894" y="2634116"/>
                </a:lnTo>
                <a:lnTo>
                  <a:pt x="2159979" y="2647295"/>
                </a:lnTo>
                <a:lnTo>
                  <a:pt x="2112449" y="2658560"/>
                </a:lnTo>
                <a:lnTo>
                  <a:pt x="2072281" y="2667441"/>
                </a:lnTo>
                <a:lnTo>
                  <a:pt x="1975015" y="2687585"/>
                </a:lnTo>
                <a:lnTo>
                  <a:pt x="1926608" y="2698046"/>
                </a:lnTo>
                <a:lnTo>
                  <a:pt x="1878372" y="2708974"/>
                </a:lnTo>
                <a:lnTo>
                  <a:pt x="1830323" y="2720526"/>
                </a:lnTo>
                <a:lnTo>
                  <a:pt x="1782476" y="2732856"/>
                </a:lnTo>
                <a:lnTo>
                  <a:pt x="1734846" y="2746121"/>
                </a:lnTo>
                <a:lnTo>
                  <a:pt x="1687450" y="2760476"/>
                </a:lnTo>
                <a:lnTo>
                  <a:pt x="1640466" y="2775336"/>
                </a:lnTo>
                <a:lnTo>
                  <a:pt x="1593296" y="2789770"/>
                </a:lnTo>
                <a:lnTo>
                  <a:pt x="1545952" y="2803744"/>
                </a:lnTo>
                <a:lnTo>
                  <a:pt x="1498444" y="2817226"/>
                </a:lnTo>
                <a:lnTo>
                  <a:pt x="1450783" y="2830184"/>
                </a:lnTo>
                <a:lnTo>
                  <a:pt x="1402980" y="2842583"/>
                </a:lnTo>
                <a:lnTo>
                  <a:pt x="1355046" y="2854391"/>
                </a:lnTo>
                <a:lnTo>
                  <a:pt x="1306992" y="2865576"/>
                </a:lnTo>
                <a:lnTo>
                  <a:pt x="1221962" y="2883975"/>
                </a:lnTo>
                <a:lnTo>
                  <a:pt x="1147235" y="2897225"/>
                </a:lnTo>
                <a:lnTo>
                  <a:pt x="1108877" y="2901357"/>
                </a:lnTo>
                <a:lnTo>
                  <a:pt x="1060736" y="2902133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11554" y="4440514"/>
            <a:ext cx="8875395" cy="3833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72690">
              <a:lnSpc>
                <a:spcPct val="100000"/>
              </a:lnSpc>
              <a:spcBef>
                <a:spcPts val="130"/>
              </a:spcBef>
            </a:pPr>
            <a:r>
              <a:rPr dirty="0" sz="2550" spc="20">
                <a:solidFill>
                  <a:srgbClr val="994B37"/>
                </a:solidFill>
                <a:latin typeface="Tahoma"/>
                <a:cs typeface="Tahoma"/>
              </a:rPr>
              <a:t>ADVERTISMENT</a:t>
            </a:r>
            <a:r>
              <a:rPr dirty="0" sz="2550" spc="-12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50" spc="10">
                <a:solidFill>
                  <a:srgbClr val="994B37"/>
                </a:solidFill>
                <a:latin typeface="Tahoma"/>
                <a:cs typeface="Tahoma"/>
              </a:rPr>
              <a:t>AND</a:t>
            </a:r>
            <a:r>
              <a:rPr dirty="0" sz="2550" spc="-13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50" spc="35">
                <a:solidFill>
                  <a:srgbClr val="994B37"/>
                </a:solidFill>
                <a:latin typeface="Tahoma"/>
                <a:cs typeface="Tahoma"/>
              </a:rPr>
              <a:t>SUPPORT</a:t>
            </a:r>
            <a:endParaRPr sz="2550">
              <a:latin typeface="Tahoma"/>
              <a:cs typeface="Tahoma"/>
            </a:endParaRPr>
          </a:p>
          <a:p>
            <a:pPr marL="2472690" marR="5080">
              <a:lnSpc>
                <a:spcPct val="116900"/>
              </a:lnSpc>
              <a:spcBef>
                <a:spcPts val="2500"/>
              </a:spcBef>
            </a:pPr>
            <a:r>
              <a:rPr dirty="0" sz="1900" spc="65">
                <a:solidFill>
                  <a:srgbClr val="994B37"/>
                </a:solidFill>
                <a:latin typeface="Tahoma"/>
                <a:cs typeface="Tahoma"/>
              </a:rPr>
              <a:t>IT'S </a:t>
            </a:r>
            <a:r>
              <a:rPr dirty="0" sz="1900" spc="30">
                <a:solidFill>
                  <a:srgbClr val="994B37"/>
                </a:solidFill>
                <a:latin typeface="Tahoma"/>
                <a:cs typeface="Tahoma"/>
              </a:rPr>
              <a:t>REVENUE </a:t>
            </a:r>
            <a:r>
              <a:rPr dirty="0" sz="1900" spc="-5">
                <a:solidFill>
                  <a:srgbClr val="994B37"/>
                </a:solidFill>
                <a:latin typeface="Tahoma"/>
                <a:cs typeface="Tahoma"/>
              </a:rPr>
              <a:t>MODEL </a:t>
            </a:r>
            <a:r>
              <a:rPr dirty="0" sz="1900" spc="60">
                <a:solidFill>
                  <a:srgbClr val="994B37"/>
                </a:solidFill>
                <a:latin typeface="Tahoma"/>
                <a:cs typeface="Tahoma"/>
              </a:rPr>
              <a:t>IS </a:t>
            </a:r>
            <a:r>
              <a:rPr dirty="0" sz="1900" spc="-25">
                <a:solidFill>
                  <a:srgbClr val="994B37"/>
                </a:solidFill>
                <a:latin typeface="Tahoma"/>
                <a:cs typeface="Tahoma"/>
              </a:rPr>
              <a:t>TO </a:t>
            </a:r>
            <a:r>
              <a:rPr dirty="0" sz="1900" spc="25">
                <a:solidFill>
                  <a:srgbClr val="994B37"/>
                </a:solidFill>
                <a:latin typeface="Tahoma"/>
                <a:cs typeface="Tahoma"/>
              </a:rPr>
              <a:t>GET </a:t>
            </a:r>
            <a:r>
              <a:rPr dirty="0" sz="1900" spc="10">
                <a:solidFill>
                  <a:srgbClr val="994B37"/>
                </a:solidFill>
                <a:latin typeface="Tahoma"/>
                <a:cs typeface="Tahoma"/>
              </a:rPr>
              <a:t>THE </a:t>
            </a:r>
            <a:r>
              <a:rPr dirty="0" sz="1900" spc="25">
                <a:solidFill>
                  <a:srgbClr val="994B37"/>
                </a:solidFill>
                <a:latin typeface="Tahoma"/>
                <a:cs typeface="Tahoma"/>
              </a:rPr>
              <a:t>ADVERTISING </a:t>
            </a:r>
            <a:r>
              <a:rPr dirty="0" sz="1900" spc="35">
                <a:solidFill>
                  <a:srgbClr val="994B37"/>
                </a:solidFill>
                <a:latin typeface="Tahoma"/>
                <a:cs typeface="Tahoma"/>
              </a:rPr>
              <a:t>FEE </a:t>
            </a:r>
            <a:r>
              <a:rPr dirty="0" sz="1900" spc="4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994B37"/>
                </a:solidFill>
                <a:latin typeface="Tahoma"/>
                <a:cs typeface="Tahoma"/>
              </a:rPr>
              <a:t>FROM</a:t>
            </a:r>
            <a:r>
              <a:rPr dirty="0" sz="1900" spc="-7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994B37"/>
                </a:solidFill>
                <a:latin typeface="Tahoma"/>
                <a:cs typeface="Tahoma"/>
              </a:rPr>
              <a:t>THE</a:t>
            </a:r>
            <a:r>
              <a:rPr dirty="0" sz="1900" spc="-6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40">
                <a:solidFill>
                  <a:srgbClr val="994B37"/>
                </a:solidFill>
                <a:latin typeface="Tahoma"/>
                <a:cs typeface="Tahoma"/>
              </a:rPr>
              <a:t>RESPECTIVE</a:t>
            </a:r>
            <a:r>
              <a:rPr dirty="0" sz="1900" spc="-6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35">
                <a:solidFill>
                  <a:srgbClr val="994B37"/>
                </a:solidFill>
                <a:latin typeface="Tahoma"/>
                <a:cs typeface="Tahoma"/>
              </a:rPr>
              <a:t>RESTAURANTS,</a:t>
            </a:r>
            <a:r>
              <a:rPr dirty="0" sz="1900" spc="-6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40">
                <a:solidFill>
                  <a:srgbClr val="994B37"/>
                </a:solidFill>
                <a:latin typeface="Tahoma"/>
                <a:cs typeface="Tahoma"/>
              </a:rPr>
              <a:t>CAFE,</a:t>
            </a:r>
            <a:r>
              <a:rPr dirty="0" sz="1900" spc="-6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35">
                <a:solidFill>
                  <a:srgbClr val="994B37"/>
                </a:solidFill>
                <a:latin typeface="Tahoma"/>
                <a:cs typeface="Tahoma"/>
              </a:rPr>
              <a:t>LIBRARIES </a:t>
            </a:r>
            <a:r>
              <a:rPr dirty="0" sz="1900" spc="-58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15">
                <a:solidFill>
                  <a:srgbClr val="994B37"/>
                </a:solidFill>
                <a:latin typeface="Tahoma"/>
                <a:cs typeface="Tahoma"/>
              </a:rPr>
              <a:t>AND </a:t>
            </a:r>
            <a:r>
              <a:rPr dirty="0" sz="1900" spc="60">
                <a:solidFill>
                  <a:srgbClr val="994B37"/>
                </a:solidFill>
                <a:latin typeface="Tahoma"/>
                <a:cs typeface="Tahoma"/>
              </a:rPr>
              <a:t>BARS </a:t>
            </a:r>
            <a:r>
              <a:rPr dirty="0" sz="1900" spc="-5">
                <a:solidFill>
                  <a:srgbClr val="994B37"/>
                </a:solidFill>
                <a:latin typeface="Tahoma"/>
                <a:cs typeface="Tahoma"/>
              </a:rPr>
              <a:t>WHERE </a:t>
            </a:r>
            <a:r>
              <a:rPr dirty="0" sz="1900" spc="5">
                <a:solidFill>
                  <a:srgbClr val="994B37"/>
                </a:solidFill>
                <a:latin typeface="Tahoma"/>
                <a:cs typeface="Tahoma"/>
              </a:rPr>
              <a:t>OUR </a:t>
            </a:r>
            <a:r>
              <a:rPr dirty="0" sz="1900" spc="60">
                <a:solidFill>
                  <a:srgbClr val="994B37"/>
                </a:solidFill>
                <a:latin typeface="Tahoma"/>
                <a:cs typeface="Tahoma"/>
              </a:rPr>
              <a:t>USERS </a:t>
            </a:r>
            <a:r>
              <a:rPr dirty="0" sz="1900" spc="45">
                <a:solidFill>
                  <a:srgbClr val="994B37"/>
                </a:solidFill>
                <a:latin typeface="Tahoma"/>
                <a:cs typeface="Tahoma"/>
              </a:rPr>
              <a:t>FIXES </a:t>
            </a:r>
            <a:r>
              <a:rPr dirty="0" sz="1900" spc="10">
                <a:solidFill>
                  <a:srgbClr val="994B37"/>
                </a:solidFill>
                <a:latin typeface="Tahoma"/>
                <a:cs typeface="Tahoma"/>
              </a:rPr>
              <a:t>THEIR </a:t>
            </a:r>
            <a:r>
              <a:rPr dirty="0" sz="1900" spc="35">
                <a:solidFill>
                  <a:srgbClr val="994B37"/>
                </a:solidFill>
                <a:latin typeface="Tahoma"/>
                <a:cs typeface="Tahoma"/>
              </a:rPr>
              <a:t>FIRST </a:t>
            </a:r>
            <a:r>
              <a:rPr dirty="0" sz="1900" spc="10">
                <a:solidFill>
                  <a:srgbClr val="994B37"/>
                </a:solidFill>
                <a:latin typeface="Tahoma"/>
                <a:cs typeface="Tahoma"/>
              </a:rPr>
              <a:t>DATE </a:t>
            </a:r>
            <a:r>
              <a:rPr dirty="0" sz="1900" spc="-58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55">
                <a:solidFill>
                  <a:srgbClr val="994B37"/>
                </a:solidFill>
                <a:latin typeface="Tahoma"/>
                <a:cs typeface="Tahoma"/>
              </a:rPr>
              <a:t>USING</a:t>
            </a:r>
            <a:r>
              <a:rPr dirty="0" sz="1900" spc="-8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994B37"/>
                </a:solidFill>
                <a:latin typeface="Tahoma"/>
                <a:cs typeface="Tahoma"/>
              </a:rPr>
              <a:t>OUR</a:t>
            </a:r>
            <a:r>
              <a:rPr dirty="0" sz="1900" spc="-7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20">
                <a:solidFill>
                  <a:srgbClr val="994B37"/>
                </a:solidFill>
                <a:latin typeface="Tahoma"/>
                <a:cs typeface="Tahoma"/>
              </a:rPr>
              <a:t>PLATFORM.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550" spc="35">
                <a:solidFill>
                  <a:srgbClr val="994B37"/>
                </a:solidFill>
                <a:latin typeface="Tahoma"/>
                <a:cs typeface="Tahoma"/>
              </a:rPr>
              <a:t>PREMIUM</a:t>
            </a:r>
            <a:r>
              <a:rPr dirty="0" sz="2550" spc="-13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50" spc="-45">
                <a:solidFill>
                  <a:srgbClr val="994B37"/>
                </a:solidFill>
                <a:latin typeface="Tahoma"/>
                <a:cs typeface="Tahoma"/>
              </a:rPr>
              <a:t>TO</a:t>
            </a:r>
            <a:r>
              <a:rPr dirty="0" sz="2550" spc="-13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50" spc="65">
                <a:solidFill>
                  <a:srgbClr val="994B37"/>
                </a:solidFill>
                <a:latin typeface="Tahoma"/>
                <a:cs typeface="Tahoma"/>
              </a:rPr>
              <a:t>USERS</a:t>
            </a:r>
            <a:endParaRPr sz="2550">
              <a:latin typeface="Tahoma"/>
              <a:cs typeface="Tahoma"/>
            </a:endParaRPr>
          </a:p>
          <a:p>
            <a:pPr marL="12700" marR="1397000">
              <a:lnSpc>
                <a:spcPct val="118400"/>
              </a:lnSpc>
              <a:spcBef>
                <a:spcPts val="2185"/>
              </a:spcBef>
            </a:pPr>
            <a:r>
              <a:rPr dirty="0" sz="1900" spc="10">
                <a:solidFill>
                  <a:srgbClr val="994B37"/>
                </a:solidFill>
                <a:latin typeface="Tahoma"/>
                <a:cs typeface="Tahoma"/>
              </a:rPr>
              <a:t>PROVIDING</a:t>
            </a:r>
            <a:r>
              <a:rPr dirty="0" sz="1900" spc="-8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40">
                <a:solidFill>
                  <a:srgbClr val="994B37"/>
                </a:solidFill>
                <a:latin typeface="Tahoma"/>
                <a:cs typeface="Tahoma"/>
              </a:rPr>
              <a:t>PREMIUM</a:t>
            </a:r>
            <a:r>
              <a:rPr dirty="0" sz="1900" spc="-8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50">
                <a:solidFill>
                  <a:srgbClr val="994B37"/>
                </a:solidFill>
                <a:latin typeface="Tahoma"/>
                <a:cs typeface="Tahoma"/>
              </a:rPr>
              <a:t>SERVICES</a:t>
            </a:r>
            <a:r>
              <a:rPr dirty="0" sz="1900" spc="-8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40">
                <a:solidFill>
                  <a:srgbClr val="994B37"/>
                </a:solidFill>
                <a:latin typeface="Tahoma"/>
                <a:cs typeface="Tahoma"/>
              </a:rPr>
              <a:t>LIKE</a:t>
            </a:r>
            <a:r>
              <a:rPr dirty="0" sz="1900" spc="-8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20">
                <a:solidFill>
                  <a:srgbClr val="994B37"/>
                </a:solidFill>
                <a:latin typeface="Tahoma"/>
                <a:cs typeface="Tahoma"/>
              </a:rPr>
              <a:t>PROFILE</a:t>
            </a:r>
            <a:r>
              <a:rPr dirty="0" sz="1900" spc="-8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35">
                <a:solidFill>
                  <a:srgbClr val="994B37"/>
                </a:solidFill>
                <a:latin typeface="Tahoma"/>
                <a:cs typeface="Tahoma"/>
              </a:rPr>
              <a:t>VISITING</a:t>
            </a:r>
            <a:r>
              <a:rPr dirty="0" sz="1900" spc="-8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994B37"/>
                </a:solidFill>
                <a:latin typeface="Tahoma"/>
                <a:cs typeface="Tahoma"/>
              </a:rPr>
              <a:t>WITHOUT </a:t>
            </a:r>
            <a:r>
              <a:rPr dirty="0" sz="1900" spc="-57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40">
                <a:solidFill>
                  <a:srgbClr val="994B37"/>
                </a:solidFill>
                <a:latin typeface="Tahoma"/>
                <a:cs typeface="Tahoma"/>
              </a:rPr>
              <a:t>BEING</a:t>
            </a:r>
            <a:r>
              <a:rPr dirty="0" sz="1900" spc="-8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994B37"/>
                </a:solidFill>
                <a:latin typeface="Tahoma"/>
                <a:cs typeface="Tahoma"/>
              </a:rPr>
              <a:t>NOTICED</a:t>
            </a:r>
            <a:r>
              <a:rPr dirty="0" sz="1900" spc="-7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15">
                <a:solidFill>
                  <a:srgbClr val="994B37"/>
                </a:solidFill>
                <a:latin typeface="Tahoma"/>
                <a:cs typeface="Tahoma"/>
              </a:rPr>
              <a:t>AND</a:t>
            </a:r>
            <a:r>
              <a:rPr dirty="0" sz="1900" spc="-7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-5">
                <a:solidFill>
                  <a:srgbClr val="994B37"/>
                </a:solidFill>
                <a:latin typeface="Tahoma"/>
                <a:cs typeface="Tahoma"/>
              </a:rPr>
              <a:t>OTHER</a:t>
            </a:r>
            <a:r>
              <a:rPr dirty="0" sz="1900" spc="-7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1900" spc="35">
                <a:solidFill>
                  <a:srgbClr val="994B37"/>
                </a:solidFill>
                <a:latin typeface="Tahoma"/>
                <a:cs typeface="Tahoma"/>
              </a:rPr>
              <a:t>FEATURES.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39379"/>
            <a:ext cx="6801484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70">
                <a:solidFill>
                  <a:srgbClr val="F4F4F4"/>
                </a:solidFill>
              </a:rPr>
              <a:t>FUTURE</a:t>
            </a:r>
            <a:r>
              <a:rPr dirty="0">
                <a:solidFill>
                  <a:srgbClr val="F4F4F4"/>
                </a:solidFill>
              </a:rPr>
              <a:t> </a:t>
            </a:r>
            <a:r>
              <a:rPr dirty="0" spc="745">
                <a:solidFill>
                  <a:srgbClr val="F4F4F4"/>
                </a:solidFill>
              </a:rPr>
              <a:t>SCOPE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2614523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64830" y="2814548"/>
            <a:ext cx="3369945" cy="28575"/>
          </a:xfrm>
          <a:custGeom>
            <a:avLst/>
            <a:gdLst/>
            <a:ahLst/>
            <a:cxnLst/>
            <a:rect l="l" t="t" r="r" b="b"/>
            <a:pathLst>
              <a:path w="3369945" h="28575">
                <a:moveTo>
                  <a:pt x="3369789" y="28574"/>
                </a:moveTo>
                <a:lnTo>
                  <a:pt x="0" y="28574"/>
                </a:lnTo>
                <a:lnTo>
                  <a:pt x="0" y="0"/>
                </a:lnTo>
                <a:lnTo>
                  <a:pt x="3369789" y="0"/>
                </a:lnTo>
                <a:lnTo>
                  <a:pt x="3369789" y="2857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4900522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89104" y="5100547"/>
            <a:ext cx="1102995" cy="28575"/>
          </a:xfrm>
          <a:custGeom>
            <a:avLst/>
            <a:gdLst/>
            <a:ahLst/>
            <a:cxnLst/>
            <a:rect l="l" t="t" r="r" b="b"/>
            <a:pathLst>
              <a:path w="1102995" h="28575">
                <a:moveTo>
                  <a:pt x="1102553" y="28574"/>
                </a:moveTo>
                <a:lnTo>
                  <a:pt x="0" y="28574"/>
                </a:lnTo>
                <a:lnTo>
                  <a:pt x="0" y="0"/>
                </a:lnTo>
                <a:lnTo>
                  <a:pt x="1102553" y="0"/>
                </a:lnTo>
                <a:lnTo>
                  <a:pt x="1102553" y="2857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7186522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499931" y="7386548"/>
            <a:ext cx="2006600" cy="28575"/>
          </a:xfrm>
          <a:custGeom>
            <a:avLst/>
            <a:gdLst/>
            <a:ahLst/>
            <a:cxnLst/>
            <a:rect l="l" t="t" r="r" b="b"/>
            <a:pathLst>
              <a:path w="2006600" h="28575">
                <a:moveTo>
                  <a:pt x="2006434" y="0"/>
                </a:moveTo>
                <a:lnTo>
                  <a:pt x="1955533" y="0"/>
                </a:lnTo>
                <a:lnTo>
                  <a:pt x="0" y="0"/>
                </a:lnTo>
                <a:lnTo>
                  <a:pt x="0" y="28575"/>
                </a:lnTo>
                <a:lnTo>
                  <a:pt x="1955533" y="28575"/>
                </a:lnTo>
                <a:lnTo>
                  <a:pt x="2006434" y="28575"/>
                </a:lnTo>
                <a:lnTo>
                  <a:pt x="2006434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81100" y="2392082"/>
            <a:ext cx="9260840" cy="6883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4450">
              <a:lnSpc>
                <a:spcPct val="115399"/>
              </a:lnSpc>
              <a:spcBef>
                <a:spcPts val="95"/>
              </a:spcBef>
            </a:pPr>
            <a:r>
              <a:rPr dirty="0" u="heavy" sz="2600" spc="-35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Arial Black"/>
                <a:cs typeface="Arial Black"/>
              </a:rPr>
              <a:t>A</a:t>
            </a:r>
            <a:r>
              <a:rPr dirty="0" u="heavy" sz="2600" spc="3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Arial Black"/>
                <a:cs typeface="Arial Black"/>
              </a:rPr>
              <a:t>I</a:t>
            </a:r>
            <a:r>
              <a:rPr dirty="0" u="heavy" sz="2600" spc="16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Arial Black"/>
                <a:cs typeface="Arial Black"/>
              </a:rPr>
              <a:t>-</a:t>
            </a:r>
            <a:r>
              <a:rPr dirty="0" sz="2600" spc="-215">
                <a:solidFill>
                  <a:srgbClr val="F4F4F4"/>
                </a:solidFill>
                <a:latin typeface="Arial Black"/>
                <a:cs typeface="Arial Black"/>
              </a:rPr>
              <a:t>p</a:t>
            </a:r>
            <a:r>
              <a:rPr dirty="0" sz="2600" spc="-240">
                <a:solidFill>
                  <a:srgbClr val="F4F4F4"/>
                </a:solidFill>
                <a:latin typeface="Arial Black"/>
                <a:cs typeface="Arial Black"/>
              </a:rPr>
              <a:t>o</a:t>
            </a:r>
            <a:r>
              <a:rPr dirty="0" sz="2600" spc="-520">
                <a:solidFill>
                  <a:srgbClr val="F4F4F4"/>
                </a:solidFill>
                <a:latin typeface="Arial Black"/>
                <a:cs typeface="Arial Black"/>
              </a:rPr>
              <a:t>w</a:t>
            </a:r>
            <a:r>
              <a:rPr dirty="0" sz="2600" spc="-320">
                <a:solidFill>
                  <a:srgbClr val="F4F4F4"/>
                </a:solidFill>
                <a:latin typeface="Arial Black"/>
                <a:cs typeface="Arial Black"/>
              </a:rPr>
              <a:t>e</a:t>
            </a:r>
            <a:r>
              <a:rPr dirty="0" sz="2600" spc="-105">
                <a:solidFill>
                  <a:srgbClr val="F4F4F4"/>
                </a:solidFill>
                <a:latin typeface="Arial Black"/>
                <a:cs typeface="Arial Black"/>
              </a:rPr>
              <a:t>r</a:t>
            </a:r>
            <a:r>
              <a:rPr dirty="0" sz="2600" spc="-320">
                <a:solidFill>
                  <a:srgbClr val="F4F4F4"/>
                </a:solidFill>
                <a:latin typeface="Arial Black"/>
                <a:cs typeface="Arial Black"/>
              </a:rPr>
              <a:t>e</a:t>
            </a:r>
            <a:r>
              <a:rPr dirty="0" sz="2600" spc="-210">
                <a:solidFill>
                  <a:srgbClr val="F4F4F4"/>
                </a:solidFill>
                <a:latin typeface="Arial Black"/>
                <a:cs typeface="Arial Black"/>
              </a:rPr>
              <a:t>d</a:t>
            </a:r>
            <a:r>
              <a:rPr dirty="0" sz="2600" spc="-204">
                <a:solidFill>
                  <a:srgbClr val="F4F4F4"/>
                </a:solidFill>
                <a:latin typeface="Arial Black"/>
                <a:cs typeface="Arial Black"/>
              </a:rPr>
              <a:t> </a:t>
            </a:r>
            <a:r>
              <a:rPr dirty="0" sz="2600" spc="-370">
                <a:solidFill>
                  <a:srgbClr val="F4F4F4"/>
                </a:solidFill>
                <a:latin typeface="Arial Black"/>
                <a:cs typeface="Arial Black"/>
              </a:rPr>
              <a:t>m</a:t>
            </a:r>
            <a:r>
              <a:rPr dirty="0" sz="2600" spc="-315">
                <a:solidFill>
                  <a:srgbClr val="F4F4F4"/>
                </a:solidFill>
                <a:latin typeface="Arial Black"/>
                <a:cs typeface="Arial Black"/>
              </a:rPr>
              <a:t>a</a:t>
            </a:r>
            <a:r>
              <a:rPr dirty="0" sz="2600" spc="-225">
                <a:solidFill>
                  <a:srgbClr val="F4F4F4"/>
                </a:solidFill>
                <a:latin typeface="Arial Black"/>
                <a:cs typeface="Arial Black"/>
              </a:rPr>
              <a:t>t</a:t>
            </a:r>
            <a:r>
              <a:rPr dirty="0" sz="2600" spc="-405">
                <a:solidFill>
                  <a:srgbClr val="F4F4F4"/>
                </a:solidFill>
                <a:latin typeface="Arial Black"/>
                <a:cs typeface="Arial Black"/>
              </a:rPr>
              <a:t>c</a:t>
            </a:r>
            <a:r>
              <a:rPr dirty="0" sz="2600" spc="-220">
                <a:solidFill>
                  <a:srgbClr val="F4F4F4"/>
                </a:solidFill>
                <a:latin typeface="Arial Black"/>
                <a:cs typeface="Arial Black"/>
              </a:rPr>
              <a:t>h</a:t>
            </a:r>
            <a:r>
              <a:rPr dirty="0" sz="2600" spc="-370">
                <a:solidFill>
                  <a:srgbClr val="F4F4F4"/>
                </a:solidFill>
                <a:latin typeface="Arial Black"/>
                <a:cs typeface="Arial Black"/>
              </a:rPr>
              <a:t>m</a:t>
            </a:r>
            <a:r>
              <a:rPr dirty="0" sz="2600" spc="-315">
                <a:solidFill>
                  <a:srgbClr val="F4F4F4"/>
                </a:solidFill>
                <a:latin typeface="Arial Black"/>
                <a:cs typeface="Arial Black"/>
              </a:rPr>
              <a:t>a</a:t>
            </a:r>
            <a:r>
              <a:rPr dirty="0" sz="2600" spc="-370">
                <a:solidFill>
                  <a:srgbClr val="F4F4F4"/>
                </a:solidFill>
                <a:latin typeface="Arial Black"/>
                <a:cs typeface="Arial Black"/>
              </a:rPr>
              <a:t>k</a:t>
            </a:r>
            <a:r>
              <a:rPr dirty="0" sz="2600" spc="-195">
                <a:solidFill>
                  <a:srgbClr val="F4F4F4"/>
                </a:solidFill>
                <a:latin typeface="Arial Black"/>
                <a:cs typeface="Arial Black"/>
              </a:rPr>
              <a:t>i</a:t>
            </a:r>
            <a:r>
              <a:rPr dirty="0" sz="2600" spc="-220">
                <a:solidFill>
                  <a:srgbClr val="F4F4F4"/>
                </a:solidFill>
                <a:latin typeface="Arial Black"/>
                <a:cs typeface="Arial Black"/>
              </a:rPr>
              <a:t>n</a:t>
            </a:r>
            <a:r>
              <a:rPr dirty="0" sz="2600" spc="-215">
                <a:solidFill>
                  <a:srgbClr val="F4F4F4"/>
                </a:solidFill>
                <a:latin typeface="Arial Black"/>
                <a:cs typeface="Arial Black"/>
              </a:rPr>
              <a:t>g</a:t>
            </a:r>
            <a:r>
              <a:rPr dirty="0" sz="2600" spc="-210">
                <a:solidFill>
                  <a:srgbClr val="F4F4F4"/>
                </a:solidFill>
                <a:latin typeface="Tahoma"/>
                <a:cs typeface="Tahoma"/>
              </a:rPr>
              <a:t>:</a:t>
            </a:r>
            <a:r>
              <a:rPr dirty="0" sz="2600" spc="-11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-105">
                <a:solidFill>
                  <a:srgbClr val="F4F4F4"/>
                </a:solidFill>
                <a:latin typeface="Tahoma"/>
                <a:cs typeface="Tahoma"/>
              </a:rPr>
              <a:t>W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i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t</a:t>
            </a:r>
            <a:r>
              <a:rPr dirty="0" sz="2600" spc="35">
                <a:solidFill>
                  <a:srgbClr val="F4F4F4"/>
                </a:solidFill>
                <a:latin typeface="Tahoma"/>
                <a:cs typeface="Tahoma"/>
              </a:rPr>
              <a:t>h</a:t>
            </a:r>
            <a:r>
              <a:rPr dirty="0" sz="2600" spc="-11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4F4F4"/>
                </a:solidFill>
                <a:latin typeface="Tahoma"/>
                <a:cs typeface="Tahoma"/>
              </a:rPr>
              <a:t>a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d</a:t>
            </a:r>
            <a:r>
              <a:rPr dirty="0" sz="2600" spc="-15">
                <a:solidFill>
                  <a:srgbClr val="F4F4F4"/>
                </a:solidFill>
                <a:latin typeface="Tahoma"/>
                <a:cs typeface="Tahoma"/>
              </a:rPr>
              <a:t>v</a:t>
            </a:r>
            <a:r>
              <a:rPr dirty="0" sz="2600" spc="35">
                <a:solidFill>
                  <a:srgbClr val="F4F4F4"/>
                </a:solidFill>
                <a:latin typeface="Tahoma"/>
                <a:cs typeface="Tahoma"/>
              </a:rPr>
              <a:t>a</a:t>
            </a:r>
            <a:r>
              <a:rPr dirty="0" sz="2600" spc="30">
                <a:solidFill>
                  <a:srgbClr val="F4F4F4"/>
                </a:solidFill>
                <a:latin typeface="Tahoma"/>
                <a:cs typeface="Tahoma"/>
              </a:rPr>
              <a:t>n</a:t>
            </a:r>
            <a:r>
              <a:rPr dirty="0" sz="2600" spc="110">
                <a:solidFill>
                  <a:srgbClr val="F4F4F4"/>
                </a:solidFill>
                <a:latin typeface="Tahoma"/>
                <a:cs typeface="Tahoma"/>
              </a:rPr>
              <a:t>c</a:t>
            </a:r>
            <a:r>
              <a:rPr dirty="0" sz="2600" spc="5">
                <a:solidFill>
                  <a:srgbClr val="F4F4F4"/>
                </a:solidFill>
                <a:latin typeface="Tahoma"/>
                <a:cs typeface="Tahoma"/>
              </a:rPr>
              <a:t>e</a:t>
            </a:r>
            <a:r>
              <a:rPr dirty="0" sz="2600" spc="105">
                <a:solidFill>
                  <a:srgbClr val="F4F4F4"/>
                </a:solidFill>
                <a:latin typeface="Tahoma"/>
                <a:cs typeface="Tahoma"/>
              </a:rPr>
              <a:t>s</a:t>
            </a:r>
            <a:r>
              <a:rPr dirty="0" sz="2600" spc="-11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i</a:t>
            </a:r>
            <a:r>
              <a:rPr dirty="0" sz="2600" spc="35">
                <a:solidFill>
                  <a:srgbClr val="F4F4F4"/>
                </a:solidFill>
                <a:latin typeface="Tahoma"/>
                <a:cs typeface="Tahoma"/>
              </a:rPr>
              <a:t>n</a:t>
            </a:r>
            <a:r>
              <a:rPr dirty="0" sz="2600" spc="-11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4F4F4"/>
                </a:solidFill>
                <a:latin typeface="Tahoma"/>
                <a:cs typeface="Tahoma"/>
              </a:rPr>
              <a:t>a</a:t>
            </a:r>
            <a:r>
              <a:rPr dirty="0" sz="2600" spc="90">
                <a:solidFill>
                  <a:srgbClr val="F4F4F4"/>
                </a:solidFill>
                <a:latin typeface="Tahoma"/>
                <a:cs typeface="Tahoma"/>
              </a:rPr>
              <a:t>r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t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i</a:t>
            </a:r>
            <a:r>
              <a:rPr dirty="0" sz="2600" spc="-25">
                <a:solidFill>
                  <a:srgbClr val="F4F4F4"/>
                </a:solidFill>
                <a:latin typeface="Tahoma"/>
                <a:cs typeface="Tahoma"/>
              </a:rPr>
              <a:t>f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i</a:t>
            </a:r>
            <a:r>
              <a:rPr dirty="0" sz="2600" spc="110">
                <a:solidFill>
                  <a:srgbClr val="F4F4F4"/>
                </a:solidFill>
                <a:latin typeface="Tahoma"/>
                <a:cs typeface="Tahoma"/>
              </a:rPr>
              <a:t>c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i</a:t>
            </a:r>
            <a:r>
              <a:rPr dirty="0" sz="2600" spc="35">
                <a:solidFill>
                  <a:srgbClr val="F4F4F4"/>
                </a:solidFill>
                <a:latin typeface="Tahoma"/>
                <a:cs typeface="Tahoma"/>
              </a:rPr>
              <a:t>a</a:t>
            </a:r>
            <a:r>
              <a:rPr dirty="0" sz="2600" spc="100">
                <a:solidFill>
                  <a:srgbClr val="F4F4F4"/>
                </a:solidFill>
                <a:latin typeface="Tahoma"/>
                <a:cs typeface="Tahoma"/>
              </a:rPr>
              <a:t>l 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intelligence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and </a:t>
            </a:r>
            <a:r>
              <a:rPr dirty="0" sz="2600" spc="35">
                <a:solidFill>
                  <a:srgbClr val="F4F4F4"/>
                </a:solidFill>
                <a:latin typeface="Tahoma"/>
                <a:cs typeface="Tahoma"/>
              </a:rPr>
              <a:t>machine </a:t>
            </a:r>
            <a:r>
              <a:rPr dirty="0" sz="2600" spc="30">
                <a:solidFill>
                  <a:srgbClr val="F4F4F4"/>
                </a:solidFill>
                <a:latin typeface="Tahoma"/>
                <a:cs typeface="Tahoma"/>
              </a:rPr>
              <a:t>learning,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online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dating 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services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are </a:t>
            </a:r>
            <a:r>
              <a:rPr dirty="0" sz="2600" spc="-8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likely </a:t>
            </a:r>
            <a:r>
              <a:rPr dirty="0" sz="2600" spc="60">
                <a:solidFill>
                  <a:srgbClr val="F4F4F4"/>
                </a:solidFill>
                <a:latin typeface="Tahoma"/>
                <a:cs typeface="Tahoma"/>
              </a:rPr>
              <a:t>to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become more </a:t>
            </a:r>
            <a:r>
              <a:rPr dirty="0" sz="2600" spc="60">
                <a:solidFill>
                  <a:srgbClr val="F4F4F4"/>
                </a:solidFill>
                <a:latin typeface="Tahoma"/>
                <a:cs typeface="Tahoma"/>
              </a:rPr>
              <a:t>sophisticated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in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their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matchmaking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algorithms,</a:t>
            </a:r>
            <a:r>
              <a:rPr dirty="0" sz="2600" spc="-10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4F4F4"/>
                </a:solidFill>
                <a:latin typeface="Tahoma"/>
                <a:cs typeface="Tahoma"/>
              </a:rPr>
              <a:t>offering</a:t>
            </a:r>
            <a:r>
              <a:rPr dirty="0" sz="2600" spc="-10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more</a:t>
            </a:r>
            <a:r>
              <a:rPr dirty="0" sz="2600" spc="-10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4F4F4"/>
                </a:solidFill>
                <a:latin typeface="Tahoma"/>
                <a:cs typeface="Tahoma"/>
              </a:rPr>
              <a:t>accurate</a:t>
            </a:r>
            <a:r>
              <a:rPr dirty="0" sz="26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600" spc="-10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personalized</a:t>
            </a:r>
            <a:r>
              <a:rPr dirty="0" sz="2600" spc="-10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matches </a:t>
            </a:r>
            <a:r>
              <a:rPr dirty="0" sz="2600" spc="-7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for</a:t>
            </a:r>
            <a:r>
              <a:rPr dirty="0" sz="2600" spc="-114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users.</a:t>
            </a:r>
            <a:endParaRPr sz="2600">
              <a:latin typeface="Tahoma"/>
              <a:cs typeface="Tahoma"/>
            </a:endParaRPr>
          </a:p>
          <a:p>
            <a:pPr marL="12700" marR="245110">
              <a:lnSpc>
                <a:spcPct val="115399"/>
              </a:lnSpc>
            </a:pPr>
            <a:r>
              <a:rPr dirty="0" u="heavy" sz="2600" spc="-24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Arial Black"/>
                <a:cs typeface="Arial Black"/>
              </a:rPr>
              <a:t>Virtual </a:t>
            </a:r>
            <a:r>
              <a:rPr dirty="0" u="heavy" sz="2600" spc="-225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Arial Black"/>
                <a:cs typeface="Arial Black"/>
              </a:rPr>
              <a:t>realit</a:t>
            </a:r>
            <a:r>
              <a:rPr dirty="0" sz="2600" spc="-225">
                <a:solidFill>
                  <a:srgbClr val="F4F4F4"/>
                </a:solidFill>
                <a:latin typeface="Arial Black"/>
                <a:cs typeface="Arial Black"/>
              </a:rPr>
              <a:t>y </a:t>
            </a:r>
            <a:r>
              <a:rPr dirty="0" sz="2600" spc="-229">
                <a:solidFill>
                  <a:srgbClr val="F4F4F4"/>
                </a:solidFill>
                <a:latin typeface="Arial Black"/>
                <a:cs typeface="Arial Black"/>
              </a:rPr>
              <a:t>dating</a:t>
            </a:r>
            <a:r>
              <a:rPr dirty="0" sz="2600" spc="-229">
                <a:solidFill>
                  <a:srgbClr val="F4F4F4"/>
                </a:solidFill>
                <a:latin typeface="Tahoma"/>
                <a:cs typeface="Tahoma"/>
              </a:rPr>
              <a:t>: </a:t>
            </a:r>
            <a:r>
              <a:rPr dirty="0" sz="2600" spc="90">
                <a:solidFill>
                  <a:srgbClr val="F4F4F4"/>
                </a:solidFill>
                <a:latin typeface="Tahoma"/>
                <a:cs typeface="Tahoma"/>
              </a:rPr>
              <a:t>As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virtual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reality technology becomes </a:t>
            </a:r>
            <a:r>
              <a:rPr dirty="0" sz="2600" spc="-8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more advanced and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accessible,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online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dating 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services </a:t>
            </a:r>
            <a:r>
              <a:rPr dirty="0" sz="2600" spc="20">
                <a:solidFill>
                  <a:srgbClr val="F4F4F4"/>
                </a:solidFill>
                <a:latin typeface="Tahoma"/>
                <a:cs typeface="Tahoma"/>
              </a:rPr>
              <a:t>may </a:t>
            </a:r>
            <a:r>
              <a:rPr dirty="0" sz="2600" spc="2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4F4F4"/>
                </a:solidFill>
                <a:latin typeface="Tahoma"/>
                <a:cs typeface="Tahoma"/>
              </a:rPr>
              <a:t>offer</a:t>
            </a:r>
            <a:r>
              <a:rPr dirty="0" sz="2600" spc="-10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virtual</a:t>
            </a:r>
            <a:r>
              <a:rPr dirty="0" sz="26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reality</a:t>
            </a:r>
            <a:r>
              <a:rPr dirty="0" sz="2600" spc="-10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experiences</a:t>
            </a:r>
            <a:r>
              <a:rPr dirty="0" sz="26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that</a:t>
            </a:r>
            <a:r>
              <a:rPr dirty="0" sz="2600" spc="-10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allow</a:t>
            </a:r>
            <a:r>
              <a:rPr dirty="0" sz="26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F4F4F4"/>
                </a:solidFill>
                <a:latin typeface="Tahoma"/>
                <a:cs typeface="Tahoma"/>
              </a:rPr>
              <a:t>users</a:t>
            </a:r>
            <a:r>
              <a:rPr dirty="0" sz="26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4F4F4"/>
                </a:solidFill>
                <a:latin typeface="Tahoma"/>
                <a:cs typeface="Tahoma"/>
              </a:rPr>
              <a:t>to</a:t>
            </a:r>
            <a:r>
              <a:rPr dirty="0" sz="2600" spc="-10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4F4F4"/>
                </a:solidFill>
                <a:latin typeface="Tahoma"/>
                <a:cs typeface="Tahoma"/>
              </a:rPr>
              <a:t>meet</a:t>
            </a:r>
            <a:r>
              <a:rPr dirty="0" sz="26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and </a:t>
            </a:r>
            <a:r>
              <a:rPr dirty="0" sz="2600" spc="-8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interact </a:t>
            </a:r>
            <a:r>
              <a:rPr dirty="0" sz="2600" spc="20">
                <a:solidFill>
                  <a:srgbClr val="F4F4F4"/>
                </a:solidFill>
                <a:latin typeface="Tahoma"/>
                <a:cs typeface="Tahoma"/>
              </a:rPr>
              <a:t>with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potential </a:t>
            </a:r>
            <a:r>
              <a:rPr dirty="0" sz="2600" spc="60">
                <a:solidFill>
                  <a:srgbClr val="F4F4F4"/>
                </a:solidFill>
                <a:latin typeface="Tahoma"/>
                <a:cs typeface="Tahoma"/>
              </a:rPr>
              <a:t>partners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in </a:t>
            </a:r>
            <a:r>
              <a:rPr dirty="0" sz="2600" spc="35">
                <a:solidFill>
                  <a:srgbClr val="F4F4F4"/>
                </a:solidFill>
                <a:latin typeface="Tahoma"/>
                <a:cs typeface="Tahoma"/>
              </a:rPr>
              <a:t>immersive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virtual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4F4F4"/>
                </a:solidFill>
                <a:latin typeface="Tahoma"/>
                <a:cs typeface="Tahoma"/>
              </a:rPr>
              <a:t>environments.</a:t>
            </a:r>
            <a:endParaRPr sz="26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</a:pPr>
            <a:r>
              <a:rPr dirty="0" u="heavy" sz="2600" spc="-265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Arial Black"/>
                <a:cs typeface="Arial Black"/>
              </a:rPr>
              <a:t>Safet</a:t>
            </a:r>
            <a:r>
              <a:rPr dirty="0" sz="2600" spc="-265">
                <a:solidFill>
                  <a:srgbClr val="F4F4F4"/>
                </a:solidFill>
                <a:latin typeface="Arial Black"/>
                <a:cs typeface="Arial Black"/>
              </a:rPr>
              <a:t>y </a:t>
            </a:r>
            <a:r>
              <a:rPr dirty="0" sz="2600" spc="-250">
                <a:solidFill>
                  <a:srgbClr val="F4F4F4"/>
                </a:solidFill>
                <a:latin typeface="Arial Black"/>
                <a:cs typeface="Arial Black"/>
              </a:rPr>
              <a:t>and security</a:t>
            </a:r>
            <a:r>
              <a:rPr dirty="0" sz="2600" spc="-250">
                <a:solidFill>
                  <a:srgbClr val="F4F4F4"/>
                </a:solidFill>
                <a:latin typeface="Tahoma"/>
                <a:cs typeface="Tahoma"/>
              </a:rPr>
              <a:t>: </a:t>
            </a:r>
            <a:r>
              <a:rPr dirty="0" sz="2600" spc="15">
                <a:solidFill>
                  <a:srgbClr val="F4F4F4"/>
                </a:solidFill>
                <a:latin typeface="Tahoma"/>
                <a:cs typeface="Tahoma"/>
              </a:rPr>
              <a:t>Online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dating 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services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will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continue </a:t>
            </a:r>
            <a:r>
              <a:rPr dirty="0" sz="2600" spc="60">
                <a:solidFill>
                  <a:srgbClr val="F4F4F4"/>
                </a:solidFill>
                <a:latin typeface="Tahoma"/>
                <a:cs typeface="Tahoma"/>
              </a:rPr>
              <a:t>to </a:t>
            </a:r>
            <a:r>
              <a:rPr dirty="0" sz="2600" spc="6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prioritize </a:t>
            </a:r>
            <a:r>
              <a:rPr dirty="0" sz="2600" spc="35">
                <a:solidFill>
                  <a:srgbClr val="F4F4F4"/>
                </a:solidFill>
                <a:latin typeface="Tahoma"/>
                <a:cs typeface="Tahoma"/>
              </a:rPr>
              <a:t>safety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and </a:t>
            </a:r>
            <a:r>
              <a:rPr dirty="0" sz="2600" spc="60">
                <a:solidFill>
                  <a:srgbClr val="F4F4F4"/>
                </a:solidFill>
                <a:latin typeface="Tahoma"/>
                <a:cs typeface="Tahoma"/>
              </a:rPr>
              <a:t>security </a:t>
            </a:r>
            <a:r>
              <a:rPr dirty="0" sz="2600" spc="35">
                <a:solidFill>
                  <a:srgbClr val="F4F4F4"/>
                </a:solidFill>
                <a:latin typeface="Tahoma"/>
                <a:cs typeface="Tahoma"/>
              </a:rPr>
              <a:t>features </a:t>
            </a:r>
            <a:r>
              <a:rPr dirty="0" sz="2600" spc="60">
                <a:solidFill>
                  <a:srgbClr val="F4F4F4"/>
                </a:solidFill>
                <a:latin typeface="Tahoma"/>
                <a:cs typeface="Tahoma"/>
              </a:rPr>
              <a:t>to protect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their </a:t>
            </a:r>
            <a:r>
              <a:rPr dirty="0" sz="2600" spc="65">
                <a:solidFill>
                  <a:srgbClr val="F4F4F4"/>
                </a:solidFill>
                <a:latin typeface="Tahoma"/>
                <a:cs typeface="Tahoma"/>
              </a:rPr>
              <a:t>users </a:t>
            </a:r>
            <a:r>
              <a:rPr dirty="0" sz="2600" spc="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4F4F4"/>
                </a:solidFill>
                <a:latin typeface="Tahoma"/>
                <a:cs typeface="Tahoma"/>
              </a:rPr>
              <a:t>from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scams, </a:t>
            </a:r>
            <a:r>
              <a:rPr dirty="0" sz="2600" spc="15">
                <a:solidFill>
                  <a:srgbClr val="F4F4F4"/>
                </a:solidFill>
                <a:latin typeface="Tahoma"/>
                <a:cs typeface="Tahoma"/>
              </a:rPr>
              <a:t>fraud,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and </a:t>
            </a:r>
            <a:r>
              <a:rPr dirty="0" sz="2600" spc="35">
                <a:solidFill>
                  <a:srgbClr val="F4F4F4"/>
                </a:solidFill>
                <a:latin typeface="Tahoma"/>
                <a:cs typeface="Tahoma"/>
              </a:rPr>
              <a:t>harassment.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This </a:t>
            </a:r>
            <a:r>
              <a:rPr dirty="0" sz="2600" spc="20">
                <a:solidFill>
                  <a:srgbClr val="F4F4F4"/>
                </a:solidFill>
                <a:latin typeface="Tahoma"/>
                <a:cs typeface="Tahoma"/>
              </a:rPr>
              <a:t>may </a:t>
            </a:r>
            <a:r>
              <a:rPr dirty="0" sz="2600" spc="50">
                <a:solidFill>
                  <a:srgbClr val="F4F4F4"/>
                </a:solidFill>
                <a:latin typeface="Tahoma"/>
                <a:cs typeface="Tahoma"/>
              </a:rPr>
              <a:t>include 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 increased</a:t>
            </a:r>
            <a:r>
              <a:rPr dirty="0" sz="26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use</a:t>
            </a:r>
            <a:r>
              <a:rPr dirty="0" sz="26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4F4F4"/>
                </a:solidFill>
                <a:latin typeface="Tahoma"/>
                <a:cs typeface="Tahoma"/>
              </a:rPr>
              <a:t>of</a:t>
            </a:r>
            <a:r>
              <a:rPr dirty="0" sz="26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identity</a:t>
            </a:r>
            <a:r>
              <a:rPr dirty="0" sz="26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4F4F4"/>
                </a:solidFill>
                <a:latin typeface="Tahoma"/>
                <a:cs typeface="Tahoma"/>
              </a:rPr>
              <a:t>verification,</a:t>
            </a:r>
            <a:r>
              <a:rPr dirty="0" sz="26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background</a:t>
            </a:r>
            <a:r>
              <a:rPr dirty="0" sz="26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checks,</a:t>
            </a:r>
            <a:r>
              <a:rPr dirty="0" sz="26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4F4F4"/>
                </a:solidFill>
                <a:latin typeface="Tahoma"/>
                <a:cs typeface="Tahoma"/>
              </a:rPr>
              <a:t>and </a:t>
            </a:r>
            <a:r>
              <a:rPr dirty="0" sz="2600" spc="-8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4F4F4"/>
                </a:solidFill>
                <a:latin typeface="Tahoma"/>
                <a:cs typeface="Tahoma"/>
              </a:rPr>
              <a:t>reporting</a:t>
            </a:r>
            <a:r>
              <a:rPr dirty="0" sz="2600" spc="-114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4F4F4"/>
                </a:solidFill>
                <a:latin typeface="Tahoma"/>
                <a:cs typeface="Tahoma"/>
              </a:rPr>
              <a:t>tools.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37842" y="1302"/>
            <a:ext cx="4188460" cy="2341880"/>
          </a:xfrm>
          <a:custGeom>
            <a:avLst/>
            <a:gdLst/>
            <a:ahLst/>
            <a:cxnLst/>
            <a:rect l="l" t="t" r="r" b="b"/>
            <a:pathLst>
              <a:path w="4188459" h="2341880">
                <a:moveTo>
                  <a:pt x="2350693" y="3205"/>
                </a:moveTo>
                <a:lnTo>
                  <a:pt x="2397642" y="36852"/>
                </a:lnTo>
                <a:lnTo>
                  <a:pt x="2381413" y="40846"/>
                </a:lnTo>
                <a:lnTo>
                  <a:pt x="2373301" y="35032"/>
                </a:lnTo>
                <a:lnTo>
                  <a:pt x="2323252" y="30413"/>
                </a:lnTo>
                <a:lnTo>
                  <a:pt x="2275597" y="27510"/>
                </a:lnTo>
                <a:lnTo>
                  <a:pt x="2231503" y="27159"/>
                </a:lnTo>
                <a:lnTo>
                  <a:pt x="2184736" y="40517"/>
                </a:lnTo>
                <a:lnTo>
                  <a:pt x="2136464" y="68421"/>
                </a:lnTo>
                <a:lnTo>
                  <a:pt x="2098706" y="88234"/>
                </a:lnTo>
                <a:lnTo>
                  <a:pt x="2052230" y="117426"/>
                </a:lnTo>
                <a:lnTo>
                  <a:pt x="2005994" y="146789"/>
                </a:lnTo>
                <a:lnTo>
                  <a:pt x="1968955" y="167118"/>
                </a:lnTo>
                <a:lnTo>
                  <a:pt x="1936951" y="191056"/>
                </a:lnTo>
                <a:lnTo>
                  <a:pt x="1899107" y="226433"/>
                </a:lnTo>
                <a:lnTo>
                  <a:pt x="1870340" y="252691"/>
                </a:lnTo>
                <a:lnTo>
                  <a:pt x="1843370" y="280237"/>
                </a:lnTo>
                <a:lnTo>
                  <a:pt x="1808421" y="317688"/>
                </a:lnTo>
                <a:lnTo>
                  <a:pt x="1774146" y="355624"/>
                </a:lnTo>
                <a:lnTo>
                  <a:pt x="1732971" y="404238"/>
                </a:lnTo>
                <a:lnTo>
                  <a:pt x="1699513" y="442759"/>
                </a:lnTo>
                <a:lnTo>
                  <a:pt x="1666198" y="481381"/>
                </a:lnTo>
                <a:lnTo>
                  <a:pt x="1632846" y="519978"/>
                </a:lnTo>
                <a:lnTo>
                  <a:pt x="1609134" y="549858"/>
                </a:lnTo>
                <a:lnTo>
                  <a:pt x="1577464" y="589660"/>
                </a:lnTo>
                <a:lnTo>
                  <a:pt x="1553752" y="619541"/>
                </a:lnTo>
                <a:lnTo>
                  <a:pt x="1522028" y="659304"/>
                </a:lnTo>
                <a:lnTo>
                  <a:pt x="1490348" y="699099"/>
                </a:lnTo>
                <a:lnTo>
                  <a:pt x="1458601" y="738845"/>
                </a:lnTo>
                <a:lnTo>
                  <a:pt x="1426676" y="778464"/>
                </a:lnTo>
                <a:lnTo>
                  <a:pt x="1387061" y="828197"/>
                </a:lnTo>
                <a:lnTo>
                  <a:pt x="1354442" y="867319"/>
                </a:lnTo>
                <a:lnTo>
                  <a:pt x="1321309" y="906072"/>
                </a:lnTo>
                <a:lnTo>
                  <a:pt x="1286164" y="943383"/>
                </a:lnTo>
                <a:lnTo>
                  <a:pt x="1247964" y="978506"/>
                </a:lnTo>
                <a:lnTo>
                  <a:pt x="1207278" y="1011846"/>
                </a:lnTo>
                <a:lnTo>
                  <a:pt x="1172072" y="1033489"/>
                </a:lnTo>
                <a:lnTo>
                  <a:pt x="1128118" y="1064487"/>
                </a:lnTo>
                <a:lnTo>
                  <a:pt x="1083382" y="1094926"/>
                </a:lnTo>
                <a:lnTo>
                  <a:pt x="1059295" y="1108913"/>
                </a:lnTo>
                <a:lnTo>
                  <a:pt x="1034129" y="1122127"/>
                </a:lnTo>
                <a:lnTo>
                  <a:pt x="1008244" y="1134825"/>
                </a:lnTo>
                <a:lnTo>
                  <a:pt x="974602" y="1157588"/>
                </a:lnTo>
                <a:lnTo>
                  <a:pt x="931180" y="1173343"/>
                </a:lnTo>
                <a:lnTo>
                  <a:pt x="877317" y="1197241"/>
                </a:lnTo>
                <a:lnTo>
                  <a:pt x="827744" y="1208588"/>
                </a:lnTo>
                <a:lnTo>
                  <a:pt x="782392" y="1207335"/>
                </a:lnTo>
                <a:lnTo>
                  <a:pt x="726399" y="1214081"/>
                </a:lnTo>
                <a:lnTo>
                  <a:pt x="674493" y="1208131"/>
                </a:lnTo>
                <a:lnTo>
                  <a:pt x="626607" y="1189438"/>
                </a:lnTo>
                <a:lnTo>
                  <a:pt x="467861" y="1138169"/>
                </a:lnTo>
                <a:lnTo>
                  <a:pt x="373462" y="1101767"/>
                </a:lnTo>
                <a:lnTo>
                  <a:pt x="214257" y="987670"/>
                </a:lnTo>
                <a:lnTo>
                  <a:pt x="149450" y="909977"/>
                </a:lnTo>
                <a:lnTo>
                  <a:pt x="132187" y="897605"/>
                </a:lnTo>
                <a:lnTo>
                  <a:pt x="130953" y="881096"/>
                </a:lnTo>
                <a:lnTo>
                  <a:pt x="122321" y="874910"/>
                </a:lnTo>
                <a:lnTo>
                  <a:pt x="102386" y="829374"/>
                </a:lnTo>
                <a:lnTo>
                  <a:pt x="83140" y="784332"/>
                </a:lnTo>
                <a:lnTo>
                  <a:pt x="64793" y="739934"/>
                </a:lnTo>
                <a:lnTo>
                  <a:pt x="47555" y="696331"/>
                </a:lnTo>
                <a:lnTo>
                  <a:pt x="330639" y="899206"/>
                </a:lnTo>
                <a:lnTo>
                  <a:pt x="378632" y="917976"/>
                </a:lnTo>
                <a:lnTo>
                  <a:pt x="418871" y="946814"/>
                </a:lnTo>
                <a:lnTo>
                  <a:pt x="473516" y="954726"/>
                </a:lnTo>
                <a:lnTo>
                  <a:pt x="484965" y="962931"/>
                </a:lnTo>
                <a:lnTo>
                  <a:pt x="503452" y="960556"/>
                </a:lnTo>
                <a:lnTo>
                  <a:pt x="513822" y="967987"/>
                </a:lnTo>
                <a:lnTo>
                  <a:pt x="530511" y="964323"/>
                </a:lnTo>
                <a:lnTo>
                  <a:pt x="585247" y="956676"/>
                </a:lnTo>
                <a:lnTo>
                  <a:pt x="632646" y="959396"/>
                </a:lnTo>
                <a:lnTo>
                  <a:pt x="686645" y="951221"/>
                </a:lnTo>
                <a:lnTo>
                  <a:pt x="738987" y="941859"/>
                </a:lnTo>
                <a:lnTo>
                  <a:pt x="788812" y="930693"/>
                </a:lnTo>
                <a:lnTo>
                  <a:pt x="808158" y="928933"/>
                </a:lnTo>
                <a:lnTo>
                  <a:pt x="835622" y="917366"/>
                </a:lnTo>
                <a:lnTo>
                  <a:pt x="856167" y="916465"/>
                </a:lnTo>
                <a:lnTo>
                  <a:pt x="876952" y="915736"/>
                </a:lnTo>
                <a:lnTo>
                  <a:pt x="923902" y="902509"/>
                </a:lnTo>
                <a:lnTo>
                  <a:pt x="966896" y="886447"/>
                </a:lnTo>
                <a:lnTo>
                  <a:pt x="1006293" y="867808"/>
                </a:lnTo>
                <a:lnTo>
                  <a:pt x="1042453" y="846849"/>
                </a:lnTo>
                <a:lnTo>
                  <a:pt x="1096546" y="807492"/>
                </a:lnTo>
                <a:lnTo>
                  <a:pt x="1118515" y="791987"/>
                </a:lnTo>
                <a:lnTo>
                  <a:pt x="1138446" y="775021"/>
                </a:lnTo>
                <a:lnTo>
                  <a:pt x="1175657" y="739190"/>
                </a:lnTo>
                <a:lnTo>
                  <a:pt x="1213827" y="704047"/>
                </a:lnTo>
                <a:lnTo>
                  <a:pt x="1245239" y="679684"/>
                </a:lnTo>
                <a:lnTo>
                  <a:pt x="1323497" y="610772"/>
                </a:lnTo>
                <a:lnTo>
                  <a:pt x="1362307" y="576087"/>
                </a:lnTo>
                <a:lnTo>
                  <a:pt x="1392892" y="551133"/>
                </a:lnTo>
                <a:lnTo>
                  <a:pt x="1428478" y="514137"/>
                </a:lnTo>
                <a:lnTo>
                  <a:pt x="1461667" y="475424"/>
                </a:lnTo>
                <a:lnTo>
                  <a:pt x="1492457" y="434991"/>
                </a:lnTo>
                <a:lnTo>
                  <a:pt x="1523441" y="394697"/>
                </a:lnTo>
                <a:lnTo>
                  <a:pt x="1556633" y="355987"/>
                </a:lnTo>
                <a:lnTo>
                  <a:pt x="1583779" y="328567"/>
                </a:lnTo>
                <a:lnTo>
                  <a:pt x="1618813" y="291176"/>
                </a:lnTo>
                <a:lnTo>
                  <a:pt x="1653479" y="253521"/>
                </a:lnTo>
                <a:lnTo>
                  <a:pt x="1689257" y="216664"/>
                </a:lnTo>
                <a:lnTo>
                  <a:pt x="1727202" y="181359"/>
                </a:lnTo>
                <a:lnTo>
                  <a:pt x="1767350" y="147633"/>
                </a:lnTo>
                <a:lnTo>
                  <a:pt x="1809735" y="115510"/>
                </a:lnTo>
                <a:lnTo>
                  <a:pt x="1854394" y="85017"/>
                </a:lnTo>
                <a:lnTo>
                  <a:pt x="1901361" y="56178"/>
                </a:lnTo>
                <a:lnTo>
                  <a:pt x="1948496" y="27459"/>
                </a:lnTo>
                <a:lnTo>
                  <a:pt x="1983586" y="5733"/>
                </a:lnTo>
                <a:lnTo>
                  <a:pt x="2350693" y="3205"/>
                </a:lnTo>
                <a:close/>
              </a:path>
              <a:path w="4188459" h="2341880">
                <a:moveTo>
                  <a:pt x="213151" y="2526"/>
                </a:moveTo>
                <a:lnTo>
                  <a:pt x="195742" y="36924"/>
                </a:lnTo>
                <a:lnTo>
                  <a:pt x="181517" y="73603"/>
                </a:lnTo>
                <a:lnTo>
                  <a:pt x="160754" y="121222"/>
                </a:lnTo>
                <a:lnTo>
                  <a:pt x="140973" y="169544"/>
                </a:lnTo>
                <a:lnTo>
                  <a:pt x="122297" y="218658"/>
                </a:lnTo>
                <a:lnTo>
                  <a:pt x="112756" y="258694"/>
                </a:lnTo>
                <a:lnTo>
                  <a:pt x="98099" y="310689"/>
                </a:lnTo>
                <a:lnTo>
                  <a:pt x="93114" y="353990"/>
                </a:lnTo>
                <a:lnTo>
                  <a:pt x="82995" y="409236"/>
                </a:lnTo>
                <a:lnTo>
                  <a:pt x="82529" y="455777"/>
                </a:lnTo>
                <a:lnTo>
                  <a:pt x="84311" y="503927"/>
                </a:lnTo>
                <a:lnTo>
                  <a:pt x="95728" y="543359"/>
                </a:lnTo>
                <a:lnTo>
                  <a:pt x="101976" y="594710"/>
                </a:lnTo>
                <a:lnTo>
                  <a:pt x="117842" y="637330"/>
                </a:lnTo>
                <a:lnTo>
                  <a:pt x="135920" y="681535"/>
                </a:lnTo>
                <a:lnTo>
                  <a:pt x="156199" y="727318"/>
                </a:lnTo>
                <a:lnTo>
                  <a:pt x="178672" y="774673"/>
                </a:lnTo>
                <a:lnTo>
                  <a:pt x="196095" y="787159"/>
                </a:lnTo>
                <a:lnTo>
                  <a:pt x="197709" y="803940"/>
                </a:lnTo>
                <a:lnTo>
                  <a:pt x="47555" y="696331"/>
                </a:lnTo>
                <a:lnTo>
                  <a:pt x="31636" y="653673"/>
                </a:lnTo>
                <a:lnTo>
                  <a:pt x="17245" y="612110"/>
                </a:lnTo>
                <a:lnTo>
                  <a:pt x="11991" y="561471"/>
                </a:lnTo>
                <a:lnTo>
                  <a:pt x="8684" y="512227"/>
                </a:lnTo>
                <a:lnTo>
                  <a:pt x="4244" y="462171"/>
                </a:lnTo>
                <a:lnTo>
                  <a:pt x="7561" y="402050"/>
                </a:lnTo>
                <a:lnTo>
                  <a:pt x="0" y="302883"/>
                </a:lnTo>
                <a:lnTo>
                  <a:pt x="6216" y="244839"/>
                </a:lnTo>
                <a:lnTo>
                  <a:pt x="8717" y="199758"/>
                </a:lnTo>
                <a:lnTo>
                  <a:pt x="21992" y="146773"/>
                </a:lnTo>
                <a:lnTo>
                  <a:pt x="38335" y="95987"/>
                </a:lnTo>
                <a:lnTo>
                  <a:pt x="57441" y="47181"/>
                </a:lnTo>
                <a:lnTo>
                  <a:pt x="78814" y="0"/>
                </a:lnTo>
                <a:lnTo>
                  <a:pt x="213151" y="2526"/>
                </a:lnTo>
                <a:close/>
              </a:path>
              <a:path w="4188459" h="2341880">
                <a:moveTo>
                  <a:pt x="3718921" y="186905"/>
                </a:moveTo>
                <a:lnTo>
                  <a:pt x="3948918" y="351734"/>
                </a:lnTo>
                <a:lnTo>
                  <a:pt x="3932169" y="355356"/>
                </a:lnTo>
                <a:lnTo>
                  <a:pt x="3924317" y="349728"/>
                </a:lnTo>
                <a:lnTo>
                  <a:pt x="3908947" y="354338"/>
                </a:lnTo>
                <a:lnTo>
                  <a:pt x="3901214" y="348796"/>
                </a:lnTo>
                <a:lnTo>
                  <a:pt x="3886683" y="354007"/>
                </a:lnTo>
                <a:lnTo>
                  <a:pt x="3844009" y="354674"/>
                </a:lnTo>
                <a:lnTo>
                  <a:pt x="3796665" y="367618"/>
                </a:lnTo>
                <a:lnTo>
                  <a:pt x="3752018" y="382495"/>
                </a:lnTo>
                <a:lnTo>
                  <a:pt x="3702640" y="409606"/>
                </a:lnTo>
                <a:lnTo>
                  <a:pt x="3663298" y="428285"/>
                </a:lnTo>
                <a:lnTo>
                  <a:pt x="3626563" y="448833"/>
                </a:lnTo>
                <a:lnTo>
                  <a:pt x="3585008" y="481550"/>
                </a:lnTo>
                <a:lnTo>
                  <a:pt x="3546000" y="516093"/>
                </a:lnTo>
                <a:lnTo>
                  <a:pt x="3507297" y="550855"/>
                </a:lnTo>
                <a:lnTo>
                  <a:pt x="3469198" y="586049"/>
                </a:lnTo>
                <a:lnTo>
                  <a:pt x="3431993" y="621884"/>
                </a:lnTo>
                <a:lnTo>
                  <a:pt x="3395974" y="658569"/>
                </a:lnTo>
                <a:lnTo>
                  <a:pt x="3361431" y="696312"/>
                </a:lnTo>
                <a:lnTo>
                  <a:pt x="3328655" y="735322"/>
                </a:lnTo>
                <a:lnTo>
                  <a:pt x="3297938" y="775806"/>
                </a:lnTo>
                <a:lnTo>
                  <a:pt x="3267467" y="816467"/>
                </a:lnTo>
                <a:lnTo>
                  <a:pt x="3228159" y="866420"/>
                </a:lnTo>
                <a:lnTo>
                  <a:pt x="3195290" y="905363"/>
                </a:lnTo>
                <a:lnTo>
                  <a:pt x="3161942" y="943962"/>
                </a:lnTo>
                <a:lnTo>
                  <a:pt x="3128894" y="982776"/>
                </a:lnTo>
                <a:lnTo>
                  <a:pt x="3099082" y="1023910"/>
                </a:lnTo>
                <a:lnTo>
                  <a:pt x="3065949" y="1078288"/>
                </a:lnTo>
                <a:lnTo>
                  <a:pt x="3045128" y="1125865"/>
                </a:lnTo>
                <a:lnTo>
                  <a:pt x="3030088" y="1161960"/>
                </a:lnTo>
                <a:lnTo>
                  <a:pt x="3010971" y="1195133"/>
                </a:lnTo>
                <a:lnTo>
                  <a:pt x="2981579" y="1236568"/>
                </a:lnTo>
                <a:lnTo>
                  <a:pt x="2957906" y="1266476"/>
                </a:lnTo>
                <a:lnTo>
                  <a:pt x="2925816" y="1305977"/>
                </a:lnTo>
                <a:lnTo>
                  <a:pt x="2893655" y="1345427"/>
                </a:lnTo>
                <a:lnTo>
                  <a:pt x="2861139" y="1384622"/>
                </a:lnTo>
                <a:lnTo>
                  <a:pt x="2820585" y="1433682"/>
                </a:lnTo>
                <a:lnTo>
                  <a:pt x="2786506" y="1471758"/>
                </a:lnTo>
                <a:lnTo>
                  <a:pt x="2751219" y="1508967"/>
                </a:lnTo>
                <a:lnTo>
                  <a:pt x="2714354" y="1545047"/>
                </a:lnTo>
                <a:lnTo>
                  <a:pt x="2675627" y="1579791"/>
                </a:lnTo>
                <a:lnTo>
                  <a:pt x="2634879" y="1613087"/>
                </a:lnTo>
                <a:lnTo>
                  <a:pt x="2591952" y="1644821"/>
                </a:lnTo>
                <a:lnTo>
                  <a:pt x="2546689" y="1674881"/>
                </a:lnTo>
                <a:lnTo>
                  <a:pt x="2506329" y="1692831"/>
                </a:lnTo>
                <a:lnTo>
                  <a:pt x="2455920" y="1719203"/>
                </a:lnTo>
                <a:lnTo>
                  <a:pt x="2402700" y="1743561"/>
                </a:lnTo>
                <a:lnTo>
                  <a:pt x="2353910" y="1755469"/>
                </a:lnTo>
                <a:lnTo>
                  <a:pt x="2280201" y="1765143"/>
                </a:lnTo>
                <a:lnTo>
                  <a:pt x="2240469" y="1767918"/>
                </a:lnTo>
                <a:lnTo>
                  <a:pt x="2198819" y="1769319"/>
                </a:lnTo>
                <a:lnTo>
                  <a:pt x="2176122" y="1753052"/>
                </a:lnTo>
                <a:lnTo>
                  <a:pt x="2156535" y="1754640"/>
                </a:lnTo>
                <a:lnTo>
                  <a:pt x="2106389" y="1718702"/>
                </a:lnTo>
                <a:lnTo>
                  <a:pt x="2079629" y="1683900"/>
                </a:lnTo>
                <a:lnTo>
                  <a:pt x="2064931" y="1642117"/>
                </a:lnTo>
                <a:lnTo>
                  <a:pt x="2063402" y="1594147"/>
                </a:lnTo>
                <a:lnTo>
                  <a:pt x="2068747" y="1551104"/>
                </a:lnTo>
                <a:lnTo>
                  <a:pt x="2073617" y="1538969"/>
                </a:lnTo>
                <a:lnTo>
                  <a:pt x="2197627" y="1627842"/>
                </a:lnTo>
                <a:lnTo>
                  <a:pt x="2252117" y="1620019"/>
                </a:lnTo>
                <a:lnTo>
                  <a:pt x="2310752" y="1599542"/>
                </a:lnTo>
                <a:lnTo>
                  <a:pt x="2358245" y="1586705"/>
                </a:lnTo>
                <a:lnTo>
                  <a:pt x="2408900" y="1560509"/>
                </a:lnTo>
                <a:lnTo>
                  <a:pt x="2454829" y="1530926"/>
                </a:lnTo>
                <a:lnTo>
                  <a:pt x="2497996" y="1499364"/>
                </a:lnTo>
                <a:lnTo>
                  <a:pt x="2541900" y="1468329"/>
                </a:lnTo>
                <a:lnTo>
                  <a:pt x="2586049" y="1437471"/>
                </a:lnTo>
                <a:lnTo>
                  <a:pt x="2629953" y="1406436"/>
                </a:lnTo>
                <a:lnTo>
                  <a:pt x="2680518" y="1364551"/>
                </a:lnTo>
                <a:lnTo>
                  <a:pt x="2721230" y="1331229"/>
                </a:lnTo>
                <a:lnTo>
                  <a:pt x="2759302" y="1296016"/>
                </a:lnTo>
                <a:lnTo>
                  <a:pt x="2794244" y="1258559"/>
                </a:lnTo>
                <a:lnTo>
                  <a:pt x="2825565" y="1218507"/>
                </a:lnTo>
                <a:lnTo>
                  <a:pt x="2852773" y="1175507"/>
                </a:lnTo>
                <a:lnTo>
                  <a:pt x="2872410" y="1142706"/>
                </a:lnTo>
                <a:lnTo>
                  <a:pt x="2893964" y="1111279"/>
                </a:lnTo>
                <a:lnTo>
                  <a:pt x="2938991" y="1049801"/>
                </a:lnTo>
                <a:lnTo>
                  <a:pt x="2969317" y="1009036"/>
                </a:lnTo>
                <a:lnTo>
                  <a:pt x="2999785" y="968372"/>
                </a:lnTo>
                <a:lnTo>
                  <a:pt x="3068261" y="876825"/>
                </a:lnTo>
                <a:lnTo>
                  <a:pt x="3098729" y="836161"/>
                </a:lnTo>
                <a:lnTo>
                  <a:pt x="3129055" y="795396"/>
                </a:lnTo>
                <a:lnTo>
                  <a:pt x="3158759" y="754186"/>
                </a:lnTo>
                <a:lnTo>
                  <a:pt x="3181741" y="723782"/>
                </a:lnTo>
                <a:lnTo>
                  <a:pt x="3213471" y="684023"/>
                </a:lnTo>
                <a:lnTo>
                  <a:pt x="3239828" y="656038"/>
                </a:lnTo>
                <a:lnTo>
                  <a:pt x="3276285" y="619667"/>
                </a:lnTo>
                <a:lnTo>
                  <a:pt x="3294617" y="601555"/>
                </a:lnTo>
                <a:lnTo>
                  <a:pt x="3311151" y="582156"/>
                </a:lnTo>
                <a:lnTo>
                  <a:pt x="3343141" y="542583"/>
                </a:lnTo>
                <a:lnTo>
                  <a:pt x="3384955" y="494427"/>
                </a:lnTo>
                <a:lnTo>
                  <a:pt x="3419337" y="456568"/>
                </a:lnTo>
                <a:lnTo>
                  <a:pt x="3454499" y="419269"/>
                </a:lnTo>
                <a:lnTo>
                  <a:pt x="3491260" y="383116"/>
                </a:lnTo>
                <a:lnTo>
                  <a:pt x="3530437" y="348693"/>
                </a:lnTo>
                <a:lnTo>
                  <a:pt x="3572846" y="316588"/>
                </a:lnTo>
                <a:lnTo>
                  <a:pt x="3605230" y="292922"/>
                </a:lnTo>
                <a:lnTo>
                  <a:pt x="3642854" y="257387"/>
                </a:lnTo>
                <a:lnTo>
                  <a:pt x="3671641" y="231144"/>
                </a:lnTo>
                <a:lnTo>
                  <a:pt x="3699710" y="204386"/>
                </a:lnTo>
                <a:lnTo>
                  <a:pt x="3718921" y="186905"/>
                </a:lnTo>
                <a:close/>
              </a:path>
              <a:path w="4188459" h="2341880">
                <a:moveTo>
                  <a:pt x="2523449" y="2015"/>
                </a:moveTo>
                <a:lnTo>
                  <a:pt x="2546574" y="34213"/>
                </a:lnTo>
                <a:lnTo>
                  <a:pt x="2634119" y="143827"/>
                </a:lnTo>
                <a:lnTo>
                  <a:pt x="2654484" y="189671"/>
                </a:lnTo>
                <a:lnTo>
                  <a:pt x="2681587" y="224719"/>
                </a:lnTo>
                <a:lnTo>
                  <a:pt x="2700663" y="269640"/>
                </a:lnTo>
                <a:lnTo>
                  <a:pt x="2708331" y="290759"/>
                </a:lnTo>
                <a:lnTo>
                  <a:pt x="2715279" y="311363"/>
                </a:lnTo>
                <a:lnTo>
                  <a:pt x="2713870" y="341603"/>
                </a:lnTo>
                <a:lnTo>
                  <a:pt x="2718660" y="360660"/>
                </a:lnTo>
                <a:lnTo>
                  <a:pt x="2720283" y="408698"/>
                </a:lnTo>
                <a:lnTo>
                  <a:pt x="2710672" y="464308"/>
                </a:lnTo>
                <a:lnTo>
                  <a:pt x="2705102" y="507190"/>
                </a:lnTo>
                <a:lnTo>
                  <a:pt x="2689256" y="558333"/>
                </a:lnTo>
                <a:lnTo>
                  <a:pt x="2681134" y="583761"/>
                </a:lnTo>
                <a:lnTo>
                  <a:pt x="2665374" y="619340"/>
                </a:lnTo>
                <a:lnTo>
                  <a:pt x="2656532" y="644253"/>
                </a:lnTo>
                <a:lnTo>
                  <a:pt x="2646971" y="668650"/>
                </a:lnTo>
                <a:lnTo>
                  <a:pt x="2626473" y="716458"/>
                </a:lnTo>
                <a:lnTo>
                  <a:pt x="2606401" y="764572"/>
                </a:lnTo>
                <a:lnTo>
                  <a:pt x="2594366" y="802821"/>
                </a:lnTo>
                <a:lnTo>
                  <a:pt x="2575785" y="852004"/>
                </a:lnTo>
                <a:lnTo>
                  <a:pt x="2558271" y="901950"/>
                </a:lnTo>
                <a:lnTo>
                  <a:pt x="2549433" y="942490"/>
                </a:lnTo>
                <a:lnTo>
                  <a:pt x="2534016" y="993940"/>
                </a:lnTo>
                <a:lnTo>
                  <a:pt x="2516272" y="1043722"/>
                </a:lnTo>
                <a:lnTo>
                  <a:pt x="2496224" y="1091853"/>
                </a:lnTo>
                <a:lnTo>
                  <a:pt x="2473895" y="1138349"/>
                </a:lnTo>
                <a:lnTo>
                  <a:pt x="2449306" y="1183226"/>
                </a:lnTo>
                <a:lnTo>
                  <a:pt x="2422481" y="1226500"/>
                </a:lnTo>
                <a:lnTo>
                  <a:pt x="2400701" y="1257765"/>
                </a:lnTo>
                <a:lnTo>
                  <a:pt x="2371050" y="1299014"/>
                </a:lnTo>
                <a:lnTo>
                  <a:pt x="2326583" y="1360894"/>
                </a:lnTo>
                <a:lnTo>
                  <a:pt x="2297334" y="1402431"/>
                </a:lnTo>
                <a:lnTo>
                  <a:pt x="2268287" y="1444112"/>
                </a:lnTo>
                <a:lnTo>
                  <a:pt x="2239351" y="1485874"/>
                </a:lnTo>
                <a:lnTo>
                  <a:pt x="2210438" y="1527651"/>
                </a:lnTo>
                <a:lnTo>
                  <a:pt x="2181458" y="1569381"/>
                </a:lnTo>
                <a:lnTo>
                  <a:pt x="2175398" y="1580663"/>
                </a:lnTo>
                <a:lnTo>
                  <a:pt x="2171617" y="1593578"/>
                </a:lnTo>
                <a:lnTo>
                  <a:pt x="2169514" y="1607695"/>
                </a:lnTo>
                <a:lnTo>
                  <a:pt x="2073617" y="1538969"/>
                </a:lnTo>
                <a:lnTo>
                  <a:pt x="2078487" y="1526835"/>
                </a:lnTo>
                <a:lnTo>
                  <a:pt x="2089547" y="1503512"/>
                </a:lnTo>
                <a:lnTo>
                  <a:pt x="2101805" y="1481048"/>
                </a:lnTo>
                <a:lnTo>
                  <a:pt x="2107745" y="1469680"/>
                </a:lnTo>
                <a:lnTo>
                  <a:pt x="2142347" y="1416354"/>
                </a:lnTo>
                <a:lnTo>
                  <a:pt x="2169611" y="1373395"/>
                </a:lnTo>
                <a:lnTo>
                  <a:pt x="2196995" y="1330522"/>
                </a:lnTo>
                <a:lnTo>
                  <a:pt x="2224559" y="1287777"/>
                </a:lnTo>
                <a:lnTo>
                  <a:pt x="2252362" y="1245204"/>
                </a:lnTo>
                <a:lnTo>
                  <a:pt x="2280465" y="1202846"/>
                </a:lnTo>
                <a:lnTo>
                  <a:pt x="2308928" y="1160746"/>
                </a:lnTo>
                <a:lnTo>
                  <a:pt x="2337811" y="1118946"/>
                </a:lnTo>
                <a:lnTo>
                  <a:pt x="2366278" y="1076849"/>
                </a:lnTo>
                <a:lnTo>
                  <a:pt x="2393111" y="1033581"/>
                </a:lnTo>
                <a:lnTo>
                  <a:pt x="2417315" y="988428"/>
                </a:lnTo>
                <a:lnTo>
                  <a:pt x="2437896" y="940680"/>
                </a:lnTo>
                <a:lnTo>
                  <a:pt x="2446462" y="899944"/>
                </a:lnTo>
                <a:lnTo>
                  <a:pt x="2456813" y="844864"/>
                </a:lnTo>
                <a:lnTo>
                  <a:pt x="2474415" y="794980"/>
                </a:lnTo>
                <a:lnTo>
                  <a:pt x="2490541" y="744039"/>
                </a:lnTo>
                <a:lnTo>
                  <a:pt x="2498665" y="702987"/>
                </a:lnTo>
                <a:lnTo>
                  <a:pt x="2514455" y="651804"/>
                </a:lnTo>
                <a:lnTo>
                  <a:pt x="2531386" y="601440"/>
                </a:lnTo>
                <a:lnTo>
                  <a:pt x="2550330" y="552518"/>
                </a:lnTo>
                <a:lnTo>
                  <a:pt x="2572160" y="505664"/>
                </a:lnTo>
                <a:lnTo>
                  <a:pt x="2581801" y="481324"/>
                </a:lnTo>
                <a:lnTo>
                  <a:pt x="2596682" y="445114"/>
                </a:lnTo>
                <a:lnTo>
                  <a:pt x="2602726" y="418197"/>
                </a:lnTo>
                <a:lnTo>
                  <a:pt x="2615449" y="380441"/>
                </a:lnTo>
                <a:lnTo>
                  <a:pt x="2622338" y="338504"/>
                </a:lnTo>
                <a:lnTo>
                  <a:pt x="2616314" y="302938"/>
                </a:lnTo>
                <a:lnTo>
                  <a:pt x="2612413" y="253269"/>
                </a:lnTo>
                <a:lnTo>
                  <a:pt x="2588682" y="220636"/>
                </a:lnTo>
                <a:lnTo>
                  <a:pt x="2495603" y="107057"/>
                </a:lnTo>
                <a:lnTo>
                  <a:pt x="2350693" y="3205"/>
                </a:lnTo>
                <a:lnTo>
                  <a:pt x="2523449" y="2015"/>
                </a:lnTo>
                <a:close/>
              </a:path>
              <a:path w="4188459" h="2341880">
                <a:moveTo>
                  <a:pt x="4035781" y="148367"/>
                </a:moveTo>
                <a:lnTo>
                  <a:pt x="4078120" y="178710"/>
                </a:lnTo>
                <a:lnTo>
                  <a:pt x="4120560" y="224749"/>
                </a:lnTo>
                <a:lnTo>
                  <a:pt x="4149959" y="261443"/>
                </a:lnTo>
                <a:lnTo>
                  <a:pt x="4183860" y="316988"/>
                </a:lnTo>
                <a:lnTo>
                  <a:pt x="4188078" y="351260"/>
                </a:lnTo>
                <a:lnTo>
                  <a:pt x="4186083" y="396704"/>
                </a:lnTo>
                <a:lnTo>
                  <a:pt x="4174035" y="466193"/>
                </a:lnTo>
                <a:lnTo>
                  <a:pt x="4170708" y="510682"/>
                </a:lnTo>
                <a:lnTo>
                  <a:pt x="4158096" y="564142"/>
                </a:lnTo>
                <a:lnTo>
                  <a:pt x="4151026" y="605950"/>
                </a:lnTo>
                <a:lnTo>
                  <a:pt x="4134733" y="656772"/>
                </a:lnTo>
                <a:lnTo>
                  <a:pt x="4124044" y="695985"/>
                </a:lnTo>
                <a:lnTo>
                  <a:pt x="4104195" y="744258"/>
                </a:lnTo>
                <a:lnTo>
                  <a:pt x="4082614" y="791291"/>
                </a:lnTo>
                <a:lnTo>
                  <a:pt x="4066730" y="826781"/>
                </a:lnTo>
                <a:lnTo>
                  <a:pt x="4041779" y="871398"/>
                </a:lnTo>
                <a:lnTo>
                  <a:pt x="4015189" y="914841"/>
                </a:lnTo>
                <a:lnTo>
                  <a:pt x="3986992" y="957132"/>
                </a:lnTo>
                <a:lnTo>
                  <a:pt x="3957219" y="998293"/>
                </a:lnTo>
                <a:lnTo>
                  <a:pt x="3926390" y="1038698"/>
                </a:lnTo>
                <a:lnTo>
                  <a:pt x="3895650" y="1079166"/>
                </a:lnTo>
                <a:lnTo>
                  <a:pt x="3865558" y="1120099"/>
                </a:lnTo>
                <a:lnTo>
                  <a:pt x="3836675" y="1161898"/>
                </a:lnTo>
                <a:lnTo>
                  <a:pt x="3809559" y="1204963"/>
                </a:lnTo>
                <a:lnTo>
                  <a:pt x="3784769" y="1249696"/>
                </a:lnTo>
                <a:lnTo>
                  <a:pt x="3762864" y="1296496"/>
                </a:lnTo>
                <a:lnTo>
                  <a:pt x="3751025" y="1319261"/>
                </a:lnTo>
                <a:lnTo>
                  <a:pt x="3737748" y="1340995"/>
                </a:lnTo>
                <a:lnTo>
                  <a:pt x="3723511" y="1362042"/>
                </a:lnTo>
                <a:lnTo>
                  <a:pt x="3716193" y="1372422"/>
                </a:lnTo>
                <a:lnTo>
                  <a:pt x="3681310" y="1425545"/>
                </a:lnTo>
                <a:lnTo>
                  <a:pt x="3657695" y="1471119"/>
                </a:lnTo>
                <a:lnTo>
                  <a:pt x="3637434" y="1519098"/>
                </a:lnTo>
                <a:lnTo>
                  <a:pt x="3620015" y="1569113"/>
                </a:lnTo>
                <a:lnTo>
                  <a:pt x="3612320" y="1610472"/>
                </a:lnTo>
                <a:lnTo>
                  <a:pt x="3599039" y="1663453"/>
                </a:lnTo>
                <a:lnTo>
                  <a:pt x="3587055" y="1717363"/>
                </a:lnTo>
                <a:lnTo>
                  <a:pt x="3581945" y="1760574"/>
                </a:lnTo>
                <a:lnTo>
                  <a:pt x="3581760" y="1776066"/>
                </a:lnTo>
                <a:lnTo>
                  <a:pt x="3579199" y="1836730"/>
                </a:lnTo>
                <a:lnTo>
                  <a:pt x="3583976" y="1871402"/>
                </a:lnTo>
                <a:lnTo>
                  <a:pt x="3586834" y="1904700"/>
                </a:lnTo>
                <a:lnTo>
                  <a:pt x="3608111" y="1919948"/>
                </a:lnTo>
                <a:lnTo>
                  <a:pt x="3631154" y="1952087"/>
                </a:lnTo>
                <a:lnTo>
                  <a:pt x="3668904" y="1994765"/>
                </a:lnTo>
                <a:lnTo>
                  <a:pt x="3707912" y="2022721"/>
                </a:lnTo>
                <a:lnTo>
                  <a:pt x="3739557" y="2061025"/>
                </a:lnTo>
                <a:lnTo>
                  <a:pt x="3921713" y="2191568"/>
                </a:lnTo>
                <a:lnTo>
                  <a:pt x="3937193" y="2218287"/>
                </a:lnTo>
                <a:lnTo>
                  <a:pt x="3950515" y="2243459"/>
                </a:lnTo>
                <a:lnTo>
                  <a:pt x="3954161" y="2277321"/>
                </a:lnTo>
                <a:lnTo>
                  <a:pt x="3949775" y="2305427"/>
                </a:lnTo>
                <a:lnTo>
                  <a:pt x="3935918" y="2326746"/>
                </a:lnTo>
                <a:lnTo>
                  <a:pt x="3913190" y="2341707"/>
                </a:lnTo>
                <a:lnTo>
                  <a:pt x="3889588" y="2340416"/>
                </a:lnTo>
                <a:lnTo>
                  <a:pt x="3760038" y="2294447"/>
                </a:lnTo>
                <a:lnTo>
                  <a:pt x="3722894" y="2267828"/>
                </a:lnTo>
                <a:lnTo>
                  <a:pt x="3696545" y="2233319"/>
                </a:lnTo>
                <a:lnTo>
                  <a:pt x="3662678" y="2209048"/>
                </a:lnTo>
                <a:lnTo>
                  <a:pt x="3610818" y="2140633"/>
                </a:lnTo>
                <a:lnTo>
                  <a:pt x="3578327" y="2101723"/>
                </a:lnTo>
                <a:lnTo>
                  <a:pt x="3547416" y="2063946"/>
                </a:lnTo>
                <a:lnTo>
                  <a:pt x="3525529" y="2017011"/>
                </a:lnTo>
                <a:lnTo>
                  <a:pt x="3505315" y="1971276"/>
                </a:lnTo>
                <a:lnTo>
                  <a:pt x="3486820" y="1926772"/>
                </a:lnTo>
                <a:lnTo>
                  <a:pt x="3477487" y="1873209"/>
                </a:lnTo>
                <a:lnTo>
                  <a:pt x="3462568" y="1831268"/>
                </a:lnTo>
                <a:lnTo>
                  <a:pt x="3456902" y="1780334"/>
                </a:lnTo>
                <a:lnTo>
                  <a:pt x="3453140" y="1730764"/>
                </a:lnTo>
                <a:lnTo>
                  <a:pt x="3458724" y="1672267"/>
                </a:lnTo>
                <a:lnTo>
                  <a:pt x="3456831" y="1655286"/>
                </a:lnTo>
                <a:lnTo>
                  <a:pt x="3463176" y="1628583"/>
                </a:lnTo>
                <a:lnTo>
                  <a:pt x="3470718" y="1602740"/>
                </a:lnTo>
                <a:lnTo>
                  <a:pt x="3472422" y="1588336"/>
                </a:lnTo>
                <a:lnTo>
                  <a:pt x="3490583" y="1538853"/>
                </a:lnTo>
                <a:lnTo>
                  <a:pt x="3508901" y="1489482"/>
                </a:lnTo>
                <a:lnTo>
                  <a:pt x="3527376" y="1440223"/>
                </a:lnTo>
                <a:lnTo>
                  <a:pt x="3538609" y="1401400"/>
                </a:lnTo>
                <a:lnTo>
                  <a:pt x="3557396" y="1352366"/>
                </a:lnTo>
                <a:lnTo>
                  <a:pt x="3576340" y="1303444"/>
                </a:lnTo>
                <a:lnTo>
                  <a:pt x="3595441" y="1254634"/>
                </a:lnTo>
                <a:lnTo>
                  <a:pt x="3608884" y="1217394"/>
                </a:lnTo>
                <a:lnTo>
                  <a:pt x="3623525" y="1181013"/>
                </a:lnTo>
                <a:lnTo>
                  <a:pt x="3648921" y="1136714"/>
                </a:lnTo>
                <a:lnTo>
                  <a:pt x="3672433" y="1106691"/>
                </a:lnTo>
                <a:lnTo>
                  <a:pt x="3680311" y="1096712"/>
                </a:lnTo>
                <a:lnTo>
                  <a:pt x="3687229" y="1086045"/>
                </a:lnTo>
                <a:lnTo>
                  <a:pt x="3693188" y="1074692"/>
                </a:lnTo>
                <a:lnTo>
                  <a:pt x="3698189" y="1062650"/>
                </a:lnTo>
                <a:lnTo>
                  <a:pt x="3714975" y="1012182"/>
                </a:lnTo>
                <a:lnTo>
                  <a:pt x="3734534" y="963701"/>
                </a:lnTo>
                <a:lnTo>
                  <a:pt x="3756281" y="916788"/>
                </a:lnTo>
                <a:lnTo>
                  <a:pt x="3779632" y="871023"/>
                </a:lnTo>
                <a:lnTo>
                  <a:pt x="3804001" y="825989"/>
                </a:lnTo>
                <a:lnTo>
                  <a:pt x="3828805" y="781267"/>
                </a:lnTo>
                <a:lnTo>
                  <a:pt x="3853459" y="736437"/>
                </a:lnTo>
                <a:lnTo>
                  <a:pt x="3877379" y="691081"/>
                </a:lnTo>
                <a:lnTo>
                  <a:pt x="3907607" y="634621"/>
                </a:lnTo>
                <a:lnTo>
                  <a:pt x="3929454" y="587780"/>
                </a:lnTo>
                <a:lnTo>
                  <a:pt x="3948417" y="538871"/>
                </a:lnTo>
                <a:lnTo>
                  <a:pt x="3962592" y="486531"/>
                </a:lnTo>
                <a:lnTo>
                  <a:pt x="3970077" y="429397"/>
                </a:lnTo>
                <a:lnTo>
                  <a:pt x="3972220" y="415308"/>
                </a:lnTo>
                <a:lnTo>
                  <a:pt x="3966126" y="410941"/>
                </a:lnTo>
                <a:lnTo>
                  <a:pt x="3966711" y="395735"/>
                </a:lnTo>
                <a:lnTo>
                  <a:pt x="3966696" y="380100"/>
                </a:lnTo>
                <a:lnTo>
                  <a:pt x="3950391" y="368415"/>
                </a:lnTo>
                <a:lnTo>
                  <a:pt x="3948918" y="351734"/>
                </a:lnTo>
                <a:lnTo>
                  <a:pt x="3718921" y="186905"/>
                </a:lnTo>
                <a:lnTo>
                  <a:pt x="3739691" y="170541"/>
                </a:lnTo>
                <a:lnTo>
                  <a:pt x="3755221" y="166046"/>
                </a:lnTo>
                <a:lnTo>
                  <a:pt x="3780907" y="153204"/>
                </a:lnTo>
                <a:lnTo>
                  <a:pt x="3804609" y="154566"/>
                </a:lnTo>
                <a:lnTo>
                  <a:pt x="3897909" y="127683"/>
                </a:lnTo>
                <a:lnTo>
                  <a:pt x="3950214" y="118294"/>
                </a:lnTo>
                <a:lnTo>
                  <a:pt x="3990959" y="131870"/>
                </a:lnTo>
                <a:lnTo>
                  <a:pt x="4035781" y="148367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01522" y="9032285"/>
            <a:ext cx="4110354" cy="1254760"/>
          </a:xfrm>
          <a:custGeom>
            <a:avLst/>
            <a:gdLst/>
            <a:ahLst/>
            <a:cxnLst/>
            <a:rect l="l" t="t" r="r" b="b"/>
            <a:pathLst>
              <a:path w="4110355" h="1254759">
                <a:moveTo>
                  <a:pt x="1412835" y="50744"/>
                </a:moveTo>
                <a:lnTo>
                  <a:pt x="1476842" y="59264"/>
                </a:lnTo>
                <a:lnTo>
                  <a:pt x="1535173" y="71938"/>
                </a:lnTo>
                <a:lnTo>
                  <a:pt x="1593335" y="87307"/>
                </a:lnTo>
                <a:lnTo>
                  <a:pt x="1634245" y="104962"/>
                </a:lnTo>
                <a:lnTo>
                  <a:pt x="1682053" y="136338"/>
                </a:lnTo>
                <a:lnTo>
                  <a:pt x="1717684" y="159242"/>
                </a:lnTo>
                <a:lnTo>
                  <a:pt x="1753683" y="181663"/>
                </a:lnTo>
                <a:lnTo>
                  <a:pt x="1790067" y="203346"/>
                </a:lnTo>
                <a:lnTo>
                  <a:pt x="1853320" y="238311"/>
                </a:lnTo>
                <a:lnTo>
                  <a:pt x="1919650" y="267381"/>
                </a:lnTo>
                <a:lnTo>
                  <a:pt x="1954398" y="280747"/>
                </a:lnTo>
                <a:lnTo>
                  <a:pt x="1988629" y="295602"/>
                </a:lnTo>
                <a:lnTo>
                  <a:pt x="2056764" y="326476"/>
                </a:lnTo>
                <a:lnTo>
                  <a:pt x="2098948" y="344855"/>
                </a:lnTo>
                <a:lnTo>
                  <a:pt x="2141226" y="362417"/>
                </a:lnTo>
                <a:lnTo>
                  <a:pt x="2268898" y="412819"/>
                </a:lnTo>
                <a:lnTo>
                  <a:pt x="2314629" y="429674"/>
                </a:lnTo>
                <a:lnTo>
                  <a:pt x="2360819" y="445432"/>
                </a:lnTo>
                <a:lnTo>
                  <a:pt x="2407413" y="460264"/>
                </a:lnTo>
                <a:lnTo>
                  <a:pt x="2454359" y="474338"/>
                </a:lnTo>
                <a:lnTo>
                  <a:pt x="2556932" y="503354"/>
                </a:lnTo>
                <a:lnTo>
                  <a:pt x="2584268" y="511648"/>
                </a:lnTo>
                <a:lnTo>
                  <a:pt x="2611462" y="520863"/>
                </a:lnTo>
                <a:lnTo>
                  <a:pt x="2669574" y="542429"/>
                </a:lnTo>
                <a:lnTo>
                  <a:pt x="2698380" y="553830"/>
                </a:lnTo>
                <a:lnTo>
                  <a:pt x="2726885" y="565973"/>
                </a:lnTo>
                <a:lnTo>
                  <a:pt x="2748817" y="574985"/>
                </a:lnTo>
                <a:lnTo>
                  <a:pt x="2771054" y="583171"/>
                </a:lnTo>
                <a:lnTo>
                  <a:pt x="2793502" y="590693"/>
                </a:lnTo>
                <a:lnTo>
                  <a:pt x="2845806" y="606822"/>
                </a:lnTo>
                <a:lnTo>
                  <a:pt x="2875239" y="616755"/>
                </a:lnTo>
                <a:lnTo>
                  <a:pt x="2904462" y="627351"/>
                </a:lnTo>
                <a:lnTo>
                  <a:pt x="3038379" y="678270"/>
                </a:lnTo>
                <a:lnTo>
                  <a:pt x="3091514" y="696664"/>
                </a:lnTo>
                <a:lnTo>
                  <a:pt x="3145592" y="712157"/>
                </a:lnTo>
                <a:lnTo>
                  <a:pt x="3213659" y="727921"/>
                </a:lnTo>
                <a:lnTo>
                  <a:pt x="3306359" y="747399"/>
                </a:lnTo>
                <a:lnTo>
                  <a:pt x="3330433" y="753276"/>
                </a:lnTo>
                <a:lnTo>
                  <a:pt x="3353896" y="760805"/>
                </a:lnTo>
                <a:lnTo>
                  <a:pt x="3376611" y="770824"/>
                </a:lnTo>
                <a:lnTo>
                  <a:pt x="3397907" y="781191"/>
                </a:lnTo>
                <a:lnTo>
                  <a:pt x="3441260" y="800620"/>
                </a:lnTo>
                <a:lnTo>
                  <a:pt x="3462588" y="810482"/>
                </a:lnTo>
                <a:lnTo>
                  <a:pt x="3494943" y="826234"/>
                </a:lnTo>
                <a:lnTo>
                  <a:pt x="3527688" y="841166"/>
                </a:lnTo>
                <a:lnTo>
                  <a:pt x="3560813" y="855444"/>
                </a:lnTo>
                <a:lnTo>
                  <a:pt x="3594307" y="869239"/>
                </a:lnTo>
                <a:lnTo>
                  <a:pt x="3642397" y="889810"/>
                </a:lnTo>
                <a:lnTo>
                  <a:pt x="3688684" y="913481"/>
                </a:lnTo>
                <a:lnTo>
                  <a:pt x="3732864" y="941079"/>
                </a:lnTo>
                <a:lnTo>
                  <a:pt x="3774631" y="973428"/>
                </a:lnTo>
                <a:lnTo>
                  <a:pt x="3804444" y="997561"/>
                </a:lnTo>
                <a:lnTo>
                  <a:pt x="3835417" y="1020751"/>
                </a:lnTo>
                <a:lnTo>
                  <a:pt x="3866579" y="1043615"/>
                </a:lnTo>
                <a:lnTo>
                  <a:pt x="3896961" y="1066769"/>
                </a:lnTo>
                <a:lnTo>
                  <a:pt x="3985162" y="1135762"/>
                </a:lnTo>
                <a:lnTo>
                  <a:pt x="4027715" y="1171980"/>
                </a:lnTo>
                <a:lnTo>
                  <a:pt x="4067503" y="1211829"/>
                </a:lnTo>
                <a:lnTo>
                  <a:pt x="4087895" y="1233469"/>
                </a:lnTo>
                <a:lnTo>
                  <a:pt x="4109526" y="1254256"/>
                </a:lnTo>
                <a:lnTo>
                  <a:pt x="4110029" y="1254713"/>
                </a:lnTo>
                <a:lnTo>
                  <a:pt x="260804" y="1254713"/>
                </a:lnTo>
                <a:lnTo>
                  <a:pt x="256708" y="1247831"/>
                </a:lnTo>
                <a:lnTo>
                  <a:pt x="234127" y="1209116"/>
                </a:lnTo>
                <a:lnTo>
                  <a:pt x="189255" y="1131114"/>
                </a:lnTo>
                <a:lnTo>
                  <a:pt x="169535" y="1085689"/>
                </a:lnTo>
                <a:lnTo>
                  <a:pt x="154845" y="1041931"/>
                </a:lnTo>
                <a:lnTo>
                  <a:pt x="138426" y="998741"/>
                </a:lnTo>
                <a:lnTo>
                  <a:pt x="121312" y="955846"/>
                </a:lnTo>
                <a:lnTo>
                  <a:pt x="104534" y="912972"/>
                </a:lnTo>
                <a:lnTo>
                  <a:pt x="89816" y="874384"/>
                </a:lnTo>
                <a:lnTo>
                  <a:pt x="76688" y="835163"/>
                </a:lnTo>
                <a:lnTo>
                  <a:pt x="59628" y="783310"/>
                </a:lnTo>
                <a:lnTo>
                  <a:pt x="40261" y="722801"/>
                </a:lnTo>
                <a:lnTo>
                  <a:pt x="21326" y="653131"/>
                </a:lnTo>
                <a:lnTo>
                  <a:pt x="14371" y="608816"/>
                </a:lnTo>
                <a:lnTo>
                  <a:pt x="12181" y="600562"/>
                </a:lnTo>
                <a:lnTo>
                  <a:pt x="9934" y="593207"/>
                </a:lnTo>
                <a:lnTo>
                  <a:pt x="4473" y="571192"/>
                </a:lnTo>
                <a:lnTo>
                  <a:pt x="1298" y="549152"/>
                </a:lnTo>
                <a:lnTo>
                  <a:pt x="0" y="526891"/>
                </a:lnTo>
                <a:lnTo>
                  <a:pt x="165" y="504215"/>
                </a:lnTo>
                <a:lnTo>
                  <a:pt x="2975" y="458031"/>
                </a:lnTo>
                <a:lnTo>
                  <a:pt x="9293" y="412575"/>
                </a:lnTo>
                <a:lnTo>
                  <a:pt x="18625" y="367645"/>
                </a:lnTo>
                <a:lnTo>
                  <a:pt x="30475" y="323043"/>
                </a:lnTo>
                <a:lnTo>
                  <a:pt x="59757" y="287903"/>
                </a:lnTo>
                <a:lnTo>
                  <a:pt x="65546" y="281953"/>
                </a:lnTo>
                <a:lnTo>
                  <a:pt x="80196" y="268286"/>
                </a:lnTo>
                <a:lnTo>
                  <a:pt x="93725" y="253620"/>
                </a:lnTo>
                <a:lnTo>
                  <a:pt x="105641" y="237669"/>
                </a:lnTo>
                <a:lnTo>
                  <a:pt x="132572" y="189643"/>
                </a:lnTo>
                <a:lnTo>
                  <a:pt x="153402" y="161991"/>
                </a:lnTo>
                <a:lnTo>
                  <a:pt x="176813" y="136361"/>
                </a:lnTo>
                <a:lnTo>
                  <a:pt x="201673" y="111921"/>
                </a:lnTo>
                <a:lnTo>
                  <a:pt x="210620" y="103294"/>
                </a:lnTo>
                <a:lnTo>
                  <a:pt x="229146" y="86756"/>
                </a:lnTo>
                <a:lnTo>
                  <a:pt x="238092" y="78130"/>
                </a:lnTo>
                <a:lnTo>
                  <a:pt x="275759" y="54365"/>
                </a:lnTo>
                <a:lnTo>
                  <a:pt x="421413" y="19275"/>
                </a:lnTo>
                <a:lnTo>
                  <a:pt x="465629" y="12535"/>
                </a:lnTo>
                <a:lnTo>
                  <a:pt x="480476" y="13057"/>
                </a:lnTo>
                <a:lnTo>
                  <a:pt x="487899" y="13451"/>
                </a:lnTo>
                <a:lnTo>
                  <a:pt x="495390" y="12751"/>
                </a:lnTo>
                <a:lnTo>
                  <a:pt x="502912" y="11546"/>
                </a:lnTo>
                <a:lnTo>
                  <a:pt x="506172" y="11060"/>
                </a:lnTo>
                <a:lnTo>
                  <a:pt x="738756" y="25635"/>
                </a:lnTo>
                <a:lnTo>
                  <a:pt x="746062" y="24289"/>
                </a:lnTo>
                <a:lnTo>
                  <a:pt x="767312" y="22352"/>
                </a:lnTo>
                <a:lnTo>
                  <a:pt x="788603" y="22446"/>
                </a:lnTo>
                <a:lnTo>
                  <a:pt x="809852" y="23214"/>
                </a:lnTo>
                <a:lnTo>
                  <a:pt x="830975" y="23298"/>
                </a:lnTo>
                <a:lnTo>
                  <a:pt x="868117" y="22920"/>
                </a:lnTo>
                <a:lnTo>
                  <a:pt x="1313872" y="50855"/>
                </a:lnTo>
                <a:lnTo>
                  <a:pt x="1331181" y="51263"/>
                </a:lnTo>
                <a:lnTo>
                  <a:pt x="1348321" y="50308"/>
                </a:lnTo>
                <a:lnTo>
                  <a:pt x="1380746" y="49184"/>
                </a:lnTo>
                <a:lnTo>
                  <a:pt x="1412835" y="50744"/>
                </a:lnTo>
                <a:close/>
              </a:path>
              <a:path w="4110355" h="1254759">
                <a:moveTo>
                  <a:pt x="588713" y="0"/>
                </a:moveTo>
                <a:lnTo>
                  <a:pt x="659408" y="6234"/>
                </a:lnTo>
                <a:lnTo>
                  <a:pt x="729933" y="22377"/>
                </a:lnTo>
                <a:lnTo>
                  <a:pt x="738756" y="25635"/>
                </a:lnTo>
                <a:lnTo>
                  <a:pt x="506172" y="11060"/>
                </a:lnTo>
                <a:lnTo>
                  <a:pt x="510430" y="10425"/>
                </a:lnTo>
                <a:lnTo>
                  <a:pt x="526652" y="8581"/>
                </a:lnTo>
                <a:lnTo>
                  <a:pt x="542723" y="6474"/>
                </a:lnTo>
                <a:lnTo>
                  <a:pt x="575059" y="1849"/>
                </a:lnTo>
                <a:lnTo>
                  <a:pt x="581407" y="1345"/>
                </a:lnTo>
                <a:lnTo>
                  <a:pt x="588713" y="0"/>
                </a:lnTo>
                <a:close/>
              </a:path>
              <a:path w="4110355" h="1254759">
                <a:moveTo>
                  <a:pt x="1185014" y="34663"/>
                </a:moveTo>
                <a:lnTo>
                  <a:pt x="1208604" y="36353"/>
                </a:lnTo>
                <a:lnTo>
                  <a:pt x="1232156" y="38632"/>
                </a:lnTo>
                <a:lnTo>
                  <a:pt x="1255656" y="41753"/>
                </a:lnTo>
                <a:lnTo>
                  <a:pt x="1296479" y="49088"/>
                </a:lnTo>
                <a:lnTo>
                  <a:pt x="1313872" y="50855"/>
                </a:lnTo>
                <a:lnTo>
                  <a:pt x="868117" y="22920"/>
                </a:lnTo>
                <a:lnTo>
                  <a:pt x="920678" y="22607"/>
                </a:lnTo>
                <a:lnTo>
                  <a:pt x="970962" y="22150"/>
                </a:lnTo>
                <a:lnTo>
                  <a:pt x="982980" y="22227"/>
                </a:lnTo>
                <a:lnTo>
                  <a:pt x="1137795" y="31929"/>
                </a:lnTo>
                <a:lnTo>
                  <a:pt x="1185014" y="34663"/>
                </a:lnTo>
                <a:close/>
              </a:path>
              <a:path w="4110355" h="1254759">
                <a:moveTo>
                  <a:pt x="1060523" y="25100"/>
                </a:moveTo>
                <a:lnTo>
                  <a:pt x="1114207" y="30226"/>
                </a:lnTo>
                <a:lnTo>
                  <a:pt x="1137795" y="31929"/>
                </a:lnTo>
                <a:lnTo>
                  <a:pt x="982980" y="22227"/>
                </a:lnTo>
                <a:lnTo>
                  <a:pt x="1000752" y="22341"/>
                </a:lnTo>
                <a:lnTo>
                  <a:pt x="1030580" y="23294"/>
                </a:lnTo>
                <a:lnTo>
                  <a:pt x="1060523" y="25100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5512" y="3009950"/>
            <a:ext cx="6553199" cy="42671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4104157" y="8154075"/>
            <a:ext cx="1080770" cy="1413510"/>
            <a:chOff x="14104157" y="8154075"/>
            <a:chExt cx="1080770" cy="1413510"/>
          </a:xfrm>
        </p:grpSpPr>
        <p:sp>
          <p:nvSpPr>
            <p:cNvPr id="14" name="object 14"/>
            <p:cNvSpPr/>
            <p:nvPr/>
          </p:nvSpPr>
          <p:spPr>
            <a:xfrm>
              <a:off x="14236461" y="8207428"/>
              <a:ext cx="713105" cy="801370"/>
            </a:xfrm>
            <a:custGeom>
              <a:avLst/>
              <a:gdLst/>
              <a:ahLst/>
              <a:cxnLst/>
              <a:rect l="l" t="t" r="r" b="b"/>
              <a:pathLst>
                <a:path w="713105" h="801370">
                  <a:moveTo>
                    <a:pt x="96642" y="801203"/>
                  </a:moveTo>
                  <a:lnTo>
                    <a:pt x="81934" y="727890"/>
                  </a:lnTo>
                  <a:lnTo>
                    <a:pt x="49577" y="566600"/>
                  </a:lnTo>
                  <a:lnTo>
                    <a:pt x="17221" y="405310"/>
                  </a:lnTo>
                  <a:lnTo>
                    <a:pt x="2513" y="331997"/>
                  </a:lnTo>
                  <a:lnTo>
                    <a:pt x="0" y="293841"/>
                  </a:lnTo>
                  <a:lnTo>
                    <a:pt x="14196" y="204263"/>
                  </a:lnTo>
                  <a:lnTo>
                    <a:pt x="77708" y="100600"/>
                  </a:lnTo>
                  <a:lnTo>
                    <a:pt x="223140" y="20188"/>
                  </a:lnTo>
                  <a:lnTo>
                    <a:pt x="278355" y="7052"/>
                  </a:lnTo>
                  <a:lnTo>
                    <a:pt x="329131" y="375"/>
                  </a:lnTo>
                  <a:lnTo>
                    <a:pt x="375606" y="0"/>
                  </a:lnTo>
                  <a:lnTo>
                    <a:pt x="417915" y="5771"/>
                  </a:lnTo>
                  <a:lnTo>
                    <a:pt x="456196" y="17534"/>
                  </a:lnTo>
                  <a:lnTo>
                    <a:pt x="490587" y="35132"/>
                  </a:lnTo>
                  <a:lnTo>
                    <a:pt x="521224" y="58409"/>
                  </a:lnTo>
                  <a:lnTo>
                    <a:pt x="548245" y="87211"/>
                  </a:lnTo>
                  <a:lnTo>
                    <a:pt x="571785" y="121380"/>
                  </a:lnTo>
                  <a:lnTo>
                    <a:pt x="591984" y="160761"/>
                  </a:lnTo>
                  <a:lnTo>
                    <a:pt x="608977" y="205199"/>
                  </a:lnTo>
                  <a:lnTo>
                    <a:pt x="622902" y="254538"/>
                  </a:lnTo>
                  <a:lnTo>
                    <a:pt x="638038" y="319561"/>
                  </a:lnTo>
                  <a:lnTo>
                    <a:pt x="652482" y="385234"/>
                  </a:lnTo>
                  <a:lnTo>
                    <a:pt x="665981" y="449630"/>
                  </a:lnTo>
                  <a:lnTo>
                    <a:pt x="678282" y="510824"/>
                  </a:lnTo>
                  <a:lnTo>
                    <a:pt x="689133" y="566890"/>
                  </a:lnTo>
                  <a:lnTo>
                    <a:pt x="698280" y="615902"/>
                  </a:lnTo>
                  <a:lnTo>
                    <a:pt x="705472" y="655935"/>
                  </a:lnTo>
                  <a:lnTo>
                    <a:pt x="712977" y="701361"/>
                  </a:lnTo>
                  <a:lnTo>
                    <a:pt x="712784" y="702903"/>
                  </a:lnTo>
                </a:path>
              </a:pathLst>
            </a:custGeom>
            <a:ln w="106704">
              <a:solidFill>
                <a:srgbClr val="F594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104157" y="8592168"/>
              <a:ext cx="1080770" cy="975360"/>
            </a:xfrm>
            <a:custGeom>
              <a:avLst/>
              <a:gdLst/>
              <a:ahLst/>
              <a:cxnLst/>
              <a:rect l="l" t="t" r="r" b="b"/>
              <a:pathLst>
                <a:path w="1080769" h="975359">
                  <a:moveTo>
                    <a:pt x="608108" y="975171"/>
                  </a:moveTo>
                  <a:lnTo>
                    <a:pt x="534457" y="954431"/>
                  </a:lnTo>
                  <a:lnTo>
                    <a:pt x="491717" y="934842"/>
                  </a:lnTo>
                  <a:lnTo>
                    <a:pt x="446344" y="910394"/>
                  </a:lnTo>
                  <a:lnTo>
                    <a:pt x="399321" y="882052"/>
                  </a:lnTo>
                  <a:lnTo>
                    <a:pt x="351630" y="850783"/>
                  </a:lnTo>
                  <a:lnTo>
                    <a:pt x="304254" y="817551"/>
                  </a:lnTo>
                  <a:lnTo>
                    <a:pt x="258175" y="783323"/>
                  </a:lnTo>
                  <a:lnTo>
                    <a:pt x="214376" y="749064"/>
                  </a:lnTo>
                  <a:lnTo>
                    <a:pt x="173839" y="715740"/>
                  </a:lnTo>
                  <a:lnTo>
                    <a:pt x="137547" y="684317"/>
                  </a:lnTo>
                  <a:lnTo>
                    <a:pt x="106482" y="655759"/>
                  </a:lnTo>
                  <a:lnTo>
                    <a:pt x="73163" y="618033"/>
                  </a:lnTo>
                  <a:lnTo>
                    <a:pt x="46243" y="575407"/>
                  </a:lnTo>
                  <a:lnTo>
                    <a:pt x="25594" y="529178"/>
                  </a:lnTo>
                  <a:lnTo>
                    <a:pt x="11089" y="480646"/>
                  </a:lnTo>
                  <a:lnTo>
                    <a:pt x="2600" y="431106"/>
                  </a:lnTo>
                  <a:lnTo>
                    <a:pt x="0" y="381857"/>
                  </a:lnTo>
                  <a:lnTo>
                    <a:pt x="3160" y="334197"/>
                  </a:lnTo>
                  <a:lnTo>
                    <a:pt x="11954" y="289423"/>
                  </a:lnTo>
                  <a:lnTo>
                    <a:pt x="26255" y="248833"/>
                  </a:lnTo>
                  <a:lnTo>
                    <a:pt x="45933" y="213724"/>
                  </a:lnTo>
                  <a:lnTo>
                    <a:pt x="82537" y="173035"/>
                  </a:lnTo>
                  <a:lnTo>
                    <a:pt x="126685" y="141849"/>
                  </a:lnTo>
                  <a:lnTo>
                    <a:pt x="175565" y="119629"/>
                  </a:lnTo>
                  <a:lnTo>
                    <a:pt x="226364" y="105834"/>
                  </a:lnTo>
                  <a:lnTo>
                    <a:pt x="276269" y="99925"/>
                  </a:lnTo>
                  <a:lnTo>
                    <a:pt x="322466" y="101363"/>
                  </a:lnTo>
                  <a:lnTo>
                    <a:pt x="362143" y="109609"/>
                  </a:lnTo>
                  <a:lnTo>
                    <a:pt x="415884" y="132696"/>
                  </a:lnTo>
                  <a:lnTo>
                    <a:pt x="456106" y="158323"/>
                  </a:lnTo>
                  <a:lnTo>
                    <a:pt x="467053" y="166511"/>
                  </a:lnTo>
                  <a:lnTo>
                    <a:pt x="482007" y="176666"/>
                  </a:lnTo>
                  <a:lnTo>
                    <a:pt x="499031" y="184842"/>
                  </a:lnTo>
                  <a:lnTo>
                    <a:pt x="516187" y="187095"/>
                  </a:lnTo>
                  <a:lnTo>
                    <a:pt x="530351" y="180493"/>
                  </a:lnTo>
                  <a:lnTo>
                    <a:pt x="545431" y="167332"/>
                  </a:lnTo>
                  <a:lnTo>
                    <a:pt x="559188" y="151956"/>
                  </a:lnTo>
                  <a:lnTo>
                    <a:pt x="569385" y="138713"/>
                  </a:lnTo>
                  <a:lnTo>
                    <a:pt x="593679" y="108036"/>
                  </a:lnTo>
                  <a:lnTo>
                    <a:pt x="624119" y="76681"/>
                  </a:lnTo>
                  <a:lnTo>
                    <a:pt x="660100" y="47455"/>
                  </a:lnTo>
                  <a:lnTo>
                    <a:pt x="701018" y="23169"/>
                  </a:lnTo>
                  <a:lnTo>
                    <a:pt x="746266" y="6630"/>
                  </a:lnTo>
                  <a:lnTo>
                    <a:pt x="789516" y="0"/>
                  </a:lnTo>
                  <a:lnTo>
                    <a:pt x="833607" y="1386"/>
                  </a:lnTo>
                  <a:lnTo>
                    <a:pt x="877485" y="11046"/>
                  </a:lnTo>
                  <a:lnTo>
                    <a:pt x="920093" y="29241"/>
                  </a:lnTo>
                  <a:lnTo>
                    <a:pt x="960380" y="56227"/>
                  </a:lnTo>
                  <a:lnTo>
                    <a:pt x="997288" y="92262"/>
                  </a:lnTo>
                  <a:lnTo>
                    <a:pt x="1029764" y="137607"/>
                  </a:lnTo>
                  <a:lnTo>
                    <a:pt x="1056450" y="193553"/>
                  </a:lnTo>
                  <a:lnTo>
                    <a:pt x="1072652" y="246389"/>
                  </a:lnTo>
                  <a:lnTo>
                    <a:pt x="1080015" y="295685"/>
                  </a:lnTo>
                  <a:lnTo>
                    <a:pt x="1080184" y="341012"/>
                  </a:lnTo>
                  <a:lnTo>
                    <a:pt x="1074804" y="381942"/>
                  </a:lnTo>
                  <a:lnTo>
                    <a:pt x="1053975" y="448894"/>
                  </a:lnTo>
                  <a:lnTo>
                    <a:pt x="1020677" y="516698"/>
                  </a:lnTo>
                  <a:lnTo>
                    <a:pt x="997579" y="558616"/>
                  </a:lnTo>
                  <a:lnTo>
                    <a:pt x="970948" y="604155"/>
                  </a:lnTo>
                  <a:lnTo>
                    <a:pt x="941362" y="652023"/>
                  </a:lnTo>
                  <a:lnTo>
                    <a:pt x="909395" y="700927"/>
                  </a:lnTo>
                  <a:lnTo>
                    <a:pt x="875624" y="749576"/>
                  </a:lnTo>
                  <a:lnTo>
                    <a:pt x="840623" y="796676"/>
                  </a:lnTo>
                  <a:lnTo>
                    <a:pt x="804970" y="840935"/>
                  </a:lnTo>
                  <a:lnTo>
                    <a:pt x="769239" y="881061"/>
                  </a:lnTo>
                  <a:lnTo>
                    <a:pt x="734006" y="915762"/>
                  </a:lnTo>
                  <a:lnTo>
                    <a:pt x="699847" y="943746"/>
                  </a:lnTo>
                  <a:lnTo>
                    <a:pt x="667338" y="963719"/>
                  </a:lnTo>
                  <a:lnTo>
                    <a:pt x="637055" y="974390"/>
                  </a:lnTo>
                  <a:lnTo>
                    <a:pt x="608108" y="975171"/>
                  </a:lnTo>
                  <a:close/>
                </a:path>
              </a:pathLst>
            </a:custGeom>
            <a:solidFill>
              <a:srgbClr val="EF34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159321" y="8848705"/>
              <a:ext cx="17780" cy="46355"/>
            </a:xfrm>
            <a:custGeom>
              <a:avLst/>
              <a:gdLst/>
              <a:ahLst/>
              <a:cxnLst/>
              <a:rect l="l" t="t" r="r" b="b"/>
              <a:pathLst>
                <a:path w="17780" h="46354">
                  <a:moveTo>
                    <a:pt x="17610" y="0"/>
                  </a:moveTo>
                  <a:lnTo>
                    <a:pt x="11524" y="11408"/>
                  </a:lnTo>
                  <a:lnTo>
                    <a:pt x="6519" y="22964"/>
                  </a:lnTo>
                  <a:lnTo>
                    <a:pt x="2657" y="34609"/>
                  </a:lnTo>
                  <a:lnTo>
                    <a:pt x="0" y="46284"/>
                  </a:lnTo>
                </a:path>
              </a:pathLst>
            </a:custGeom>
            <a:ln w="24034">
              <a:solidFill>
                <a:srgbClr val="FFE4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203634" y="8730972"/>
              <a:ext cx="301625" cy="82550"/>
            </a:xfrm>
            <a:custGeom>
              <a:avLst/>
              <a:gdLst/>
              <a:ahLst/>
              <a:cxnLst/>
              <a:rect l="l" t="t" r="r" b="b"/>
              <a:pathLst>
                <a:path w="301625" h="82550">
                  <a:moveTo>
                    <a:pt x="301386" y="43146"/>
                  </a:moveTo>
                  <a:lnTo>
                    <a:pt x="291132" y="32432"/>
                  </a:lnTo>
                  <a:lnTo>
                    <a:pt x="257874" y="12130"/>
                  </a:lnTo>
                  <a:lnTo>
                    <a:pt x="197869" y="0"/>
                  </a:lnTo>
                  <a:lnTo>
                    <a:pt x="107375" y="13799"/>
                  </a:lnTo>
                  <a:lnTo>
                    <a:pt x="77270" y="25953"/>
                  </a:lnTo>
                  <a:lnTo>
                    <a:pt x="48976" y="41766"/>
                  </a:lnTo>
                  <a:lnTo>
                    <a:pt x="23038" y="60650"/>
                  </a:lnTo>
                  <a:lnTo>
                    <a:pt x="0" y="82020"/>
                  </a:lnTo>
                </a:path>
              </a:pathLst>
            </a:custGeom>
            <a:ln w="25082">
              <a:solidFill>
                <a:srgbClr val="FFE4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104669" y="8591475"/>
              <a:ext cx="1065530" cy="858519"/>
            </a:xfrm>
            <a:custGeom>
              <a:avLst/>
              <a:gdLst/>
              <a:ahLst/>
              <a:cxnLst/>
              <a:rect l="l" t="t" r="r" b="b"/>
              <a:pathLst>
                <a:path w="1065530" h="858520">
                  <a:moveTo>
                    <a:pt x="581040" y="858033"/>
                  </a:moveTo>
                  <a:lnTo>
                    <a:pt x="543373" y="851532"/>
                  </a:lnTo>
                  <a:lnTo>
                    <a:pt x="500726" y="838349"/>
                  </a:lnTo>
                  <a:lnTo>
                    <a:pt x="454310" y="819528"/>
                  </a:lnTo>
                  <a:lnTo>
                    <a:pt x="405337" y="796112"/>
                  </a:lnTo>
                  <a:lnTo>
                    <a:pt x="355018" y="769146"/>
                  </a:lnTo>
                  <a:lnTo>
                    <a:pt x="304566" y="739672"/>
                  </a:lnTo>
                  <a:lnTo>
                    <a:pt x="255191" y="708734"/>
                  </a:lnTo>
                  <a:lnTo>
                    <a:pt x="208107" y="677376"/>
                  </a:lnTo>
                  <a:lnTo>
                    <a:pt x="164524" y="646640"/>
                  </a:lnTo>
                  <a:lnTo>
                    <a:pt x="125655" y="617572"/>
                  </a:lnTo>
                  <a:lnTo>
                    <a:pt x="92711" y="591213"/>
                  </a:lnTo>
                  <a:lnTo>
                    <a:pt x="57720" y="555027"/>
                  </a:lnTo>
                  <a:lnTo>
                    <a:pt x="31354" y="513297"/>
                  </a:lnTo>
                  <a:lnTo>
                    <a:pt x="13212" y="467647"/>
                  </a:lnTo>
                  <a:lnTo>
                    <a:pt x="2894" y="419695"/>
                  </a:lnTo>
                  <a:lnTo>
                    <a:pt x="0" y="371063"/>
                  </a:lnTo>
                  <a:lnTo>
                    <a:pt x="4129" y="323372"/>
                  </a:lnTo>
                  <a:lnTo>
                    <a:pt x="14881" y="278243"/>
                  </a:lnTo>
                  <a:lnTo>
                    <a:pt x="31855" y="237296"/>
                  </a:lnTo>
                  <a:lnTo>
                    <a:pt x="54652" y="202154"/>
                  </a:lnTo>
                  <a:lnTo>
                    <a:pt x="90550" y="165742"/>
                  </a:lnTo>
                  <a:lnTo>
                    <a:pt x="131274" y="137694"/>
                  </a:lnTo>
                  <a:lnTo>
                    <a:pt x="175015" y="117515"/>
                  </a:lnTo>
                  <a:lnTo>
                    <a:pt x="219964" y="104712"/>
                  </a:lnTo>
                  <a:lnTo>
                    <a:pt x="264312" y="98791"/>
                  </a:lnTo>
                  <a:lnTo>
                    <a:pt x="306251" y="99259"/>
                  </a:lnTo>
                  <a:lnTo>
                    <a:pt x="343971" y="105623"/>
                  </a:lnTo>
                  <a:lnTo>
                    <a:pt x="399235" y="126005"/>
                  </a:lnTo>
                  <a:lnTo>
                    <a:pt x="440985" y="148954"/>
                  </a:lnTo>
                  <a:lnTo>
                    <a:pt x="454114" y="158216"/>
                  </a:lnTo>
                  <a:lnTo>
                    <a:pt x="474113" y="171941"/>
                  </a:lnTo>
                  <a:lnTo>
                    <a:pt x="496220" y="183881"/>
                  </a:lnTo>
                  <a:lnTo>
                    <a:pt x="515676" y="187788"/>
                  </a:lnTo>
                  <a:lnTo>
                    <a:pt x="531350" y="178825"/>
                  </a:lnTo>
                  <a:lnTo>
                    <a:pt x="549804" y="160709"/>
                  </a:lnTo>
                  <a:lnTo>
                    <a:pt x="566997" y="140689"/>
                  </a:lnTo>
                  <a:lnTo>
                    <a:pt x="578894" y="126012"/>
                  </a:lnTo>
                  <a:lnTo>
                    <a:pt x="609090" y="91561"/>
                  </a:lnTo>
                  <a:lnTo>
                    <a:pt x="646241" y="57037"/>
                  </a:lnTo>
                  <a:lnTo>
                    <a:pt x="691397" y="27142"/>
                  </a:lnTo>
                  <a:lnTo>
                    <a:pt x="745605" y="6577"/>
                  </a:lnTo>
                  <a:lnTo>
                    <a:pt x="788182" y="0"/>
                  </a:lnTo>
                  <a:lnTo>
                    <a:pt x="830413" y="933"/>
                  </a:lnTo>
                  <a:lnTo>
                    <a:pt x="871635" y="9425"/>
                  </a:lnTo>
                  <a:lnTo>
                    <a:pt x="911185" y="25525"/>
                  </a:lnTo>
                  <a:lnTo>
                    <a:pt x="948397" y="49280"/>
                  </a:lnTo>
                  <a:lnTo>
                    <a:pt x="982608" y="80739"/>
                  </a:lnTo>
                  <a:lnTo>
                    <a:pt x="1013153" y="119949"/>
                  </a:lnTo>
                  <a:lnTo>
                    <a:pt x="1042255" y="175657"/>
                  </a:lnTo>
                  <a:lnTo>
                    <a:pt x="1058884" y="227275"/>
                  </a:lnTo>
                  <a:lnTo>
                    <a:pt x="1065035" y="274463"/>
                  </a:lnTo>
                  <a:lnTo>
                    <a:pt x="1062702" y="316886"/>
                  </a:lnTo>
                  <a:lnTo>
                    <a:pt x="1053879" y="354204"/>
                  </a:lnTo>
                  <a:lnTo>
                    <a:pt x="1024188" y="415760"/>
                  </a:lnTo>
                  <a:lnTo>
                    <a:pt x="1002283" y="451778"/>
                  </a:lnTo>
                  <a:lnTo>
                    <a:pt x="975603" y="492702"/>
                  </a:lnTo>
                  <a:lnTo>
                    <a:pt x="944904" y="537100"/>
                  </a:lnTo>
                  <a:lnTo>
                    <a:pt x="910942" y="583541"/>
                  </a:lnTo>
                  <a:lnTo>
                    <a:pt x="874473" y="630594"/>
                  </a:lnTo>
                  <a:lnTo>
                    <a:pt x="836253" y="676826"/>
                  </a:lnTo>
                  <a:lnTo>
                    <a:pt x="797039" y="720805"/>
                  </a:lnTo>
                  <a:lnTo>
                    <a:pt x="757586" y="761101"/>
                  </a:lnTo>
                  <a:lnTo>
                    <a:pt x="718651" y="796280"/>
                  </a:lnTo>
                  <a:lnTo>
                    <a:pt x="680990" y="824913"/>
                  </a:lnTo>
                  <a:lnTo>
                    <a:pt x="645359" y="845566"/>
                  </a:lnTo>
                  <a:lnTo>
                    <a:pt x="612515" y="856809"/>
                  </a:lnTo>
                  <a:lnTo>
                    <a:pt x="581040" y="858033"/>
                  </a:lnTo>
                  <a:close/>
                </a:path>
              </a:pathLst>
            </a:custGeom>
            <a:solidFill>
              <a:srgbClr val="FFE4F1">
                <a:alpha val="1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368313" y="8807360"/>
              <a:ext cx="571500" cy="514984"/>
            </a:xfrm>
            <a:custGeom>
              <a:avLst/>
              <a:gdLst/>
              <a:ahLst/>
              <a:cxnLst/>
              <a:rect l="l" t="t" r="r" b="b"/>
              <a:pathLst>
                <a:path w="571500" h="514984">
                  <a:moveTo>
                    <a:pt x="336597" y="514687"/>
                  </a:moveTo>
                  <a:lnTo>
                    <a:pt x="266422" y="497033"/>
                  </a:lnTo>
                  <a:lnTo>
                    <a:pt x="221708" y="472536"/>
                  </a:lnTo>
                  <a:lnTo>
                    <a:pt x="175009" y="441949"/>
                  </a:lnTo>
                  <a:lnTo>
                    <a:pt x="129652" y="408541"/>
                  </a:lnTo>
                  <a:lnTo>
                    <a:pt x="88960" y="375579"/>
                  </a:lnTo>
                  <a:lnTo>
                    <a:pt x="56260" y="346333"/>
                  </a:lnTo>
                  <a:lnTo>
                    <a:pt x="24432" y="303878"/>
                  </a:lnTo>
                  <a:lnTo>
                    <a:pt x="5858" y="253809"/>
                  </a:lnTo>
                  <a:lnTo>
                    <a:pt x="0" y="201612"/>
                  </a:lnTo>
                  <a:lnTo>
                    <a:pt x="6317" y="152773"/>
                  </a:lnTo>
                  <a:lnTo>
                    <a:pt x="24270" y="112777"/>
                  </a:lnTo>
                  <a:lnTo>
                    <a:pt x="60812" y="78465"/>
                  </a:lnTo>
                  <a:lnTo>
                    <a:pt x="106148" y="58878"/>
                  </a:lnTo>
                  <a:lnTo>
                    <a:pt x="152313" y="52488"/>
                  </a:lnTo>
                  <a:lnTo>
                    <a:pt x="191342" y="57768"/>
                  </a:lnTo>
                  <a:lnTo>
                    <a:pt x="231031" y="76718"/>
                  </a:lnTo>
                  <a:lnTo>
                    <a:pt x="246775" y="87832"/>
                  </a:lnTo>
                  <a:lnTo>
                    <a:pt x="254676" y="93198"/>
                  </a:lnTo>
                  <a:lnTo>
                    <a:pt x="263670" y="97518"/>
                  </a:lnTo>
                  <a:lnTo>
                    <a:pt x="272734" y="98707"/>
                  </a:lnTo>
                  <a:lnTo>
                    <a:pt x="280217" y="95219"/>
                  </a:lnTo>
                  <a:lnTo>
                    <a:pt x="288185" y="88265"/>
                  </a:lnTo>
                  <a:lnTo>
                    <a:pt x="295454" y="80141"/>
                  </a:lnTo>
                  <a:lnTo>
                    <a:pt x="300842" y="73144"/>
                  </a:lnTo>
                  <a:lnTo>
                    <a:pt x="317407" y="52771"/>
                  </a:lnTo>
                  <a:lnTo>
                    <a:pt x="338921" y="32416"/>
                  </a:lnTo>
                  <a:lnTo>
                    <a:pt x="364760" y="14978"/>
                  </a:lnTo>
                  <a:lnTo>
                    <a:pt x="394300" y="3357"/>
                  </a:lnTo>
                  <a:lnTo>
                    <a:pt x="434612" y="0"/>
                  </a:lnTo>
                  <a:lnTo>
                    <a:pt x="475006" y="9927"/>
                  </a:lnTo>
                  <a:lnTo>
                    <a:pt x="512494" y="33870"/>
                  </a:lnTo>
                  <a:lnTo>
                    <a:pt x="544090" y="72562"/>
                  </a:lnTo>
                  <a:lnTo>
                    <a:pt x="565082" y="123225"/>
                  </a:lnTo>
                  <a:lnTo>
                    <a:pt x="571106" y="168335"/>
                  </a:lnTo>
                  <a:lnTo>
                    <a:pt x="566820" y="206676"/>
                  </a:lnTo>
                  <a:lnTo>
                    <a:pt x="539288" y="272858"/>
                  </a:lnTo>
                  <a:lnTo>
                    <a:pt x="513013" y="319067"/>
                  </a:lnTo>
                  <a:lnTo>
                    <a:pt x="480490" y="370198"/>
                  </a:lnTo>
                  <a:lnTo>
                    <a:pt x="444154" y="420788"/>
                  </a:lnTo>
                  <a:lnTo>
                    <a:pt x="406437" y="465375"/>
                  </a:lnTo>
                  <a:lnTo>
                    <a:pt x="369774" y="498496"/>
                  </a:lnTo>
                  <a:lnTo>
                    <a:pt x="336597" y="514687"/>
                  </a:lnTo>
                  <a:close/>
                </a:path>
              </a:pathLst>
            </a:custGeom>
            <a:solidFill>
              <a:srgbClr val="FF8B9D">
                <a:alpha val="819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4122" y="8964434"/>
              <a:ext cx="97975" cy="22691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5246734" y="8376219"/>
            <a:ext cx="704850" cy="1077595"/>
            <a:chOff x="15246734" y="8376219"/>
            <a:chExt cx="704850" cy="1077595"/>
          </a:xfrm>
        </p:grpSpPr>
        <p:sp>
          <p:nvSpPr>
            <p:cNvPr id="22" name="object 22"/>
            <p:cNvSpPr/>
            <p:nvPr/>
          </p:nvSpPr>
          <p:spPr>
            <a:xfrm>
              <a:off x="15338455" y="8767108"/>
              <a:ext cx="292735" cy="687070"/>
            </a:xfrm>
            <a:custGeom>
              <a:avLst/>
              <a:gdLst/>
              <a:ahLst/>
              <a:cxnLst/>
              <a:rect l="l" t="t" r="r" b="b"/>
              <a:pathLst>
                <a:path w="292734" h="687070">
                  <a:moveTo>
                    <a:pt x="30342" y="686488"/>
                  </a:moveTo>
                  <a:lnTo>
                    <a:pt x="18921" y="684669"/>
                  </a:lnTo>
                  <a:lnTo>
                    <a:pt x="9101" y="678562"/>
                  </a:lnTo>
                  <a:lnTo>
                    <a:pt x="2610" y="669477"/>
                  </a:lnTo>
                  <a:lnTo>
                    <a:pt x="0" y="658622"/>
                  </a:lnTo>
                  <a:lnTo>
                    <a:pt x="1818" y="647201"/>
                  </a:lnTo>
                  <a:lnTo>
                    <a:pt x="236280" y="18921"/>
                  </a:lnTo>
                  <a:lnTo>
                    <a:pt x="242388" y="9101"/>
                  </a:lnTo>
                  <a:lnTo>
                    <a:pt x="251473" y="2610"/>
                  </a:lnTo>
                  <a:lnTo>
                    <a:pt x="262329" y="0"/>
                  </a:lnTo>
                  <a:lnTo>
                    <a:pt x="273751" y="1818"/>
                  </a:lnTo>
                  <a:lnTo>
                    <a:pt x="283571" y="7926"/>
                  </a:lnTo>
                  <a:lnTo>
                    <a:pt x="290061" y="17010"/>
                  </a:lnTo>
                  <a:lnTo>
                    <a:pt x="292672" y="27865"/>
                  </a:lnTo>
                  <a:lnTo>
                    <a:pt x="290853" y="39286"/>
                  </a:lnTo>
                  <a:lnTo>
                    <a:pt x="56392" y="667566"/>
                  </a:lnTo>
                  <a:lnTo>
                    <a:pt x="50284" y="677387"/>
                  </a:lnTo>
                  <a:lnTo>
                    <a:pt x="41199" y="683877"/>
                  </a:lnTo>
                  <a:lnTo>
                    <a:pt x="30342" y="686488"/>
                  </a:lnTo>
                  <a:close/>
                </a:path>
              </a:pathLst>
            </a:custGeom>
            <a:solidFill>
              <a:srgbClr val="F594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6734" y="9307782"/>
              <a:ext cx="169117" cy="9219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52370" y="9139906"/>
              <a:ext cx="131929" cy="791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444769" y="8376219"/>
              <a:ext cx="506730" cy="466725"/>
            </a:xfrm>
            <a:custGeom>
              <a:avLst/>
              <a:gdLst/>
              <a:ahLst/>
              <a:cxnLst/>
              <a:rect l="l" t="t" r="r" b="b"/>
              <a:pathLst>
                <a:path w="506730" h="466725">
                  <a:moveTo>
                    <a:pt x="174605" y="466336"/>
                  </a:moveTo>
                  <a:lnTo>
                    <a:pt x="115290" y="442924"/>
                  </a:lnTo>
                  <a:lnTo>
                    <a:pt x="88195" y="404775"/>
                  </a:lnTo>
                  <a:lnTo>
                    <a:pt x="61948" y="355323"/>
                  </a:lnTo>
                  <a:lnTo>
                    <a:pt x="38187" y="301010"/>
                  </a:lnTo>
                  <a:lnTo>
                    <a:pt x="18551" y="248279"/>
                  </a:lnTo>
                  <a:lnTo>
                    <a:pt x="4680" y="203573"/>
                  </a:lnTo>
                  <a:lnTo>
                    <a:pt x="0" y="156159"/>
                  </a:lnTo>
                  <a:lnTo>
                    <a:pt x="9050" y="109044"/>
                  </a:lnTo>
                  <a:lnTo>
                    <a:pt x="28834" y="66260"/>
                  </a:lnTo>
                  <a:lnTo>
                    <a:pt x="56416" y="31697"/>
                  </a:lnTo>
                  <a:lnTo>
                    <a:pt x="88818" y="9340"/>
                  </a:lnTo>
                  <a:lnTo>
                    <a:pt x="132847" y="0"/>
                  </a:lnTo>
                  <a:lnTo>
                    <a:pt x="176777" y="6059"/>
                  </a:lnTo>
                  <a:lnTo>
                    <a:pt x="215202" y="22638"/>
                  </a:lnTo>
                  <a:lnTo>
                    <a:pt x="251786" y="56426"/>
                  </a:lnTo>
                  <a:lnTo>
                    <a:pt x="271286" y="93743"/>
                  </a:lnTo>
                  <a:lnTo>
                    <a:pt x="274857" y="101540"/>
                  </a:lnTo>
                  <a:lnTo>
                    <a:pt x="279783" y="109067"/>
                  </a:lnTo>
                  <a:lnTo>
                    <a:pt x="286161" y="114177"/>
                  </a:lnTo>
                  <a:lnTo>
                    <a:pt x="293530" y="114982"/>
                  </a:lnTo>
                  <a:lnTo>
                    <a:pt x="457666" y="114982"/>
                  </a:lnTo>
                  <a:lnTo>
                    <a:pt x="459874" y="117192"/>
                  </a:lnTo>
                  <a:lnTo>
                    <a:pt x="176126" y="117192"/>
                  </a:lnTo>
                  <a:lnTo>
                    <a:pt x="151969" y="122317"/>
                  </a:lnTo>
                  <a:lnTo>
                    <a:pt x="130098" y="138780"/>
                  </a:lnTo>
                  <a:lnTo>
                    <a:pt x="112994" y="164859"/>
                  </a:lnTo>
                  <a:lnTo>
                    <a:pt x="103837" y="196308"/>
                  </a:lnTo>
                  <a:lnTo>
                    <a:pt x="105808" y="228882"/>
                  </a:lnTo>
                  <a:lnTo>
                    <a:pt x="118466" y="267546"/>
                  </a:lnTo>
                  <a:lnTo>
                    <a:pt x="137229" y="312139"/>
                  </a:lnTo>
                  <a:lnTo>
                    <a:pt x="159061" y="350732"/>
                  </a:lnTo>
                  <a:lnTo>
                    <a:pt x="180926" y="371396"/>
                  </a:lnTo>
                  <a:lnTo>
                    <a:pt x="410683" y="371396"/>
                  </a:lnTo>
                  <a:lnTo>
                    <a:pt x="409789" y="371968"/>
                  </a:lnTo>
                  <a:lnTo>
                    <a:pt x="368106" y="395223"/>
                  </a:lnTo>
                  <a:lnTo>
                    <a:pt x="319335" y="419349"/>
                  </a:lnTo>
                  <a:lnTo>
                    <a:pt x="267887" y="441285"/>
                  </a:lnTo>
                  <a:lnTo>
                    <a:pt x="218173" y="457968"/>
                  </a:lnTo>
                  <a:lnTo>
                    <a:pt x="174605" y="466336"/>
                  </a:lnTo>
                  <a:close/>
                </a:path>
                <a:path w="506730" h="466725">
                  <a:moveTo>
                    <a:pt x="457666" y="114982"/>
                  </a:moveTo>
                  <a:lnTo>
                    <a:pt x="293530" y="114982"/>
                  </a:lnTo>
                  <a:lnTo>
                    <a:pt x="302884" y="113351"/>
                  </a:lnTo>
                  <a:lnTo>
                    <a:pt x="312246" y="110496"/>
                  </a:lnTo>
                  <a:lnTo>
                    <a:pt x="319639" y="107630"/>
                  </a:lnTo>
                  <a:lnTo>
                    <a:pt x="341842" y="99694"/>
                  </a:lnTo>
                  <a:lnTo>
                    <a:pt x="367838" y="94076"/>
                  </a:lnTo>
                  <a:lnTo>
                    <a:pt x="395796" y="92712"/>
                  </a:lnTo>
                  <a:lnTo>
                    <a:pt x="423888" y="97537"/>
                  </a:lnTo>
                  <a:lnTo>
                    <a:pt x="456407" y="113721"/>
                  </a:lnTo>
                  <a:lnTo>
                    <a:pt x="457666" y="114982"/>
                  </a:lnTo>
                  <a:close/>
                </a:path>
                <a:path w="506730" h="466725">
                  <a:moveTo>
                    <a:pt x="264424" y="181610"/>
                  </a:moveTo>
                  <a:lnTo>
                    <a:pt x="260242" y="179835"/>
                  </a:lnTo>
                  <a:lnTo>
                    <a:pt x="254959" y="177454"/>
                  </a:lnTo>
                  <a:lnTo>
                    <a:pt x="252153" y="168566"/>
                  </a:lnTo>
                  <a:lnTo>
                    <a:pt x="250750" y="165325"/>
                  </a:lnTo>
                  <a:lnTo>
                    <a:pt x="221310" y="129613"/>
                  </a:lnTo>
                  <a:lnTo>
                    <a:pt x="176126" y="117192"/>
                  </a:lnTo>
                  <a:lnTo>
                    <a:pt x="459874" y="117192"/>
                  </a:lnTo>
                  <a:lnTo>
                    <a:pt x="482804" y="140144"/>
                  </a:lnTo>
                  <a:lnTo>
                    <a:pt x="496547" y="168058"/>
                  </a:lnTo>
                  <a:lnTo>
                    <a:pt x="320394" y="168058"/>
                  </a:lnTo>
                  <a:lnTo>
                    <a:pt x="305055" y="168806"/>
                  </a:lnTo>
                  <a:lnTo>
                    <a:pt x="290793" y="171887"/>
                  </a:lnTo>
                  <a:lnTo>
                    <a:pt x="278612" y="176241"/>
                  </a:lnTo>
                  <a:lnTo>
                    <a:pt x="274406" y="178045"/>
                  </a:lnTo>
                  <a:lnTo>
                    <a:pt x="264424" y="181610"/>
                  </a:lnTo>
                  <a:close/>
                </a:path>
                <a:path w="506730" h="466725">
                  <a:moveTo>
                    <a:pt x="410683" y="371396"/>
                  </a:moveTo>
                  <a:lnTo>
                    <a:pt x="180926" y="371396"/>
                  </a:lnTo>
                  <a:lnTo>
                    <a:pt x="216555" y="370096"/>
                  </a:lnTo>
                  <a:lnTo>
                    <a:pt x="264363" y="353539"/>
                  </a:lnTo>
                  <a:lnTo>
                    <a:pt x="311378" y="330730"/>
                  </a:lnTo>
                  <a:lnTo>
                    <a:pt x="344631" y="310671"/>
                  </a:lnTo>
                  <a:lnTo>
                    <a:pt x="377147" y="264815"/>
                  </a:lnTo>
                  <a:lnTo>
                    <a:pt x="381241" y="238110"/>
                  </a:lnTo>
                  <a:lnTo>
                    <a:pt x="377810" y="213741"/>
                  </a:lnTo>
                  <a:lnTo>
                    <a:pt x="368130" y="194081"/>
                  </a:lnTo>
                  <a:lnTo>
                    <a:pt x="353647" y="179585"/>
                  </a:lnTo>
                  <a:lnTo>
                    <a:pt x="335807" y="170707"/>
                  </a:lnTo>
                  <a:lnTo>
                    <a:pt x="320394" y="168058"/>
                  </a:lnTo>
                  <a:lnTo>
                    <a:pt x="496547" y="168058"/>
                  </a:lnTo>
                  <a:lnTo>
                    <a:pt x="500446" y="175978"/>
                  </a:lnTo>
                  <a:lnTo>
                    <a:pt x="506700" y="220395"/>
                  </a:lnTo>
                  <a:lnTo>
                    <a:pt x="499239" y="269069"/>
                  </a:lnTo>
                  <a:lnTo>
                    <a:pt x="482869" y="306513"/>
                  </a:lnTo>
                  <a:lnTo>
                    <a:pt x="461733" y="333961"/>
                  </a:lnTo>
                  <a:lnTo>
                    <a:pt x="439973" y="352647"/>
                  </a:lnTo>
                  <a:lnTo>
                    <a:pt x="410683" y="371396"/>
                  </a:lnTo>
                  <a:close/>
                </a:path>
              </a:pathLst>
            </a:custGeom>
            <a:solidFill>
              <a:srgbClr val="EF34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482493" y="8389506"/>
              <a:ext cx="439420" cy="419100"/>
            </a:xfrm>
            <a:custGeom>
              <a:avLst/>
              <a:gdLst/>
              <a:ahLst/>
              <a:cxnLst/>
              <a:rect l="l" t="t" r="r" b="b"/>
              <a:pathLst>
                <a:path w="439419" h="419100">
                  <a:moveTo>
                    <a:pt x="152684" y="418791"/>
                  </a:moveTo>
                  <a:lnTo>
                    <a:pt x="90952" y="393451"/>
                  </a:lnTo>
                  <a:lnTo>
                    <a:pt x="63419" y="348361"/>
                  </a:lnTo>
                  <a:lnTo>
                    <a:pt x="37930" y="291926"/>
                  </a:lnTo>
                  <a:lnTo>
                    <a:pt x="16806" y="234137"/>
                  </a:lnTo>
                  <a:lnTo>
                    <a:pt x="2370" y="184985"/>
                  </a:lnTo>
                  <a:lnTo>
                    <a:pt x="0" y="131554"/>
                  </a:lnTo>
                  <a:lnTo>
                    <a:pt x="15250" y="79714"/>
                  </a:lnTo>
                  <a:lnTo>
                    <a:pt x="42980" y="36506"/>
                  </a:lnTo>
                  <a:lnTo>
                    <a:pt x="78050" y="8972"/>
                  </a:lnTo>
                  <a:lnTo>
                    <a:pt x="116482" y="0"/>
                  </a:lnTo>
                  <a:lnTo>
                    <a:pt x="154631" y="4900"/>
                  </a:lnTo>
                  <a:lnTo>
                    <a:pt x="211512" y="39008"/>
                  </a:lnTo>
                  <a:lnTo>
                    <a:pt x="232925" y="77687"/>
                  </a:lnTo>
                  <a:lnTo>
                    <a:pt x="235085" y="83011"/>
                  </a:lnTo>
                  <a:lnTo>
                    <a:pt x="238364" y="89852"/>
                  </a:lnTo>
                  <a:lnTo>
                    <a:pt x="242801" y="96411"/>
                  </a:lnTo>
                  <a:lnTo>
                    <a:pt x="248435" y="100890"/>
                  </a:lnTo>
                  <a:lnTo>
                    <a:pt x="254878" y="101702"/>
                  </a:lnTo>
                  <a:lnTo>
                    <a:pt x="399847" y="101702"/>
                  </a:lnTo>
                  <a:lnTo>
                    <a:pt x="402147" y="104086"/>
                  </a:lnTo>
                  <a:lnTo>
                    <a:pt x="141854" y="104086"/>
                  </a:lnTo>
                  <a:lnTo>
                    <a:pt x="119361" y="107058"/>
                  </a:lnTo>
                  <a:lnTo>
                    <a:pt x="94481" y="122810"/>
                  </a:lnTo>
                  <a:lnTo>
                    <a:pt x="76437" y="149155"/>
                  </a:lnTo>
                  <a:lnTo>
                    <a:pt x="66651" y="179826"/>
                  </a:lnTo>
                  <a:lnTo>
                    <a:pt x="66543" y="208554"/>
                  </a:lnTo>
                  <a:lnTo>
                    <a:pt x="78666" y="246388"/>
                  </a:lnTo>
                  <a:lnTo>
                    <a:pt x="98436" y="293537"/>
                  </a:lnTo>
                  <a:lnTo>
                    <a:pt x="122180" y="335866"/>
                  </a:lnTo>
                  <a:lnTo>
                    <a:pt x="146223" y="359242"/>
                  </a:lnTo>
                  <a:lnTo>
                    <a:pt x="304584" y="359242"/>
                  </a:lnTo>
                  <a:lnTo>
                    <a:pt x="302419" y="360477"/>
                  </a:lnTo>
                  <a:lnTo>
                    <a:pt x="250949" y="385959"/>
                  </a:lnTo>
                  <a:lnTo>
                    <a:pt x="198985" y="406886"/>
                  </a:lnTo>
                  <a:lnTo>
                    <a:pt x="152684" y="418791"/>
                  </a:lnTo>
                  <a:close/>
                </a:path>
                <a:path w="439419" h="419100">
                  <a:moveTo>
                    <a:pt x="399847" y="101702"/>
                  </a:moveTo>
                  <a:lnTo>
                    <a:pt x="254878" y="101702"/>
                  </a:lnTo>
                  <a:lnTo>
                    <a:pt x="263129" y="100513"/>
                  </a:lnTo>
                  <a:lnTo>
                    <a:pt x="271402" y="98221"/>
                  </a:lnTo>
                  <a:lnTo>
                    <a:pt x="297294" y="88117"/>
                  </a:lnTo>
                  <a:lnTo>
                    <a:pt x="319894" y="82329"/>
                  </a:lnTo>
                  <a:lnTo>
                    <a:pt x="344148" y="80346"/>
                  </a:lnTo>
                  <a:lnTo>
                    <a:pt x="368491" y="84154"/>
                  </a:lnTo>
                  <a:lnTo>
                    <a:pt x="396582" y="98317"/>
                  </a:lnTo>
                  <a:lnTo>
                    <a:pt x="399847" y="101702"/>
                  </a:lnTo>
                  <a:close/>
                </a:path>
                <a:path w="439419" h="419100">
                  <a:moveTo>
                    <a:pt x="226138" y="168093"/>
                  </a:moveTo>
                  <a:lnTo>
                    <a:pt x="222519" y="166549"/>
                  </a:lnTo>
                  <a:lnTo>
                    <a:pt x="217952" y="164472"/>
                  </a:lnTo>
                  <a:lnTo>
                    <a:pt x="211801" y="149654"/>
                  </a:lnTo>
                  <a:lnTo>
                    <a:pt x="208078" y="140502"/>
                  </a:lnTo>
                  <a:lnTo>
                    <a:pt x="203669" y="132602"/>
                  </a:lnTo>
                  <a:lnTo>
                    <a:pt x="196213" y="125906"/>
                  </a:lnTo>
                  <a:lnTo>
                    <a:pt x="180651" y="115227"/>
                  </a:lnTo>
                  <a:lnTo>
                    <a:pt x="162408" y="107382"/>
                  </a:lnTo>
                  <a:lnTo>
                    <a:pt x="141854" y="104086"/>
                  </a:lnTo>
                  <a:lnTo>
                    <a:pt x="402147" y="104086"/>
                  </a:lnTo>
                  <a:lnTo>
                    <a:pt x="419216" y="121781"/>
                  </a:lnTo>
                  <a:lnTo>
                    <a:pt x="434113" y="153833"/>
                  </a:lnTo>
                  <a:lnTo>
                    <a:pt x="434217" y="154682"/>
                  </a:lnTo>
                  <a:lnTo>
                    <a:pt x="283909" y="154682"/>
                  </a:lnTo>
                  <a:lnTo>
                    <a:pt x="267592" y="155418"/>
                  </a:lnTo>
                  <a:lnTo>
                    <a:pt x="252614" y="158667"/>
                  </a:lnTo>
                  <a:lnTo>
                    <a:pt x="240889" y="162954"/>
                  </a:lnTo>
                  <a:lnTo>
                    <a:pt x="237206" y="164633"/>
                  </a:lnTo>
                  <a:lnTo>
                    <a:pt x="226138" y="168093"/>
                  </a:lnTo>
                  <a:close/>
                </a:path>
                <a:path w="439419" h="419100">
                  <a:moveTo>
                    <a:pt x="304584" y="359242"/>
                  </a:moveTo>
                  <a:lnTo>
                    <a:pt x="146223" y="359242"/>
                  </a:lnTo>
                  <a:lnTo>
                    <a:pt x="179747" y="356822"/>
                  </a:lnTo>
                  <a:lnTo>
                    <a:pt x="227633" y="339745"/>
                  </a:lnTo>
                  <a:lnTo>
                    <a:pt x="275552" y="316426"/>
                  </a:lnTo>
                  <a:lnTo>
                    <a:pt x="309174" y="295281"/>
                  </a:lnTo>
                  <a:lnTo>
                    <a:pt x="334045" y="264896"/>
                  </a:lnTo>
                  <a:lnTo>
                    <a:pt x="343419" y="220088"/>
                  </a:lnTo>
                  <a:lnTo>
                    <a:pt x="340033" y="199162"/>
                  </a:lnTo>
                  <a:lnTo>
                    <a:pt x="330732" y="180615"/>
                  </a:lnTo>
                  <a:lnTo>
                    <a:pt x="316832" y="166267"/>
                  </a:lnTo>
                  <a:lnTo>
                    <a:pt x="299650" y="157938"/>
                  </a:lnTo>
                  <a:lnTo>
                    <a:pt x="283909" y="154682"/>
                  </a:lnTo>
                  <a:lnTo>
                    <a:pt x="434217" y="154682"/>
                  </a:lnTo>
                  <a:lnTo>
                    <a:pt x="438991" y="193761"/>
                  </a:lnTo>
                  <a:lnTo>
                    <a:pt x="431881" y="237696"/>
                  </a:lnTo>
                  <a:lnTo>
                    <a:pt x="398422" y="296618"/>
                  </a:lnTo>
                  <a:lnTo>
                    <a:pt x="347238" y="334910"/>
                  </a:lnTo>
                  <a:lnTo>
                    <a:pt x="304584" y="359242"/>
                  </a:lnTo>
                  <a:close/>
                </a:path>
              </a:pathLst>
            </a:custGeom>
            <a:solidFill>
              <a:srgbClr val="FF8B9D">
                <a:alpha val="368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259" y="3991080"/>
            <a:ext cx="7849870" cy="1265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100" spc="1140">
                <a:solidFill>
                  <a:srgbClr val="F4F4F4"/>
                </a:solidFill>
              </a:rPr>
              <a:t>TEAM</a:t>
            </a:r>
            <a:r>
              <a:rPr dirty="0" sz="8100" spc="-5">
                <a:solidFill>
                  <a:srgbClr val="F4F4F4"/>
                </a:solidFill>
              </a:rPr>
              <a:t> </a:t>
            </a:r>
            <a:r>
              <a:rPr dirty="0" sz="8100" spc="925">
                <a:solidFill>
                  <a:srgbClr val="F4F4F4"/>
                </a:solidFill>
              </a:rPr>
              <a:t>QUARTZ</a:t>
            </a:r>
            <a:endParaRPr sz="8100"/>
          </a:p>
        </p:txBody>
      </p:sp>
      <p:sp>
        <p:nvSpPr>
          <p:cNvPr id="3" name="object 3"/>
          <p:cNvSpPr txBox="1"/>
          <p:nvPr/>
        </p:nvSpPr>
        <p:spPr>
          <a:xfrm>
            <a:off x="1046259" y="5753322"/>
            <a:ext cx="7277100" cy="556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450" spc="5">
                <a:solidFill>
                  <a:srgbClr val="F4F4F4"/>
                </a:solidFill>
                <a:latin typeface="Consolas"/>
                <a:cs typeface="Consolas"/>
              </a:rPr>
              <a:t>Collaborate,</a:t>
            </a:r>
            <a:r>
              <a:rPr dirty="0" sz="3450" spc="-25">
                <a:solidFill>
                  <a:srgbClr val="F4F4F4"/>
                </a:solidFill>
                <a:latin typeface="Consolas"/>
                <a:cs typeface="Consolas"/>
              </a:rPr>
              <a:t> </a:t>
            </a:r>
            <a:r>
              <a:rPr dirty="0" sz="3450" spc="5">
                <a:solidFill>
                  <a:srgbClr val="F4F4F4"/>
                </a:solidFill>
                <a:latin typeface="Consolas"/>
                <a:cs typeface="Consolas"/>
              </a:rPr>
              <a:t>Innovate,</a:t>
            </a:r>
            <a:r>
              <a:rPr dirty="0" sz="3450" spc="-25">
                <a:solidFill>
                  <a:srgbClr val="F4F4F4"/>
                </a:solidFill>
                <a:latin typeface="Consolas"/>
                <a:cs typeface="Consolas"/>
              </a:rPr>
              <a:t> </a:t>
            </a:r>
            <a:r>
              <a:rPr dirty="0" sz="3450" spc="5">
                <a:solidFill>
                  <a:srgbClr val="F4F4F4"/>
                </a:solidFill>
                <a:latin typeface="Consolas"/>
                <a:cs typeface="Consolas"/>
              </a:rPr>
              <a:t>Iterate</a:t>
            </a:r>
            <a:endParaRPr sz="34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9226" y="3894900"/>
            <a:ext cx="25857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90">
                <a:solidFill>
                  <a:srgbClr val="F4F4F4"/>
                </a:solidFill>
                <a:latin typeface="Trebuchet MS"/>
                <a:cs typeface="Trebuchet MS"/>
              </a:rPr>
              <a:t>MAHESH</a:t>
            </a:r>
            <a:r>
              <a:rPr dirty="0" sz="2100" spc="-1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F4F4F4"/>
                </a:solidFill>
                <a:latin typeface="Trebuchet MS"/>
                <a:cs typeface="Trebuchet MS"/>
              </a:rPr>
              <a:t>BARAPATRE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29226" y="4981182"/>
            <a:ext cx="19608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70">
                <a:solidFill>
                  <a:srgbClr val="F4F4F4"/>
                </a:solidFill>
                <a:latin typeface="Trebuchet MS"/>
                <a:cs typeface="Trebuchet MS"/>
              </a:rPr>
              <a:t>RAUNAK</a:t>
            </a:r>
            <a:r>
              <a:rPr dirty="0" sz="21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35">
                <a:solidFill>
                  <a:srgbClr val="F4F4F4"/>
                </a:solidFill>
                <a:latin typeface="Trebuchet MS"/>
                <a:cs typeface="Trebuchet MS"/>
              </a:rPr>
              <a:t>GUPTA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9226" y="6067465"/>
            <a:ext cx="27190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5">
                <a:solidFill>
                  <a:srgbClr val="F4F4F4"/>
                </a:solidFill>
                <a:latin typeface="Trebuchet MS"/>
                <a:cs typeface="Trebuchet MS"/>
              </a:rPr>
              <a:t>DEEPAK</a:t>
            </a:r>
            <a:r>
              <a:rPr dirty="0" sz="2100" spc="-10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105">
                <a:solidFill>
                  <a:srgbClr val="F4F4F4"/>
                </a:solidFill>
                <a:latin typeface="Trebuchet MS"/>
                <a:cs typeface="Trebuchet MS"/>
              </a:rPr>
              <a:t>SINGH</a:t>
            </a:r>
            <a:r>
              <a:rPr dirty="0" sz="21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rebuchet MS"/>
                <a:cs typeface="Trebuchet MS"/>
              </a:rPr>
              <a:t>PORTE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9226" y="7153749"/>
            <a:ext cx="178117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45">
                <a:solidFill>
                  <a:srgbClr val="F4F4F4"/>
                </a:solidFill>
                <a:latin typeface="Trebuchet MS"/>
                <a:cs typeface="Trebuchet MS"/>
              </a:rPr>
              <a:t>ARYAN</a:t>
            </a:r>
            <a:r>
              <a:rPr dirty="0" sz="2100" spc="-1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F4F4F4"/>
                </a:solidFill>
                <a:latin typeface="Trebuchet MS"/>
                <a:cs typeface="Trebuchet MS"/>
              </a:rPr>
              <a:t>NAGAR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482965" cy="2057400"/>
            <a:chOff x="0" y="0"/>
            <a:chExt cx="8482965" cy="205740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5507355" cy="2057400"/>
            </a:xfrm>
            <a:custGeom>
              <a:avLst/>
              <a:gdLst/>
              <a:ahLst/>
              <a:cxnLst/>
              <a:rect l="l" t="t" r="r" b="b"/>
              <a:pathLst>
                <a:path w="5507355" h="2057400">
                  <a:moveTo>
                    <a:pt x="0" y="0"/>
                  </a:moveTo>
                  <a:lnTo>
                    <a:pt x="5388625" y="0"/>
                  </a:lnTo>
                  <a:lnTo>
                    <a:pt x="5414440" y="38973"/>
                  </a:lnTo>
                  <a:lnTo>
                    <a:pt x="5432816" y="77316"/>
                  </a:lnTo>
                  <a:lnTo>
                    <a:pt x="5445220" y="117651"/>
                  </a:lnTo>
                  <a:lnTo>
                    <a:pt x="5451044" y="159599"/>
                  </a:lnTo>
                  <a:lnTo>
                    <a:pt x="5456516" y="202156"/>
                  </a:lnTo>
                  <a:lnTo>
                    <a:pt x="5466118" y="243506"/>
                  </a:lnTo>
                  <a:lnTo>
                    <a:pt x="5478358" y="284147"/>
                  </a:lnTo>
                  <a:lnTo>
                    <a:pt x="5491743" y="324577"/>
                  </a:lnTo>
                  <a:lnTo>
                    <a:pt x="5502772" y="344649"/>
                  </a:lnTo>
                  <a:lnTo>
                    <a:pt x="5507283" y="365698"/>
                  </a:lnTo>
                  <a:lnTo>
                    <a:pt x="5506929" y="387239"/>
                  </a:lnTo>
                  <a:lnTo>
                    <a:pt x="5500762" y="424442"/>
                  </a:lnTo>
                  <a:lnTo>
                    <a:pt x="5499943" y="439942"/>
                  </a:lnTo>
                  <a:lnTo>
                    <a:pt x="5501065" y="455309"/>
                  </a:lnTo>
                  <a:lnTo>
                    <a:pt x="5504286" y="470558"/>
                  </a:lnTo>
                  <a:lnTo>
                    <a:pt x="5506262" y="476745"/>
                  </a:lnTo>
                  <a:lnTo>
                    <a:pt x="5506540" y="482769"/>
                  </a:lnTo>
                  <a:lnTo>
                    <a:pt x="5499336" y="529936"/>
                  </a:lnTo>
                  <a:lnTo>
                    <a:pt x="5492209" y="569615"/>
                  </a:lnTo>
                  <a:lnTo>
                    <a:pt x="5468597" y="621515"/>
                  </a:lnTo>
                  <a:lnTo>
                    <a:pt x="5455255" y="642283"/>
                  </a:lnTo>
                  <a:lnTo>
                    <a:pt x="5434503" y="674141"/>
                  </a:lnTo>
                  <a:lnTo>
                    <a:pt x="5398834" y="740669"/>
                  </a:lnTo>
                  <a:lnTo>
                    <a:pt x="5381719" y="774806"/>
                  </a:lnTo>
                  <a:lnTo>
                    <a:pt x="5364997" y="815164"/>
                  </a:lnTo>
                  <a:lnTo>
                    <a:pt x="5358160" y="833135"/>
                  </a:lnTo>
                  <a:lnTo>
                    <a:pt x="5324696" y="878085"/>
                  </a:lnTo>
                  <a:lnTo>
                    <a:pt x="5283879" y="912903"/>
                  </a:lnTo>
                  <a:lnTo>
                    <a:pt x="5241912" y="946324"/>
                  </a:lnTo>
                  <a:lnTo>
                    <a:pt x="5217354" y="959972"/>
                  </a:lnTo>
                  <a:lnTo>
                    <a:pt x="5208474" y="964508"/>
                  </a:lnTo>
                  <a:lnTo>
                    <a:pt x="5161517" y="983674"/>
                  </a:lnTo>
                  <a:lnTo>
                    <a:pt x="5113515" y="997841"/>
                  </a:lnTo>
                  <a:lnTo>
                    <a:pt x="5064493" y="1007572"/>
                  </a:lnTo>
                  <a:lnTo>
                    <a:pt x="5014477" y="1013433"/>
                  </a:lnTo>
                  <a:lnTo>
                    <a:pt x="4981543" y="1016742"/>
                  </a:lnTo>
                  <a:lnTo>
                    <a:pt x="4948749" y="1021108"/>
                  </a:lnTo>
                  <a:lnTo>
                    <a:pt x="4883473" y="1030754"/>
                  </a:lnTo>
                  <a:lnTo>
                    <a:pt x="4855351" y="1034273"/>
                  </a:lnTo>
                  <a:lnTo>
                    <a:pt x="4827078" y="1036012"/>
                  </a:lnTo>
                  <a:lnTo>
                    <a:pt x="4798670" y="1035809"/>
                  </a:lnTo>
                  <a:lnTo>
                    <a:pt x="4749746" y="1031831"/>
                  </a:lnTo>
                  <a:lnTo>
                    <a:pt x="4729303" y="1030631"/>
                  </a:lnTo>
                  <a:lnTo>
                    <a:pt x="4708830" y="1029750"/>
                  </a:lnTo>
                  <a:lnTo>
                    <a:pt x="4688342" y="1029028"/>
                  </a:lnTo>
                  <a:lnTo>
                    <a:pt x="4637974" y="1026289"/>
                  </a:lnTo>
                  <a:lnTo>
                    <a:pt x="4587876" y="1021568"/>
                  </a:lnTo>
                  <a:lnTo>
                    <a:pt x="4537788" y="1015081"/>
                  </a:lnTo>
                  <a:lnTo>
                    <a:pt x="4442383" y="999931"/>
                  </a:lnTo>
                  <a:lnTo>
                    <a:pt x="4397084" y="993599"/>
                  </a:lnTo>
                  <a:lnTo>
                    <a:pt x="4351724" y="987904"/>
                  </a:lnTo>
                  <a:lnTo>
                    <a:pt x="4306477" y="982701"/>
                  </a:lnTo>
                  <a:lnTo>
                    <a:pt x="4278304" y="978105"/>
                  </a:lnTo>
                  <a:lnTo>
                    <a:pt x="4223841" y="962669"/>
                  </a:lnTo>
                  <a:lnTo>
                    <a:pt x="4146950" y="930182"/>
                  </a:lnTo>
                  <a:lnTo>
                    <a:pt x="4097518" y="906398"/>
                  </a:lnTo>
                  <a:lnTo>
                    <a:pt x="4048905" y="880767"/>
                  </a:lnTo>
                  <a:lnTo>
                    <a:pt x="3976543" y="838612"/>
                  </a:lnTo>
                  <a:lnTo>
                    <a:pt x="3951415" y="825569"/>
                  </a:lnTo>
                  <a:lnTo>
                    <a:pt x="3900745" y="801291"/>
                  </a:lnTo>
                  <a:lnTo>
                    <a:pt x="3858358" y="787772"/>
                  </a:lnTo>
                  <a:lnTo>
                    <a:pt x="3806068" y="774795"/>
                  </a:lnTo>
                  <a:lnTo>
                    <a:pt x="3753656" y="763091"/>
                  </a:lnTo>
                  <a:lnTo>
                    <a:pt x="3718351" y="753870"/>
                  </a:lnTo>
                  <a:lnTo>
                    <a:pt x="3683882" y="742642"/>
                  </a:lnTo>
                  <a:lnTo>
                    <a:pt x="3649852" y="730171"/>
                  </a:lnTo>
                  <a:lnTo>
                    <a:pt x="3615869" y="717223"/>
                  </a:lnTo>
                  <a:lnTo>
                    <a:pt x="3567381" y="702004"/>
                  </a:lnTo>
                  <a:lnTo>
                    <a:pt x="3518309" y="691170"/>
                  </a:lnTo>
                  <a:lnTo>
                    <a:pt x="3468719" y="684438"/>
                  </a:lnTo>
                  <a:lnTo>
                    <a:pt x="3418680" y="681527"/>
                  </a:lnTo>
                  <a:lnTo>
                    <a:pt x="3368261" y="682158"/>
                  </a:lnTo>
                  <a:lnTo>
                    <a:pt x="3359611" y="683035"/>
                  </a:lnTo>
                  <a:lnTo>
                    <a:pt x="3351891" y="683146"/>
                  </a:lnTo>
                  <a:lnTo>
                    <a:pt x="3224268" y="712652"/>
                  </a:lnTo>
                  <a:lnTo>
                    <a:pt x="3184495" y="722648"/>
                  </a:lnTo>
                  <a:lnTo>
                    <a:pt x="3136057" y="736759"/>
                  </a:lnTo>
                  <a:lnTo>
                    <a:pt x="3088261" y="752538"/>
                  </a:lnTo>
                  <a:lnTo>
                    <a:pt x="3040949" y="769970"/>
                  </a:lnTo>
                  <a:lnTo>
                    <a:pt x="2964913" y="800675"/>
                  </a:lnTo>
                  <a:lnTo>
                    <a:pt x="2935376" y="811540"/>
                  </a:lnTo>
                  <a:lnTo>
                    <a:pt x="2905438" y="821562"/>
                  </a:lnTo>
                  <a:lnTo>
                    <a:pt x="2832803" y="843601"/>
                  </a:lnTo>
                  <a:lnTo>
                    <a:pt x="2791351" y="858548"/>
                  </a:lnTo>
                  <a:lnTo>
                    <a:pt x="2750671" y="875496"/>
                  </a:lnTo>
                  <a:lnTo>
                    <a:pt x="2710602" y="894431"/>
                  </a:lnTo>
                  <a:lnTo>
                    <a:pt x="2672373" y="913170"/>
                  </a:lnTo>
                  <a:lnTo>
                    <a:pt x="2634590" y="932272"/>
                  </a:lnTo>
                  <a:lnTo>
                    <a:pt x="2597353" y="952391"/>
                  </a:lnTo>
                  <a:lnTo>
                    <a:pt x="2560758" y="974178"/>
                  </a:lnTo>
                  <a:lnTo>
                    <a:pt x="2534720" y="989169"/>
                  </a:lnTo>
                  <a:lnTo>
                    <a:pt x="2507721" y="1002461"/>
                  </a:lnTo>
                  <a:lnTo>
                    <a:pt x="2480464" y="1015085"/>
                  </a:lnTo>
                  <a:lnTo>
                    <a:pt x="2453654" y="1028074"/>
                  </a:lnTo>
                  <a:lnTo>
                    <a:pt x="2411852" y="1049013"/>
                  </a:lnTo>
                  <a:lnTo>
                    <a:pt x="2370521" y="1070615"/>
                  </a:lnTo>
                  <a:lnTo>
                    <a:pt x="2329579" y="1092871"/>
                  </a:lnTo>
                  <a:lnTo>
                    <a:pt x="2288945" y="1115773"/>
                  </a:lnTo>
                  <a:lnTo>
                    <a:pt x="2219920" y="1155795"/>
                  </a:lnTo>
                  <a:lnTo>
                    <a:pt x="2164063" y="1191140"/>
                  </a:lnTo>
                  <a:lnTo>
                    <a:pt x="2137944" y="1211718"/>
                  </a:lnTo>
                  <a:lnTo>
                    <a:pt x="2102784" y="1232225"/>
                  </a:lnTo>
                  <a:lnTo>
                    <a:pt x="2069274" y="1255622"/>
                  </a:lnTo>
                  <a:lnTo>
                    <a:pt x="2036021" y="1279686"/>
                  </a:lnTo>
                  <a:lnTo>
                    <a:pt x="2001632" y="1302196"/>
                  </a:lnTo>
                  <a:lnTo>
                    <a:pt x="1993527" y="1306873"/>
                  </a:lnTo>
                  <a:lnTo>
                    <a:pt x="1985680" y="1312218"/>
                  </a:lnTo>
                  <a:lnTo>
                    <a:pt x="1729617" y="1523292"/>
                  </a:lnTo>
                  <a:lnTo>
                    <a:pt x="1721598" y="1529120"/>
                  </a:lnTo>
                  <a:lnTo>
                    <a:pt x="1703124" y="1543664"/>
                  </a:lnTo>
                  <a:lnTo>
                    <a:pt x="1650805" y="1586498"/>
                  </a:lnTo>
                  <a:lnTo>
                    <a:pt x="1616270" y="1613597"/>
                  </a:lnTo>
                  <a:lnTo>
                    <a:pt x="1580584" y="1639301"/>
                  </a:lnTo>
                  <a:lnTo>
                    <a:pt x="1529651" y="1671320"/>
                  </a:lnTo>
                  <a:lnTo>
                    <a:pt x="1516704" y="1680429"/>
                  </a:lnTo>
                  <a:lnTo>
                    <a:pt x="1440734" y="1736798"/>
                  </a:lnTo>
                  <a:lnTo>
                    <a:pt x="1415251" y="1755068"/>
                  </a:lnTo>
                  <a:lnTo>
                    <a:pt x="1369998" y="1785776"/>
                  </a:lnTo>
                  <a:lnTo>
                    <a:pt x="1351260" y="1800000"/>
                  </a:lnTo>
                  <a:lnTo>
                    <a:pt x="1286870" y="1853028"/>
                  </a:lnTo>
                  <a:lnTo>
                    <a:pt x="1228480" y="1887261"/>
                  </a:lnTo>
                  <a:lnTo>
                    <a:pt x="1153826" y="1922395"/>
                  </a:lnTo>
                  <a:lnTo>
                    <a:pt x="1108978" y="1941484"/>
                  </a:lnTo>
                  <a:lnTo>
                    <a:pt x="1063616" y="1959239"/>
                  </a:lnTo>
                  <a:lnTo>
                    <a:pt x="1017914" y="1975514"/>
                  </a:lnTo>
                  <a:lnTo>
                    <a:pt x="1006025" y="1979599"/>
                  </a:lnTo>
                  <a:lnTo>
                    <a:pt x="994481" y="1984279"/>
                  </a:lnTo>
                  <a:lnTo>
                    <a:pt x="983625" y="1990150"/>
                  </a:lnTo>
                  <a:lnTo>
                    <a:pt x="961206" y="2007458"/>
                  </a:lnTo>
                  <a:lnTo>
                    <a:pt x="947550" y="2014758"/>
                  </a:lnTo>
                  <a:lnTo>
                    <a:pt x="933092" y="2020374"/>
                  </a:lnTo>
                  <a:lnTo>
                    <a:pt x="907620" y="2028205"/>
                  </a:lnTo>
                  <a:lnTo>
                    <a:pt x="897193" y="2031842"/>
                  </a:lnTo>
                  <a:lnTo>
                    <a:pt x="886622" y="2035304"/>
                  </a:lnTo>
                  <a:lnTo>
                    <a:pt x="875722" y="2038012"/>
                  </a:lnTo>
                  <a:lnTo>
                    <a:pt x="866832" y="2040552"/>
                  </a:lnTo>
                  <a:lnTo>
                    <a:pt x="857480" y="2042888"/>
                  </a:lnTo>
                  <a:lnTo>
                    <a:pt x="847902" y="2044237"/>
                  </a:lnTo>
                  <a:lnTo>
                    <a:pt x="838332" y="2043821"/>
                  </a:lnTo>
                  <a:lnTo>
                    <a:pt x="819138" y="2042301"/>
                  </a:lnTo>
                  <a:lnTo>
                    <a:pt x="800507" y="2044128"/>
                  </a:lnTo>
                  <a:lnTo>
                    <a:pt x="782215" y="2047433"/>
                  </a:lnTo>
                  <a:lnTo>
                    <a:pt x="764041" y="2050348"/>
                  </a:lnTo>
                  <a:lnTo>
                    <a:pt x="715590" y="2055338"/>
                  </a:lnTo>
                  <a:lnTo>
                    <a:pt x="667408" y="2057285"/>
                  </a:lnTo>
                  <a:lnTo>
                    <a:pt x="619491" y="2055973"/>
                  </a:lnTo>
                  <a:lnTo>
                    <a:pt x="571836" y="2051189"/>
                  </a:lnTo>
                  <a:lnTo>
                    <a:pt x="524439" y="2042718"/>
                  </a:lnTo>
                  <a:lnTo>
                    <a:pt x="477298" y="2030346"/>
                  </a:lnTo>
                  <a:lnTo>
                    <a:pt x="383451" y="2000881"/>
                  </a:lnTo>
                  <a:lnTo>
                    <a:pt x="336396" y="1986445"/>
                  </a:lnTo>
                  <a:lnTo>
                    <a:pt x="289184" y="1972364"/>
                  </a:lnTo>
                  <a:lnTo>
                    <a:pt x="241761" y="1958755"/>
                  </a:lnTo>
                  <a:lnTo>
                    <a:pt x="216058" y="1950315"/>
                  </a:lnTo>
                  <a:lnTo>
                    <a:pt x="167686" y="1928588"/>
                  </a:lnTo>
                  <a:lnTo>
                    <a:pt x="111671" y="1894184"/>
                  </a:lnTo>
                  <a:lnTo>
                    <a:pt x="78586" y="1872850"/>
                  </a:lnTo>
                  <a:lnTo>
                    <a:pt x="45327" y="1851660"/>
                  </a:lnTo>
                  <a:lnTo>
                    <a:pt x="11601" y="1831148"/>
                  </a:lnTo>
                  <a:lnTo>
                    <a:pt x="0" y="1824632"/>
                  </a:lnTo>
                  <a:lnTo>
                    <a:pt x="0" y="0"/>
                  </a:lnTo>
                  <a:close/>
                </a:path>
                <a:path w="5507355" h="2057400">
                  <a:moveTo>
                    <a:pt x="1729617" y="1523292"/>
                  </a:moveTo>
                  <a:lnTo>
                    <a:pt x="1985680" y="1312218"/>
                  </a:lnTo>
                  <a:lnTo>
                    <a:pt x="1978408" y="1318261"/>
                  </a:lnTo>
                  <a:lnTo>
                    <a:pt x="1972030" y="1325033"/>
                  </a:lnTo>
                  <a:lnTo>
                    <a:pt x="1940938" y="1355865"/>
                  </a:lnTo>
                  <a:lnTo>
                    <a:pt x="1907642" y="1384556"/>
                  </a:lnTo>
                  <a:lnTo>
                    <a:pt x="1873741" y="1412868"/>
                  </a:lnTo>
                  <a:lnTo>
                    <a:pt x="1822042" y="1459269"/>
                  </a:lnTo>
                  <a:lnTo>
                    <a:pt x="1802421" y="1474612"/>
                  </a:lnTo>
                  <a:lnTo>
                    <a:pt x="1781937" y="1488908"/>
                  </a:lnTo>
                  <a:lnTo>
                    <a:pt x="1740647" y="1515274"/>
                  </a:lnTo>
                  <a:lnTo>
                    <a:pt x="1729617" y="1523292"/>
                  </a:lnTo>
                  <a:close/>
                </a:path>
                <a:path w="5507355" h="2057400">
                  <a:moveTo>
                    <a:pt x="1286870" y="1853028"/>
                  </a:moveTo>
                  <a:lnTo>
                    <a:pt x="1333098" y="1814922"/>
                  </a:lnTo>
                  <a:lnTo>
                    <a:pt x="1315368" y="1830368"/>
                  </a:lnTo>
                  <a:lnTo>
                    <a:pt x="1288050" y="1852275"/>
                  </a:lnTo>
                  <a:lnTo>
                    <a:pt x="1286870" y="1853028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7224" y="0"/>
              <a:ext cx="4255770" cy="1765300"/>
            </a:xfrm>
            <a:custGeom>
              <a:avLst/>
              <a:gdLst/>
              <a:ahLst/>
              <a:cxnLst/>
              <a:rect l="l" t="t" r="r" b="b"/>
              <a:pathLst>
                <a:path w="4255770" h="1765300">
                  <a:moveTo>
                    <a:pt x="254132" y="1257300"/>
                  </a:moveTo>
                  <a:lnTo>
                    <a:pt x="105270" y="1257300"/>
                  </a:lnTo>
                  <a:lnTo>
                    <a:pt x="97789" y="1244600"/>
                  </a:lnTo>
                  <a:lnTo>
                    <a:pt x="86741" y="1231900"/>
                  </a:lnTo>
                  <a:lnTo>
                    <a:pt x="76122" y="1219200"/>
                  </a:lnTo>
                  <a:lnTo>
                    <a:pt x="66707" y="1206500"/>
                  </a:lnTo>
                  <a:lnTo>
                    <a:pt x="59270" y="1181100"/>
                  </a:lnTo>
                  <a:lnTo>
                    <a:pt x="53322" y="1168400"/>
                  </a:lnTo>
                  <a:lnTo>
                    <a:pt x="46774" y="1155700"/>
                  </a:lnTo>
                  <a:lnTo>
                    <a:pt x="40053" y="1143000"/>
                  </a:lnTo>
                  <a:lnTo>
                    <a:pt x="33590" y="1117600"/>
                  </a:lnTo>
                  <a:lnTo>
                    <a:pt x="24003" y="1092200"/>
                  </a:lnTo>
                  <a:lnTo>
                    <a:pt x="17425" y="1066800"/>
                  </a:lnTo>
                  <a:lnTo>
                    <a:pt x="14115" y="1041400"/>
                  </a:lnTo>
                  <a:lnTo>
                    <a:pt x="14330" y="1016000"/>
                  </a:lnTo>
                  <a:lnTo>
                    <a:pt x="14960" y="977900"/>
                  </a:lnTo>
                  <a:lnTo>
                    <a:pt x="13183" y="952500"/>
                  </a:lnTo>
                  <a:lnTo>
                    <a:pt x="9687" y="927100"/>
                  </a:lnTo>
                  <a:lnTo>
                    <a:pt x="5158" y="889000"/>
                  </a:lnTo>
                  <a:lnTo>
                    <a:pt x="1504" y="863600"/>
                  </a:lnTo>
                  <a:lnTo>
                    <a:pt x="0" y="838200"/>
                  </a:lnTo>
                  <a:lnTo>
                    <a:pt x="386" y="812800"/>
                  </a:lnTo>
                  <a:lnTo>
                    <a:pt x="2407" y="774700"/>
                  </a:lnTo>
                  <a:lnTo>
                    <a:pt x="6434" y="749300"/>
                  </a:lnTo>
                  <a:lnTo>
                    <a:pt x="11234" y="711200"/>
                  </a:lnTo>
                  <a:lnTo>
                    <a:pt x="16207" y="673100"/>
                  </a:lnTo>
                  <a:lnTo>
                    <a:pt x="20750" y="635000"/>
                  </a:lnTo>
                  <a:lnTo>
                    <a:pt x="27858" y="584200"/>
                  </a:lnTo>
                  <a:lnTo>
                    <a:pt x="37717" y="546100"/>
                  </a:lnTo>
                  <a:lnTo>
                    <a:pt x="49640" y="508000"/>
                  </a:lnTo>
                  <a:lnTo>
                    <a:pt x="62938" y="457200"/>
                  </a:lnTo>
                  <a:lnTo>
                    <a:pt x="68054" y="444500"/>
                  </a:lnTo>
                  <a:lnTo>
                    <a:pt x="73600" y="431800"/>
                  </a:lnTo>
                  <a:lnTo>
                    <a:pt x="79318" y="419100"/>
                  </a:lnTo>
                  <a:lnTo>
                    <a:pt x="84949" y="406400"/>
                  </a:lnTo>
                  <a:lnTo>
                    <a:pt x="92501" y="381000"/>
                  </a:lnTo>
                  <a:lnTo>
                    <a:pt x="99967" y="368300"/>
                  </a:lnTo>
                  <a:lnTo>
                    <a:pt x="107262" y="342900"/>
                  </a:lnTo>
                  <a:lnTo>
                    <a:pt x="114298" y="330200"/>
                  </a:lnTo>
                  <a:lnTo>
                    <a:pt x="130548" y="279400"/>
                  </a:lnTo>
                  <a:lnTo>
                    <a:pt x="146627" y="228600"/>
                  </a:lnTo>
                  <a:lnTo>
                    <a:pt x="163049" y="177800"/>
                  </a:lnTo>
                  <a:lnTo>
                    <a:pt x="180332" y="127000"/>
                  </a:lnTo>
                  <a:lnTo>
                    <a:pt x="192785" y="101600"/>
                  </a:lnTo>
                  <a:lnTo>
                    <a:pt x="206355" y="63500"/>
                  </a:lnTo>
                  <a:lnTo>
                    <a:pt x="220442" y="38100"/>
                  </a:lnTo>
                  <a:lnTo>
                    <a:pt x="234443" y="12700"/>
                  </a:lnTo>
                  <a:lnTo>
                    <a:pt x="240315" y="0"/>
                  </a:lnTo>
                  <a:lnTo>
                    <a:pt x="418787" y="0"/>
                  </a:lnTo>
                  <a:lnTo>
                    <a:pt x="411995" y="25400"/>
                  </a:lnTo>
                  <a:lnTo>
                    <a:pt x="395314" y="50800"/>
                  </a:lnTo>
                  <a:lnTo>
                    <a:pt x="388522" y="76200"/>
                  </a:lnTo>
                  <a:lnTo>
                    <a:pt x="385355" y="88900"/>
                  </a:lnTo>
                  <a:lnTo>
                    <a:pt x="381758" y="101600"/>
                  </a:lnTo>
                  <a:lnTo>
                    <a:pt x="378333" y="101600"/>
                  </a:lnTo>
                  <a:lnTo>
                    <a:pt x="375682" y="114300"/>
                  </a:lnTo>
                  <a:lnTo>
                    <a:pt x="366181" y="127000"/>
                  </a:lnTo>
                  <a:lnTo>
                    <a:pt x="358829" y="152400"/>
                  </a:lnTo>
                  <a:lnTo>
                    <a:pt x="352338" y="165100"/>
                  </a:lnTo>
                  <a:lnTo>
                    <a:pt x="345416" y="177800"/>
                  </a:lnTo>
                  <a:lnTo>
                    <a:pt x="336116" y="203200"/>
                  </a:lnTo>
                  <a:lnTo>
                    <a:pt x="327417" y="228600"/>
                  </a:lnTo>
                  <a:lnTo>
                    <a:pt x="319235" y="254000"/>
                  </a:lnTo>
                  <a:lnTo>
                    <a:pt x="311482" y="266700"/>
                  </a:lnTo>
                  <a:lnTo>
                    <a:pt x="303873" y="292100"/>
                  </a:lnTo>
                  <a:lnTo>
                    <a:pt x="296693" y="317500"/>
                  </a:lnTo>
                  <a:lnTo>
                    <a:pt x="290717" y="330200"/>
                  </a:lnTo>
                  <a:lnTo>
                    <a:pt x="286719" y="355600"/>
                  </a:lnTo>
                  <a:lnTo>
                    <a:pt x="285802" y="355600"/>
                  </a:lnTo>
                  <a:lnTo>
                    <a:pt x="282134" y="368300"/>
                  </a:lnTo>
                  <a:lnTo>
                    <a:pt x="280299" y="368300"/>
                  </a:lnTo>
                  <a:lnTo>
                    <a:pt x="269036" y="406400"/>
                  </a:lnTo>
                  <a:lnTo>
                    <a:pt x="256912" y="444500"/>
                  </a:lnTo>
                  <a:lnTo>
                    <a:pt x="245477" y="469900"/>
                  </a:lnTo>
                  <a:lnTo>
                    <a:pt x="236277" y="508000"/>
                  </a:lnTo>
                  <a:lnTo>
                    <a:pt x="232365" y="533400"/>
                  </a:lnTo>
                  <a:lnTo>
                    <a:pt x="227679" y="546100"/>
                  </a:lnTo>
                  <a:lnTo>
                    <a:pt x="222477" y="558800"/>
                  </a:lnTo>
                  <a:lnTo>
                    <a:pt x="217017" y="584200"/>
                  </a:lnTo>
                  <a:lnTo>
                    <a:pt x="210124" y="596900"/>
                  </a:lnTo>
                  <a:lnTo>
                    <a:pt x="203833" y="622300"/>
                  </a:lnTo>
                  <a:lnTo>
                    <a:pt x="199090" y="647700"/>
                  </a:lnTo>
                  <a:lnTo>
                    <a:pt x="196840" y="673100"/>
                  </a:lnTo>
                  <a:lnTo>
                    <a:pt x="193171" y="685800"/>
                  </a:lnTo>
                  <a:lnTo>
                    <a:pt x="186278" y="711200"/>
                  </a:lnTo>
                  <a:lnTo>
                    <a:pt x="180675" y="736600"/>
                  </a:lnTo>
                  <a:lnTo>
                    <a:pt x="176276" y="762000"/>
                  </a:lnTo>
                  <a:lnTo>
                    <a:pt x="172994" y="787400"/>
                  </a:lnTo>
                  <a:lnTo>
                    <a:pt x="169684" y="812800"/>
                  </a:lnTo>
                  <a:lnTo>
                    <a:pt x="167835" y="850900"/>
                  </a:lnTo>
                  <a:lnTo>
                    <a:pt x="169254" y="876300"/>
                  </a:lnTo>
                  <a:lnTo>
                    <a:pt x="175746" y="914400"/>
                  </a:lnTo>
                  <a:lnTo>
                    <a:pt x="177336" y="914400"/>
                  </a:lnTo>
                  <a:lnTo>
                    <a:pt x="178153" y="927100"/>
                  </a:lnTo>
                  <a:lnTo>
                    <a:pt x="178454" y="939800"/>
                  </a:lnTo>
                  <a:lnTo>
                    <a:pt x="181148" y="990600"/>
                  </a:lnTo>
                  <a:lnTo>
                    <a:pt x="186637" y="1041400"/>
                  </a:lnTo>
                  <a:lnTo>
                    <a:pt x="195393" y="1092200"/>
                  </a:lnTo>
                  <a:lnTo>
                    <a:pt x="207846" y="1143000"/>
                  </a:lnTo>
                  <a:lnTo>
                    <a:pt x="210382" y="1143000"/>
                  </a:lnTo>
                  <a:lnTo>
                    <a:pt x="212317" y="1155700"/>
                  </a:lnTo>
                  <a:lnTo>
                    <a:pt x="213391" y="1168400"/>
                  </a:lnTo>
                  <a:lnTo>
                    <a:pt x="213621" y="1181100"/>
                  </a:lnTo>
                  <a:lnTo>
                    <a:pt x="215527" y="1193800"/>
                  </a:lnTo>
                  <a:lnTo>
                    <a:pt x="218636" y="1193800"/>
                  </a:lnTo>
                  <a:lnTo>
                    <a:pt x="222520" y="1206500"/>
                  </a:lnTo>
                  <a:lnTo>
                    <a:pt x="226145" y="1219200"/>
                  </a:lnTo>
                  <a:lnTo>
                    <a:pt x="229513" y="1219200"/>
                  </a:lnTo>
                  <a:lnTo>
                    <a:pt x="233740" y="1231900"/>
                  </a:lnTo>
                  <a:lnTo>
                    <a:pt x="239945" y="1244600"/>
                  </a:lnTo>
                  <a:lnTo>
                    <a:pt x="249805" y="1244600"/>
                  </a:lnTo>
                  <a:lnTo>
                    <a:pt x="254132" y="1257300"/>
                  </a:lnTo>
                  <a:close/>
                </a:path>
                <a:path w="4255770" h="1765300">
                  <a:moveTo>
                    <a:pt x="4022925" y="1524000"/>
                  </a:moveTo>
                  <a:lnTo>
                    <a:pt x="3814490" y="1524000"/>
                  </a:lnTo>
                  <a:lnTo>
                    <a:pt x="3822429" y="1511300"/>
                  </a:lnTo>
                  <a:lnTo>
                    <a:pt x="3830540" y="1511300"/>
                  </a:lnTo>
                  <a:lnTo>
                    <a:pt x="3848553" y="1485900"/>
                  </a:lnTo>
                  <a:lnTo>
                    <a:pt x="3884580" y="1460500"/>
                  </a:lnTo>
                  <a:lnTo>
                    <a:pt x="3902077" y="1435100"/>
                  </a:lnTo>
                  <a:lnTo>
                    <a:pt x="3912409" y="1422400"/>
                  </a:lnTo>
                  <a:lnTo>
                    <a:pt x="3922827" y="1422400"/>
                  </a:lnTo>
                  <a:lnTo>
                    <a:pt x="3933417" y="1409700"/>
                  </a:lnTo>
                  <a:lnTo>
                    <a:pt x="3944265" y="1397000"/>
                  </a:lnTo>
                  <a:lnTo>
                    <a:pt x="3952362" y="1397000"/>
                  </a:lnTo>
                  <a:lnTo>
                    <a:pt x="3960201" y="1384300"/>
                  </a:lnTo>
                  <a:lnTo>
                    <a:pt x="3967867" y="1384300"/>
                  </a:lnTo>
                  <a:lnTo>
                    <a:pt x="3975448" y="1371600"/>
                  </a:lnTo>
                  <a:lnTo>
                    <a:pt x="3995210" y="1358900"/>
                  </a:lnTo>
                  <a:lnTo>
                    <a:pt x="4013166" y="1333500"/>
                  </a:lnTo>
                  <a:lnTo>
                    <a:pt x="4029230" y="1308100"/>
                  </a:lnTo>
                  <a:lnTo>
                    <a:pt x="4043317" y="1282700"/>
                  </a:lnTo>
                  <a:lnTo>
                    <a:pt x="4054724" y="1257300"/>
                  </a:lnTo>
                  <a:lnTo>
                    <a:pt x="4065099" y="1244600"/>
                  </a:lnTo>
                  <a:lnTo>
                    <a:pt x="4073754" y="1219200"/>
                  </a:lnTo>
                  <a:lnTo>
                    <a:pt x="4080002" y="1193800"/>
                  </a:lnTo>
                  <a:lnTo>
                    <a:pt x="4083570" y="1168400"/>
                  </a:lnTo>
                  <a:lnTo>
                    <a:pt x="4087225" y="1155700"/>
                  </a:lnTo>
                  <a:lnTo>
                    <a:pt x="4100308" y="1079500"/>
                  </a:lnTo>
                  <a:lnTo>
                    <a:pt x="4104192" y="1041400"/>
                  </a:lnTo>
                  <a:lnTo>
                    <a:pt x="4104464" y="1003300"/>
                  </a:lnTo>
                  <a:lnTo>
                    <a:pt x="4100179" y="965200"/>
                  </a:lnTo>
                  <a:lnTo>
                    <a:pt x="4098976" y="952500"/>
                  </a:lnTo>
                  <a:lnTo>
                    <a:pt x="4098116" y="939800"/>
                  </a:lnTo>
                  <a:lnTo>
                    <a:pt x="4097600" y="939800"/>
                  </a:lnTo>
                  <a:lnTo>
                    <a:pt x="4097428" y="927100"/>
                  </a:lnTo>
                  <a:lnTo>
                    <a:pt x="4092083" y="889000"/>
                  </a:lnTo>
                  <a:lnTo>
                    <a:pt x="4082869" y="838200"/>
                  </a:lnTo>
                  <a:lnTo>
                    <a:pt x="4069699" y="800100"/>
                  </a:lnTo>
                  <a:lnTo>
                    <a:pt x="4052488" y="762000"/>
                  </a:lnTo>
                  <a:lnTo>
                    <a:pt x="4033672" y="723900"/>
                  </a:lnTo>
                  <a:lnTo>
                    <a:pt x="4014083" y="685800"/>
                  </a:lnTo>
                  <a:lnTo>
                    <a:pt x="3993290" y="647700"/>
                  </a:lnTo>
                  <a:lnTo>
                    <a:pt x="3970863" y="609600"/>
                  </a:lnTo>
                  <a:lnTo>
                    <a:pt x="3952491" y="584200"/>
                  </a:lnTo>
                  <a:lnTo>
                    <a:pt x="3934636" y="546100"/>
                  </a:lnTo>
                  <a:lnTo>
                    <a:pt x="3917468" y="520700"/>
                  </a:lnTo>
                  <a:lnTo>
                    <a:pt x="3901160" y="495300"/>
                  </a:lnTo>
                  <a:lnTo>
                    <a:pt x="3879163" y="457200"/>
                  </a:lnTo>
                  <a:lnTo>
                    <a:pt x="3855876" y="419100"/>
                  </a:lnTo>
                  <a:lnTo>
                    <a:pt x="3831386" y="381000"/>
                  </a:lnTo>
                  <a:lnTo>
                    <a:pt x="3805778" y="342900"/>
                  </a:lnTo>
                  <a:lnTo>
                    <a:pt x="3796291" y="330200"/>
                  </a:lnTo>
                  <a:lnTo>
                    <a:pt x="3777662" y="304800"/>
                  </a:lnTo>
                  <a:lnTo>
                    <a:pt x="3768175" y="292100"/>
                  </a:lnTo>
                  <a:lnTo>
                    <a:pt x="3756181" y="279400"/>
                  </a:lnTo>
                  <a:lnTo>
                    <a:pt x="3743756" y="266700"/>
                  </a:lnTo>
                  <a:lnTo>
                    <a:pt x="3731160" y="241300"/>
                  </a:lnTo>
                  <a:lnTo>
                    <a:pt x="3718650" y="228600"/>
                  </a:lnTo>
                  <a:lnTo>
                    <a:pt x="3703975" y="215900"/>
                  </a:lnTo>
                  <a:lnTo>
                    <a:pt x="3691365" y="190500"/>
                  </a:lnTo>
                  <a:lnTo>
                    <a:pt x="3680474" y="165100"/>
                  </a:lnTo>
                  <a:lnTo>
                    <a:pt x="3670958" y="152400"/>
                  </a:lnTo>
                  <a:lnTo>
                    <a:pt x="3662016" y="127000"/>
                  </a:lnTo>
                  <a:lnTo>
                    <a:pt x="3644132" y="88900"/>
                  </a:lnTo>
                  <a:lnTo>
                    <a:pt x="3635190" y="63500"/>
                  </a:lnTo>
                  <a:lnTo>
                    <a:pt x="3610198" y="12700"/>
                  </a:lnTo>
                  <a:lnTo>
                    <a:pt x="3604399" y="0"/>
                  </a:lnTo>
                  <a:lnTo>
                    <a:pt x="3766246" y="0"/>
                  </a:lnTo>
                  <a:lnTo>
                    <a:pt x="3775154" y="12700"/>
                  </a:lnTo>
                  <a:lnTo>
                    <a:pt x="3787435" y="38100"/>
                  </a:lnTo>
                  <a:lnTo>
                    <a:pt x="3799444" y="63500"/>
                  </a:lnTo>
                  <a:lnTo>
                    <a:pt x="3812657" y="88900"/>
                  </a:lnTo>
                  <a:lnTo>
                    <a:pt x="3827933" y="114300"/>
                  </a:lnTo>
                  <a:lnTo>
                    <a:pt x="3846132" y="127000"/>
                  </a:lnTo>
                  <a:lnTo>
                    <a:pt x="3848884" y="139700"/>
                  </a:lnTo>
                  <a:lnTo>
                    <a:pt x="3854386" y="139700"/>
                  </a:lnTo>
                  <a:lnTo>
                    <a:pt x="3879106" y="165100"/>
                  </a:lnTo>
                  <a:lnTo>
                    <a:pt x="3901504" y="203200"/>
                  </a:lnTo>
                  <a:lnTo>
                    <a:pt x="3922355" y="228600"/>
                  </a:lnTo>
                  <a:lnTo>
                    <a:pt x="3942432" y="254000"/>
                  </a:lnTo>
                  <a:lnTo>
                    <a:pt x="3953695" y="266700"/>
                  </a:lnTo>
                  <a:lnTo>
                    <a:pt x="3965131" y="292100"/>
                  </a:lnTo>
                  <a:lnTo>
                    <a:pt x="3976222" y="304800"/>
                  </a:lnTo>
                  <a:lnTo>
                    <a:pt x="3986454" y="317500"/>
                  </a:lnTo>
                  <a:lnTo>
                    <a:pt x="4010372" y="368300"/>
                  </a:lnTo>
                  <a:lnTo>
                    <a:pt x="4082787" y="482600"/>
                  </a:lnTo>
                  <a:lnTo>
                    <a:pt x="4107062" y="533400"/>
                  </a:lnTo>
                  <a:lnTo>
                    <a:pt x="4147627" y="596900"/>
                  </a:lnTo>
                  <a:lnTo>
                    <a:pt x="4163118" y="635000"/>
                  </a:lnTo>
                  <a:lnTo>
                    <a:pt x="4177405" y="660400"/>
                  </a:lnTo>
                  <a:lnTo>
                    <a:pt x="4190059" y="685800"/>
                  </a:lnTo>
                  <a:lnTo>
                    <a:pt x="4193512" y="698500"/>
                  </a:lnTo>
                  <a:lnTo>
                    <a:pt x="4197052" y="711200"/>
                  </a:lnTo>
                  <a:lnTo>
                    <a:pt x="4200763" y="711200"/>
                  </a:lnTo>
                  <a:lnTo>
                    <a:pt x="4204733" y="723900"/>
                  </a:lnTo>
                  <a:lnTo>
                    <a:pt x="4220740" y="762000"/>
                  </a:lnTo>
                  <a:lnTo>
                    <a:pt x="4233737" y="800100"/>
                  </a:lnTo>
                  <a:lnTo>
                    <a:pt x="4242780" y="838200"/>
                  </a:lnTo>
                  <a:lnTo>
                    <a:pt x="4246921" y="889000"/>
                  </a:lnTo>
                  <a:lnTo>
                    <a:pt x="4251951" y="914400"/>
                  </a:lnTo>
                  <a:lnTo>
                    <a:pt x="4253455" y="952500"/>
                  </a:lnTo>
                  <a:lnTo>
                    <a:pt x="4253757" y="977900"/>
                  </a:lnTo>
                  <a:lnTo>
                    <a:pt x="4255175" y="1016000"/>
                  </a:lnTo>
                  <a:lnTo>
                    <a:pt x="4253112" y="1041400"/>
                  </a:lnTo>
                  <a:lnTo>
                    <a:pt x="4251736" y="1066800"/>
                  </a:lnTo>
                  <a:lnTo>
                    <a:pt x="4247953" y="1104900"/>
                  </a:lnTo>
                  <a:lnTo>
                    <a:pt x="4238667" y="1130300"/>
                  </a:lnTo>
                  <a:lnTo>
                    <a:pt x="4235772" y="1143000"/>
                  </a:lnTo>
                  <a:lnTo>
                    <a:pt x="4229639" y="1181100"/>
                  </a:lnTo>
                  <a:lnTo>
                    <a:pt x="4226744" y="1193800"/>
                  </a:lnTo>
                  <a:lnTo>
                    <a:pt x="4225827" y="1206500"/>
                  </a:lnTo>
                  <a:lnTo>
                    <a:pt x="4225827" y="1219200"/>
                  </a:lnTo>
                  <a:lnTo>
                    <a:pt x="4223076" y="1219200"/>
                  </a:lnTo>
                  <a:lnTo>
                    <a:pt x="4213947" y="1244600"/>
                  </a:lnTo>
                  <a:lnTo>
                    <a:pt x="4205077" y="1270000"/>
                  </a:lnTo>
                  <a:lnTo>
                    <a:pt x="4195346" y="1295400"/>
                  </a:lnTo>
                  <a:lnTo>
                    <a:pt x="4183639" y="1320800"/>
                  </a:lnTo>
                  <a:lnTo>
                    <a:pt x="4180357" y="1333500"/>
                  </a:lnTo>
                  <a:lnTo>
                    <a:pt x="4177333" y="1333500"/>
                  </a:lnTo>
                  <a:lnTo>
                    <a:pt x="4174482" y="1346200"/>
                  </a:lnTo>
                  <a:lnTo>
                    <a:pt x="4171716" y="1346200"/>
                  </a:lnTo>
                  <a:lnTo>
                    <a:pt x="4159822" y="1371600"/>
                  </a:lnTo>
                  <a:lnTo>
                    <a:pt x="4146036" y="1397000"/>
                  </a:lnTo>
                  <a:lnTo>
                    <a:pt x="4130187" y="1409700"/>
                  </a:lnTo>
                  <a:lnTo>
                    <a:pt x="4112102" y="1435100"/>
                  </a:lnTo>
                  <a:lnTo>
                    <a:pt x="4096439" y="1447800"/>
                  </a:lnTo>
                  <a:lnTo>
                    <a:pt x="4081034" y="1460500"/>
                  </a:lnTo>
                  <a:lnTo>
                    <a:pt x="4050654" y="1498600"/>
                  </a:lnTo>
                  <a:lnTo>
                    <a:pt x="4041181" y="1498600"/>
                  </a:lnTo>
                  <a:lnTo>
                    <a:pt x="4031967" y="1511300"/>
                  </a:lnTo>
                  <a:lnTo>
                    <a:pt x="4022925" y="1524000"/>
                  </a:lnTo>
                  <a:close/>
                </a:path>
                <a:path w="4255770" h="1765300">
                  <a:moveTo>
                    <a:pt x="1951081" y="889000"/>
                  </a:moveTo>
                  <a:lnTo>
                    <a:pt x="1789909" y="889000"/>
                  </a:lnTo>
                  <a:lnTo>
                    <a:pt x="1809169" y="876300"/>
                  </a:lnTo>
                  <a:lnTo>
                    <a:pt x="1910398" y="876300"/>
                  </a:lnTo>
                  <a:lnTo>
                    <a:pt x="1951081" y="889000"/>
                  </a:lnTo>
                  <a:close/>
                </a:path>
                <a:path w="4255770" h="1765300">
                  <a:moveTo>
                    <a:pt x="2042107" y="901700"/>
                  </a:moveTo>
                  <a:lnTo>
                    <a:pt x="1666783" y="901700"/>
                  </a:lnTo>
                  <a:lnTo>
                    <a:pt x="1694985" y="889000"/>
                  </a:lnTo>
                  <a:lnTo>
                    <a:pt x="2025498" y="889000"/>
                  </a:lnTo>
                  <a:lnTo>
                    <a:pt x="2042107" y="901700"/>
                  </a:lnTo>
                  <a:close/>
                </a:path>
                <a:path w="4255770" h="1765300">
                  <a:moveTo>
                    <a:pt x="2093023" y="914400"/>
                  </a:moveTo>
                  <a:lnTo>
                    <a:pt x="1564164" y="914400"/>
                  </a:lnTo>
                  <a:lnTo>
                    <a:pt x="1588712" y="901700"/>
                  </a:lnTo>
                  <a:lnTo>
                    <a:pt x="2075826" y="901700"/>
                  </a:lnTo>
                  <a:lnTo>
                    <a:pt x="2093023" y="914400"/>
                  </a:lnTo>
                  <a:close/>
                </a:path>
                <a:path w="4255770" h="1765300">
                  <a:moveTo>
                    <a:pt x="1626200" y="1041400"/>
                  </a:moveTo>
                  <a:lnTo>
                    <a:pt x="1126818" y="1041400"/>
                  </a:lnTo>
                  <a:lnTo>
                    <a:pt x="1172505" y="1016000"/>
                  </a:lnTo>
                  <a:lnTo>
                    <a:pt x="1359330" y="965200"/>
                  </a:lnTo>
                  <a:lnTo>
                    <a:pt x="1406545" y="939800"/>
                  </a:lnTo>
                  <a:lnTo>
                    <a:pt x="1439577" y="939800"/>
                  </a:lnTo>
                  <a:lnTo>
                    <a:pt x="1505983" y="914400"/>
                  </a:lnTo>
                  <a:lnTo>
                    <a:pt x="2110219" y="914400"/>
                  </a:lnTo>
                  <a:lnTo>
                    <a:pt x="2127415" y="927100"/>
                  </a:lnTo>
                  <a:lnTo>
                    <a:pt x="2160275" y="927100"/>
                  </a:lnTo>
                  <a:lnTo>
                    <a:pt x="2225305" y="952500"/>
                  </a:lnTo>
                  <a:lnTo>
                    <a:pt x="2276049" y="965200"/>
                  </a:lnTo>
                  <a:lnTo>
                    <a:pt x="2294105" y="977900"/>
                  </a:lnTo>
                  <a:lnTo>
                    <a:pt x="2311817" y="977900"/>
                  </a:lnTo>
                  <a:lnTo>
                    <a:pt x="2329186" y="990600"/>
                  </a:lnTo>
                  <a:lnTo>
                    <a:pt x="2377178" y="1016000"/>
                  </a:lnTo>
                  <a:lnTo>
                    <a:pt x="1824301" y="1016000"/>
                  </a:lnTo>
                  <a:lnTo>
                    <a:pt x="1792660" y="1028700"/>
                  </a:lnTo>
                  <a:lnTo>
                    <a:pt x="1642020" y="1028700"/>
                  </a:lnTo>
                  <a:lnTo>
                    <a:pt x="1626200" y="1041400"/>
                  </a:lnTo>
                  <a:close/>
                </a:path>
                <a:path w="4255770" h="1765300">
                  <a:moveTo>
                    <a:pt x="2586901" y="1130300"/>
                  </a:moveTo>
                  <a:lnTo>
                    <a:pt x="2260401" y="1130300"/>
                  </a:lnTo>
                  <a:lnTo>
                    <a:pt x="2233087" y="1117600"/>
                  </a:lnTo>
                  <a:lnTo>
                    <a:pt x="2204914" y="1104900"/>
                  </a:lnTo>
                  <a:lnTo>
                    <a:pt x="2146676" y="1079500"/>
                  </a:lnTo>
                  <a:lnTo>
                    <a:pt x="2115192" y="1079500"/>
                  </a:lnTo>
                  <a:lnTo>
                    <a:pt x="2021945" y="1041400"/>
                  </a:lnTo>
                  <a:lnTo>
                    <a:pt x="1995634" y="1028700"/>
                  </a:lnTo>
                  <a:lnTo>
                    <a:pt x="1941982" y="1028700"/>
                  </a:lnTo>
                  <a:lnTo>
                    <a:pt x="1914639" y="1016000"/>
                  </a:lnTo>
                  <a:lnTo>
                    <a:pt x="2377178" y="1016000"/>
                  </a:lnTo>
                  <a:lnTo>
                    <a:pt x="2519950" y="1092200"/>
                  </a:lnTo>
                  <a:lnTo>
                    <a:pt x="2536989" y="1092200"/>
                  </a:lnTo>
                  <a:lnTo>
                    <a:pt x="2586901" y="1130300"/>
                  </a:lnTo>
                  <a:close/>
                </a:path>
                <a:path w="4255770" h="1765300">
                  <a:moveTo>
                    <a:pt x="1029602" y="1219200"/>
                  </a:moveTo>
                  <a:lnTo>
                    <a:pt x="722360" y="1219200"/>
                  </a:lnTo>
                  <a:lnTo>
                    <a:pt x="772903" y="1193800"/>
                  </a:lnTo>
                  <a:lnTo>
                    <a:pt x="822672" y="1181100"/>
                  </a:lnTo>
                  <a:lnTo>
                    <a:pt x="871581" y="1155700"/>
                  </a:lnTo>
                  <a:lnTo>
                    <a:pt x="919545" y="1130300"/>
                  </a:lnTo>
                  <a:lnTo>
                    <a:pt x="966376" y="1104900"/>
                  </a:lnTo>
                  <a:lnTo>
                    <a:pt x="1013552" y="1092200"/>
                  </a:lnTo>
                  <a:lnTo>
                    <a:pt x="1061415" y="1066800"/>
                  </a:lnTo>
                  <a:lnTo>
                    <a:pt x="1110310" y="1041400"/>
                  </a:lnTo>
                  <a:lnTo>
                    <a:pt x="1525773" y="1041400"/>
                  </a:lnTo>
                  <a:lnTo>
                    <a:pt x="1519353" y="1054100"/>
                  </a:lnTo>
                  <a:lnTo>
                    <a:pt x="1513850" y="1054100"/>
                  </a:lnTo>
                  <a:lnTo>
                    <a:pt x="1483571" y="1066800"/>
                  </a:lnTo>
                  <a:lnTo>
                    <a:pt x="1453205" y="1066800"/>
                  </a:lnTo>
                  <a:lnTo>
                    <a:pt x="1391871" y="1092200"/>
                  </a:lnTo>
                  <a:lnTo>
                    <a:pt x="1360387" y="1092200"/>
                  </a:lnTo>
                  <a:lnTo>
                    <a:pt x="1267140" y="1130300"/>
                  </a:lnTo>
                  <a:lnTo>
                    <a:pt x="1240314" y="1143000"/>
                  </a:lnTo>
                  <a:lnTo>
                    <a:pt x="1213488" y="1143000"/>
                  </a:lnTo>
                  <a:lnTo>
                    <a:pt x="1159835" y="1168400"/>
                  </a:lnTo>
                  <a:lnTo>
                    <a:pt x="1061429" y="1206500"/>
                  </a:lnTo>
                  <a:lnTo>
                    <a:pt x="1029602" y="1219200"/>
                  </a:lnTo>
                  <a:close/>
                </a:path>
                <a:path w="4255770" h="1765300">
                  <a:moveTo>
                    <a:pt x="3294545" y="1549400"/>
                  </a:moveTo>
                  <a:lnTo>
                    <a:pt x="2969635" y="1549400"/>
                  </a:lnTo>
                  <a:lnTo>
                    <a:pt x="2951922" y="1536700"/>
                  </a:lnTo>
                  <a:lnTo>
                    <a:pt x="2905496" y="1511300"/>
                  </a:lnTo>
                  <a:lnTo>
                    <a:pt x="2859631" y="1473200"/>
                  </a:lnTo>
                  <a:lnTo>
                    <a:pt x="2723360" y="1397000"/>
                  </a:lnTo>
                  <a:lnTo>
                    <a:pt x="2677698" y="1358900"/>
                  </a:lnTo>
                  <a:lnTo>
                    <a:pt x="2632988" y="1333500"/>
                  </a:lnTo>
                  <a:lnTo>
                    <a:pt x="2586902" y="1308100"/>
                  </a:lnTo>
                  <a:lnTo>
                    <a:pt x="2527402" y="1282700"/>
                  </a:lnTo>
                  <a:lnTo>
                    <a:pt x="2498039" y="1257300"/>
                  </a:lnTo>
                  <a:lnTo>
                    <a:pt x="2468591" y="1244600"/>
                  </a:lnTo>
                  <a:lnTo>
                    <a:pt x="2461010" y="1231900"/>
                  </a:lnTo>
                  <a:lnTo>
                    <a:pt x="2445505" y="1231900"/>
                  </a:lnTo>
                  <a:lnTo>
                    <a:pt x="2437408" y="1219200"/>
                  </a:lnTo>
                  <a:lnTo>
                    <a:pt x="2400192" y="1206500"/>
                  </a:lnTo>
                  <a:lnTo>
                    <a:pt x="2363922" y="1181100"/>
                  </a:lnTo>
                  <a:lnTo>
                    <a:pt x="2328168" y="1168400"/>
                  </a:lnTo>
                  <a:lnTo>
                    <a:pt x="2292500" y="1143000"/>
                  </a:lnTo>
                  <a:lnTo>
                    <a:pt x="2276794" y="1143000"/>
                  </a:lnTo>
                  <a:lnTo>
                    <a:pt x="2268641" y="1130300"/>
                  </a:lnTo>
                  <a:lnTo>
                    <a:pt x="2599684" y="1130300"/>
                  </a:lnTo>
                  <a:lnTo>
                    <a:pt x="2624561" y="1155700"/>
                  </a:lnTo>
                  <a:lnTo>
                    <a:pt x="2637344" y="1155700"/>
                  </a:lnTo>
                  <a:lnTo>
                    <a:pt x="2712406" y="1193800"/>
                  </a:lnTo>
                  <a:lnTo>
                    <a:pt x="2737312" y="1219200"/>
                  </a:lnTo>
                  <a:lnTo>
                    <a:pt x="2902397" y="1320800"/>
                  </a:lnTo>
                  <a:lnTo>
                    <a:pt x="2911052" y="1320800"/>
                  </a:lnTo>
                  <a:lnTo>
                    <a:pt x="2927675" y="1333500"/>
                  </a:lnTo>
                  <a:lnTo>
                    <a:pt x="2936331" y="1346200"/>
                  </a:lnTo>
                  <a:lnTo>
                    <a:pt x="2993079" y="1371600"/>
                  </a:lnTo>
                  <a:lnTo>
                    <a:pt x="3021324" y="1397000"/>
                  </a:lnTo>
                  <a:lnTo>
                    <a:pt x="3049139" y="1409700"/>
                  </a:lnTo>
                  <a:lnTo>
                    <a:pt x="3079390" y="1422400"/>
                  </a:lnTo>
                  <a:lnTo>
                    <a:pt x="3139549" y="1473200"/>
                  </a:lnTo>
                  <a:lnTo>
                    <a:pt x="3169284" y="1485900"/>
                  </a:lnTo>
                  <a:lnTo>
                    <a:pt x="3194276" y="1511300"/>
                  </a:lnTo>
                  <a:lnTo>
                    <a:pt x="3219956" y="1524000"/>
                  </a:lnTo>
                  <a:lnTo>
                    <a:pt x="3246667" y="1536700"/>
                  </a:lnTo>
                  <a:lnTo>
                    <a:pt x="3274755" y="1536700"/>
                  </a:lnTo>
                  <a:lnTo>
                    <a:pt x="3294545" y="1549400"/>
                  </a:lnTo>
                  <a:close/>
                </a:path>
                <a:path w="4255770" h="1765300">
                  <a:moveTo>
                    <a:pt x="934219" y="1282700"/>
                  </a:moveTo>
                  <a:lnTo>
                    <a:pt x="557490" y="1282700"/>
                  </a:lnTo>
                  <a:lnTo>
                    <a:pt x="575962" y="1270000"/>
                  </a:lnTo>
                  <a:lnTo>
                    <a:pt x="594262" y="1270000"/>
                  </a:lnTo>
                  <a:lnTo>
                    <a:pt x="612304" y="1257300"/>
                  </a:lnTo>
                  <a:lnTo>
                    <a:pt x="694846" y="1219200"/>
                  </a:lnTo>
                  <a:lnTo>
                    <a:pt x="1020430" y="1219200"/>
                  </a:lnTo>
                  <a:lnTo>
                    <a:pt x="1018596" y="1231900"/>
                  </a:lnTo>
                  <a:lnTo>
                    <a:pt x="1000511" y="1244600"/>
                  </a:lnTo>
                  <a:lnTo>
                    <a:pt x="979159" y="1257300"/>
                  </a:lnTo>
                  <a:lnTo>
                    <a:pt x="956431" y="1270000"/>
                  </a:lnTo>
                  <a:lnTo>
                    <a:pt x="934219" y="1282700"/>
                  </a:lnTo>
                  <a:close/>
                </a:path>
                <a:path w="4255770" h="1765300">
                  <a:moveTo>
                    <a:pt x="303300" y="1282700"/>
                  </a:moveTo>
                  <a:lnTo>
                    <a:pt x="130806" y="1282700"/>
                  </a:lnTo>
                  <a:lnTo>
                    <a:pt x="122294" y="1270000"/>
                  </a:lnTo>
                  <a:lnTo>
                    <a:pt x="113610" y="1257300"/>
                  </a:lnTo>
                  <a:lnTo>
                    <a:pt x="258288" y="1257300"/>
                  </a:lnTo>
                  <a:lnTo>
                    <a:pt x="263992" y="1270000"/>
                  </a:lnTo>
                  <a:lnTo>
                    <a:pt x="284885" y="1270000"/>
                  </a:lnTo>
                  <a:lnTo>
                    <a:pt x="303300" y="1282700"/>
                  </a:lnTo>
                  <a:close/>
                </a:path>
                <a:path w="4255770" h="1765300">
                  <a:moveTo>
                    <a:pt x="380210" y="1308100"/>
                  </a:moveTo>
                  <a:lnTo>
                    <a:pt x="150023" y="1308100"/>
                  </a:lnTo>
                  <a:lnTo>
                    <a:pt x="143761" y="1295400"/>
                  </a:lnTo>
                  <a:lnTo>
                    <a:pt x="137670" y="1282700"/>
                  </a:lnTo>
                  <a:lnTo>
                    <a:pt x="321456" y="1282700"/>
                  </a:lnTo>
                  <a:lnTo>
                    <a:pt x="339441" y="1295400"/>
                  </a:lnTo>
                  <a:lnTo>
                    <a:pt x="357339" y="1295400"/>
                  </a:lnTo>
                  <a:lnTo>
                    <a:pt x="380210" y="1308100"/>
                  </a:lnTo>
                  <a:close/>
                </a:path>
                <a:path w="4255770" h="1765300">
                  <a:moveTo>
                    <a:pt x="903395" y="1295400"/>
                  </a:moveTo>
                  <a:lnTo>
                    <a:pt x="494910" y="1295400"/>
                  </a:lnTo>
                  <a:lnTo>
                    <a:pt x="516921" y="1282700"/>
                  </a:lnTo>
                  <a:lnTo>
                    <a:pt x="913928" y="1282700"/>
                  </a:lnTo>
                  <a:lnTo>
                    <a:pt x="903395" y="1295400"/>
                  </a:lnTo>
                  <a:close/>
                </a:path>
                <a:path w="4255770" h="1765300">
                  <a:moveTo>
                    <a:pt x="630532" y="1397000"/>
                  </a:moveTo>
                  <a:lnTo>
                    <a:pt x="244976" y="1397000"/>
                  </a:lnTo>
                  <a:lnTo>
                    <a:pt x="231118" y="1384300"/>
                  </a:lnTo>
                  <a:lnTo>
                    <a:pt x="218465" y="1371600"/>
                  </a:lnTo>
                  <a:lnTo>
                    <a:pt x="206929" y="1371600"/>
                  </a:lnTo>
                  <a:lnTo>
                    <a:pt x="194289" y="1358900"/>
                  </a:lnTo>
                  <a:lnTo>
                    <a:pt x="182166" y="1346200"/>
                  </a:lnTo>
                  <a:lnTo>
                    <a:pt x="170043" y="1320800"/>
                  </a:lnTo>
                  <a:lnTo>
                    <a:pt x="157403" y="1308100"/>
                  </a:lnTo>
                  <a:lnTo>
                    <a:pt x="450887" y="1308100"/>
                  </a:lnTo>
                  <a:lnTo>
                    <a:pt x="472899" y="1295400"/>
                  </a:lnTo>
                  <a:lnTo>
                    <a:pt x="892948" y="1295400"/>
                  </a:lnTo>
                  <a:lnTo>
                    <a:pt x="841588" y="1320800"/>
                  </a:lnTo>
                  <a:lnTo>
                    <a:pt x="815049" y="1333500"/>
                  </a:lnTo>
                  <a:lnTo>
                    <a:pt x="780140" y="1333500"/>
                  </a:lnTo>
                  <a:lnTo>
                    <a:pt x="765466" y="1346200"/>
                  </a:lnTo>
                  <a:lnTo>
                    <a:pt x="752913" y="1346200"/>
                  </a:lnTo>
                  <a:lnTo>
                    <a:pt x="740015" y="1358900"/>
                  </a:lnTo>
                  <a:lnTo>
                    <a:pt x="699661" y="1358900"/>
                  </a:lnTo>
                  <a:lnTo>
                    <a:pt x="693327" y="1371600"/>
                  </a:lnTo>
                  <a:lnTo>
                    <a:pt x="659407" y="1384300"/>
                  </a:lnTo>
                  <a:lnTo>
                    <a:pt x="630532" y="1397000"/>
                  </a:lnTo>
                  <a:close/>
                </a:path>
                <a:path w="4255770" h="1765300">
                  <a:moveTo>
                    <a:pt x="572867" y="1409700"/>
                  </a:moveTo>
                  <a:lnTo>
                    <a:pt x="281131" y="1409700"/>
                  </a:lnTo>
                  <a:lnTo>
                    <a:pt x="260123" y="1397000"/>
                  </a:lnTo>
                  <a:lnTo>
                    <a:pt x="601484" y="1397000"/>
                  </a:lnTo>
                  <a:lnTo>
                    <a:pt x="572867" y="1409700"/>
                  </a:lnTo>
                  <a:close/>
                </a:path>
                <a:path w="4255770" h="1765300">
                  <a:moveTo>
                    <a:pt x="549910" y="1422400"/>
                  </a:moveTo>
                  <a:lnTo>
                    <a:pt x="321772" y="1422400"/>
                  </a:lnTo>
                  <a:lnTo>
                    <a:pt x="301623" y="1409700"/>
                  </a:lnTo>
                  <a:lnTo>
                    <a:pt x="557963" y="1409700"/>
                  </a:lnTo>
                  <a:lnTo>
                    <a:pt x="549910" y="1422400"/>
                  </a:lnTo>
                  <a:close/>
                </a:path>
                <a:path w="4255770" h="1765300">
                  <a:moveTo>
                    <a:pt x="461893" y="1435100"/>
                  </a:moveTo>
                  <a:lnTo>
                    <a:pt x="351392" y="1435100"/>
                  </a:lnTo>
                  <a:lnTo>
                    <a:pt x="341748" y="1422400"/>
                  </a:lnTo>
                  <a:lnTo>
                    <a:pt x="481325" y="1422400"/>
                  </a:lnTo>
                  <a:lnTo>
                    <a:pt x="461893" y="1435100"/>
                  </a:lnTo>
                  <a:close/>
                </a:path>
                <a:path w="4255770" h="1765300">
                  <a:moveTo>
                    <a:pt x="3939680" y="1612900"/>
                  </a:moveTo>
                  <a:lnTo>
                    <a:pt x="3624056" y="1612900"/>
                  </a:lnTo>
                  <a:lnTo>
                    <a:pt x="3652616" y="1600200"/>
                  </a:lnTo>
                  <a:lnTo>
                    <a:pt x="3665484" y="1587500"/>
                  </a:lnTo>
                  <a:lnTo>
                    <a:pt x="3677837" y="1574800"/>
                  </a:lnTo>
                  <a:lnTo>
                    <a:pt x="3689502" y="1574800"/>
                  </a:lnTo>
                  <a:lnTo>
                    <a:pt x="3700307" y="1562100"/>
                  </a:lnTo>
                  <a:lnTo>
                    <a:pt x="3747654" y="1536700"/>
                  </a:lnTo>
                  <a:lnTo>
                    <a:pt x="3772402" y="1524000"/>
                  </a:lnTo>
                  <a:lnTo>
                    <a:pt x="3798440" y="1511300"/>
                  </a:lnTo>
                  <a:lnTo>
                    <a:pt x="3806551" y="1511300"/>
                  </a:lnTo>
                  <a:lnTo>
                    <a:pt x="3814490" y="1524000"/>
                  </a:lnTo>
                  <a:lnTo>
                    <a:pt x="4022925" y="1524000"/>
                  </a:lnTo>
                  <a:lnTo>
                    <a:pt x="4013968" y="1536700"/>
                  </a:lnTo>
                  <a:lnTo>
                    <a:pt x="3996170" y="1549400"/>
                  </a:lnTo>
                  <a:lnTo>
                    <a:pt x="3977512" y="1574800"/>
                  </a:lnTo>
                  <a:lnTo>
                    <a:pt x="3958510" y="1587500"/>
                  </a:lnTo>
                  <a:lnTo>
                    <a:pt x="3939680" y="1612900"/>
                  </a:lnTo>
                  <a:close/>
                </a:path>
                <a:path w="4255770" h="1765300">
                  <a:moveTo>
                    <a:pt x="3797997" y="1689100"/>
                  </a:moveTo>
                  <a:lnTo>
                    <a:pt x="3203519" y="1689100"/>
                  </a:lnTo>
                  <a:lnTo>
                    <a:pt x="3186709" y="1676400"/>
                  </a:lnTo>
                  <a:lnTo>
                    <a:pt x="3159296" y="1663700"/>
                  </a:lnTo>
                  <a:lnTo>
                    <a:pt x="3133172" y="1651000"/>
                  </a:lnTo>
                  <a:lnTo>
                    <a:pt x="3083073" y="1625600"/>
                  </a:lnTo>
                  <a:lnTo>
                    <a:pt x="3020708" y="1574800"/>
                  </a:lnTo>
                  <a:lnTo>
                    <a:pt x="3004027" y="1562100"/>
                  </a:lnTo>
                  <a:lnTo>
                    <a:pt x="2987003" y="1549400"/>
                  </a:lnTo>
                  <a:lnTo>
                    <a:pt x="3314077" y="1549400"/>
                  </a:lnTo>
                  <a:lnTo>
                    <a:pt x="3333437" y="1562100"/>
                  </a:lnTo>
                  <a:lnTo>
                    <a:pt x="3352712" y="1562100"/>
                  </a:lnTo>
                  <a:lnTo>
                    <a:pt x="3533388" y="1612900"/>
                  </a:lnTo>
                  <a:lnTo>
                    <a:pt x="3925006" y="1612900"/>
                  </a:lnTo>
                  <a:lnTo>
                    <a:pt x="3888435" y="1638300"/>
                  </a:lnTo>
                  <a:lnTo>
                    <a:pt x="3870451" y="1651000"/>
                  </a:lnTo>
                  <a:lnTo>
                    <a:pt x="3852552" y="1651000"/>
                  </a:lnTo>
                  <a:lnTo>
                    <a:pt x="3815982" y="1676400"/>
                  </a:lnTo>
                  <a:lnTo>
                    <a:pt x="3797997" y="1689100"/>
                  </a:lnTo>
                  <a:close/>
                </a:path>
                <a:path w="4255770" h="1765300">
                  <a:moveTo>
                    <a:pt x="3771830" y="1701800"/>
                  </a:moveTo>
                  <a:lnTo>
                    <a:pt x="3238170" y="1701800"/>
                  </a:lnTo>
                  <a:lnTo>
                    <a:pt x="3220758" y="1689100"/>
                  </a:lnTo>
                  <a:lnTo>
                    <a:pt x="3780099" y="1689100"/>
                  </a:lnTo>
                  <a:lnTo>
                    <a:pt x="3771830" y="1701800"/>
                  </a:lnTo>
                  <a:close/>
                </a:path>
                <a:path w="4255770" h="1765300">
                  <a:moveTo>
                    <a:pt x="3724153" y="1714500"/>
                  </a:moveTo>
                  <a:lnTo>
                    <a:pt x="3278696" y="1714500"/>
                  </a:lnTo>
                  <a:lnTo>
                    <a:pt x="3255495" y="1701800"/>
                  </a:lnTo>
                  <a:lnTo>
                    <a:pt x="3735159" y="1701800"/>
                  </a:lnTo>
                  <a:lnTo>
                    <a:pt x="3724153" y="1714500"/>
                  </a:lnTo>
                  <a:close/>
                </a:path>
                <a:path w="4255770" h="1765300">
                  <a:moveTo>
                    <a:pt x="3619212" y="1739900"/>
                  </a:moveTo>
                  <a:lnTo>
                    <a:pt x="3345374" y="1739900"/>
                  </a:lnTo>
                  <a:lnTo>
                    <a:pt x="3323721" y="1727200"/>
                  </a:lnTo>
                  <a:lnTo>
                    <a:pt x="3301466" y="1714500"/>
                  </a:lnTo>
                  <a:lnTo>
                    <a:pt x="3702142" y="1714500"/>
                  </a:lnTo>
                  <a:lnTo>
                    <a:pt x="3674613" y="1727200"/>
                  </a:lnTo>
                  <a:lnTo>
                    <a:pt x="3646999" y="1727200"/>
                  </a:lnTo>
                  <a:lnTo>
                    <a:pt x="3619212" y="1739900"/>
                  </a:lnTo>
                  <a:close/>
                </a:path>
                <a:path w="4255770" h="1765300">
                  <a:moveTo>
                    <a:pt x="3557004" y="1752600"/>
                  </a:moveTo>
                  <a:lnTo>
                    <a:pt x="3404300" y="1752600"/>
                  </a:lnTo>
                  <a:lnTo>
                    <a:pt x="3381085" y="1739900"/>
                  </a:lnTo>
                  <a:lnTo>
                    <a:pt x="3573570" y="1739900"/>
                  </a:lnTo>
                  <a:lnTo>
                    <a:pt x="3557004" y="1752600"/>
                  </a:lnTo>
                  <a:close/>
                </a:path>
                <a:path w="4255770" h="1765300">
                  <a:moveTo>
                    <a:pt x="3529720" y="1765300"/>
                  </a:moveTo>
                  <a:lnTo>
                    <a:pt x="3508639" y="1765300"/>
                  </a:lnTo>
                  <a:lnTo>
                    <a:pt x="3489021" y="1752600"/>
                  </a:lnTo>
                  <a:lnTo>
                    <a:pt x="3542158" y="1752600"/>
                  </a:lnTo>
                  <a:lnTo>
                    <a:pt x="3529720" y="1765300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9806054" y="7595543"/>
            <a:ext cx="8482330" cy="2691765"/>
            <a:chOff x="9806054" y="7595543"/>
            <a:chExt cx="8482330" cy="2691765"/>
          </a:xfrm>
        </p:grpSpPr>
        <p:sp>
          <p:nvSpPr>
            <p:cNvPr id="12" name="object 12"/>
            <p:cNvSpPr/>
            <p:nvPr/>
          </p:nvSpPr>
          <p:spPr>
            <a:xfrm>
              <a:off x="13666264" y="7595543"/>
              <a:ext cx="4622165" cy="2691765"/>
            </a:xfrm>
            <a:custGeom>
              <a:avLst/>
              <a:gdLst/>
              <a:ahLst/>
              <a:cxnLst/>
              <a:rect l="l" t="t" r="r" b="b"/>
              <a:pathLst>
                <a:path w="4622165" h="2691765">
                  <a:moveTo>
                    <a:pt x="4621735" y="2080817"/>
                  </a:moveTo>
                  <a:lnTo>
                    <a:pt x="2948248" y="1747370"/>
                  </a:lnTo>
                  <a:lnTo>
                    <a:pt x="2980098" y="1753392"/>
                  </a:lnTo>
                  <a:lnTo>
                    <a:pt x="3012133" y="1758479"/>
                  </a:lnTo>
                  <a:lnTo>
                    <a:pt x="3065892" y="1764207"/>
                  </a:lnTo>
                  <a:lnTo>
                    <a:pt x="3119483" y="1765284"/>
                  </a:lnTo>
                  <a:lnTo>
                    <a:pt x="3172931" y="1760984"/>
                  </a:lnTo>
                  <a:lnTo>
                    <a:pt x="3226259" y="1750582"/>
                  </a:lnTo>
                  <a:lnTo>
                    <a:pt x="3273780" y="1737826"/>
                  </a:lnTo>
                  <a:lnTo>
                    <a:pt x="3320804" y="1723766"/>
                  </a:lnTo>
                  <a:lnTo>
                    <a:pt x="3367332" y="1708443"/>
                  </a:lnTo>
                  <a:lnTo>
                    <a:pt x="3413368" y="1691902"/>
                  </a:lnTo>
                  <a:lnTo>
                    <a:pt x="3458912" y="1674185"/>
                  </a:lnTo>
                  <a:lnTo>
                    <a:pt x="3503967" y="1655336"/>
                  </a:lnTo>
                  <a:lnTo>
                    <a:pt x="3548535" y="1635397"/>
                  </a:lnTo>
                  <a:lnTo>
                    <a:pt x="3592618" y="1614412"/>
                  </a:lnTo>
                  <a:lnTo>
                    <a:pt x="3636219" y="1592424"/>
                  </a:lnTo>
                  <a:lnTo>
                    <a:pt x="3670853" y="1568210"/>
                  </a:lnTo>
                  <a:lnTo>
                    <a:pt x="3772555" y="1468390"/>
                  </a:lnTo>
                  <a:lnTo>
                    <a:pt x="3806077" y="1434970"/>
                  </a:lnTo>
                  <a:lnTo>
                    <a:pt x="3839156" y="1401244"/>
                  </a:lnTo>
                  <a:lnTo>
                    <a:pt x="3871639" y="1367077"/>
                  </a:lnTo>
                  <a:lnTo>
                    <a:pt x="3912394" y="1317019"/>
                  </a:lnTo>
                  <a:lnTo>
                    <a:pt x="3948099" y="1263038"/>
                  </a:lnTo>
                  <a:lnTo>
                    <a:pt x="3973929" y="1213895"/>
                  </a:lnTo>
                  <a:lnTo>
                    <a:pt x="3991904" y="1160271"/>
                  </a:lnTo>
                  <a:lnTo>
                    <a:pt x="4003309" y="1108237"/>
                  </a:lnTo>
                  <a:lnTo>
                    <a:pt x="4011973" y="1055907"/>
                  </a:lnTo>
                  <a:lnTo>
                    <a:pt x="4017610" y="1003159"/>
                  </a:lnTo>
                  <a:lnTo>
                    <a:pt x="4019932" y="949876"/>
                  </a:lnTo>
                  <a:lnTo>
                    <a:pt x="4018653" y="895938"/>
                  </a:lnTo>
                  <a:lnTo>
                    <a:pt x="4016898" y="845938"/>
                  </a:lnTo>
                  <a:lnTo>
                    <a:pt x="4017898" y="796365"/>
                  </a:lnTo>
                  <a:lnTo>
                    <a:pt x="4021697" y="747229"/>
                  </a:lnTo>
                  <a:lnTo>
                    <a:pt x="4028338" y="698538"/>
                  </a:lnTo>
                  <a:lnTo>
                    <a:pt x="4037866" y="650300"/>
                  </a:lnTo>
                  <a:lnTo>
                    <a:pt x="4050325" y="602524"/>
                  </a:lnTo>
                  <a:lnTo>
                    <a:pt x="4065757" y="555220"/>
                  </a:lnTo>
                  <a:lnTo>
                    <a:pt x="4084207" y="508395"/>
                  </a:lnTo>
                  <a:lnTo>
                    <a:pt x="4100232" y="473504"/>
                  </a:lnTo>
                  <a:lnTo>
                    <a:pt x="4119810" y="440294"/>
                  </a:lnTo>
                  <a:lnTo>
                    <a:pt x="4147571" y="400847"/>
                  </a:lnTo>
                  <a:lnTo>
                    <a:pt x="4175368" y="361565"/>
                  </a:lnTo>
                  <a:lnTo>
                    <a:pt x="4203540" y="322676"/>
                  </a:lnTo>
                  <a:lnTo>
                    <a:pt x="4232428" y="284405"/>
                  </a:lnTo>
                  <a:lnTo>
                    <a:pt x="4262371" y="246980"/>
                  </a:lnTo>
                  <a:lnTo>
                    <a:pt x="4293711" y="210627"/>
                  </a:lnTo>
                  <a:lnTo>
                    <a:pt x="4326786" y="175572"/>
                  </a:lnTo>
                  <a:lnTo>
                    <a:pt x="4373185" y="131338"/>
                  </a:lnTo>
                  <a:lnTo>
                    <a:pt x="4422952" y="89720"/>
                  </a:lnTo>
                  <a:lnTo>
                    <a:pt x="4461884" y="62635"/>
                  </a:lnTo>
                  <a:lnTo>
                    <a:pt x="4503624" y="40971"/>
                  </a:lnTo>
                  <a:lnTo>
                    <a:pt x="4547142" y="22579"/>
                  </a:lnTo>
                  <a:lnTo>
                    <a:pt x="4591409" y="5308"/>
                  </a:lnTo>
                  <a:lnTo>
                    <a:pt x="4621735" y="0"/>
                  </a:lnTo>
                  <a:lnTo>
                    <a:pt x="4621735" y="2080817"/>
                  </a:lnTo>
                  <a:close/>
                </a:path>
                <a:path w="4622165" h="2691765">
                  <a:moveTo>
                    <a:pt x="0" y="2691456"/>
                  </a:moveTo>
                  <a:lnTo>
                    <a:pt x="1494" y="2684852"/>
                  </a:lnTo>
                  <a:lnTo>
                    <a:pt x="7574" y="2661755"/>
                  </a:lnTo>
                  <a:lnTo>
                    <a:pt x="13888" y="2638705"/>
                  </a:lnTo>
                  <a:lnTo>
                    <a:pt x="19852" y="2615584"/>
                  </a:lnTo>
                  <a:lnTo>
                    <a:pt x="34128" y="2574835"/>
                  </a:lnTo>
                  <a:lnTo>
                    <a:pt x="57193" y="2538755"/>
                  </a:lnTo>
                  <a:lnTo>
                    <a:pt x="86124" y="2500886"/>
                  </a:lnTo>
                  <a:lnTo>
                    <a:pt x="112482" y="2461289"/>
                  </a:lnTo>
                  <a:lnTo>
                    <a:pt x="137532" y="2420944"/>
                  </a:lnTo>
                  <a:lnTo>
                    <a:pt x="162534" y="2380834"/>
                  </a:lnTo>
                  <a:lnTo>
                    <a:pt x="189101" y="2340426"/>
                  </a:lnTo>
                  <a:lnTo>
                    <a:pt x="217020" y="2301195"/>
                  </a:lnTo>
                  <a:lnTo>
                    <a:pt x="246422" y="2263281"/>
                  </a:lnTo>
                  <a:lnTo>
                    <a:pt x="277439" y="2226821"/>
                  </a:lnTo>
                  <a:lnTo>
                    <a:pt x="310201" y="2191957"/>
                  </a:lnTo>
                  <a:lnTo>
                    <a:pt x="344839" y="2158828"/>
                  </a:lnTo>
                  <a:lnTo>
                    <a:pt x="381484" y="2127572"/>
                  </a:lnTo>
                  <a:lnTo>
                    <a:pt x="418667" y="2098740"/>
                  </a:lnTo>
                  <a:lnTo>
                    <a:pt x="457211" y="2072289"/>
                  </a:lnTo>
                  <a:lnTo>
                    <a:pt x="497166" y="2048432"/>
                  </a:lnTo>
                  <a:lnTo>
                    <a:pt x="538579" y="2027383"/>
                  </a:lnTo>
                  <a:lnTo>
                    <a:pt x="581498" y="2009356"/>
                  </a:lnTo>
                  <a:lnTo>
                    <a:pt x="625972" y="1994564"/>
                  </a:lnTo>
                  <a:lnTo>
                    <a:pt x="672048" y="1983221"/>
                  </a:lnTo>
                  <a:lnTo>
                    <a:pt x="715630" y="1971627"/>
                  </a:lnTo>
                  <a:lnTo>
                    <a:pt x="757876" y="1955757"/>
                  </a:lnTo>
                  <a:lnTo>
                    <a:pt x="799513" y="1938063"/>
                  </a:lnTo>
                  <a:lnTo>
                    <a:pt x="841268" y="1921001"/>
                  </a:lnTo>
                  <a:lnTo>
                    <a:pt x="857424" y="1914821"/>
                  </a:lnTo>
                  <a:lnTo>
                    <a:pt x="872949" y="1907542"/>
                  </a:lnTo>
                  <a:lnTo>
                    <a:pt x="888333" y="1899750"/>
                  </a:lnTo>
                  <a:lnTo>
                    <a:pt x="904067" y="1892027"/>
                  </a:lnTo>
                  <a:lnTo>
                    <a:pt x="925327" y="1881374"/>
                  </a:lnTo>
                  <a:lnTo>
                    <a:pt x="945932" y="1869740"/>
                  </a:lnTo>
                  <a:lnTo>
                    <a:pt x="965600" y="1856704"/>
                  </a:lnTo>
                  <a:lnTo>
                    <a:pt x="995658" y="1832489"/>
                  </a:lnTo>
                  <a:lnTo>
                    <a:pt x="1007379" y="1823157"/>
                  </a:lnTo>
                  <a:lnTo>
                    <a:pt x="1019335" y="1813871"/>
                  </a:lnTo>
                  <a:lnTo>
                    <a:pt x="1031641" y="1804655"/>
                  </a:lnTo>
                  <a:lnTo>
                    <a:pt x="1058331" y="1783011"/>
                  </a:lnTo>
                  <a:lnTo>
                    <a:pt x="1083524" y="1759731"/>
                  </a:lnTo>
                  <a:lnTo>
                    <a:pt x="1107313" y="1734957"/>
                  </a:lnTo>
                  <a:lnTo>
                    <a:pt x="1129794" y="1708828"/>
                  </a:lnTo>
                  <a:lnTo>
                    <a:pt x="1158404" y="1676121"/>
                  </a:lnTo>
                  <a:lnTo>
                    <a:pt x="1188114" y="1644606"/>
                  </a:lnTo>
                  <a:lnTo>
                    <a:pt x="1218806" y="1614258"/>
                  </a:lnTo>
                  <a:lnTo>
                    <a:pt x="1250363" y="1585056"/>
                  </a:lnTo>
                  <a:lnTo>
                    <a:pt x="1267552" y="1568001"/>
                  </a:lnTo>
                  <a:lnTo>
                    <a:pt x="1296600" y="1531370"/>
                  </a:lnTo>
                  <a:lnTo>
                    <a:pt x="1321683" y="1481613"/>
                  </a:lnTo>
                  <a:lnTo>
                    <a:pt x="1347382" y="1422559"/>
                  </a:lnTo>
                  <a:lnTo>
                    <a:pt x="1361166" y="1393218"/>
                  </a:lnTo>
                  <a:lnTo>
                    <a:pt x="1376342" y="1365127"/>
                  </a:lnTo>
                  <a:lnTo>
                    <a:pt x="1392570" y="1337246"/>
                  </a:lnTo>
                  <a:lnTo>
                    <a:pt x="1409031" y="1309411"/>
                  </a:lnTo>
                  <a:lnTo>
                    <a:pt x="1424908" y="1281459"/>
                  </a:lnTo>
                  <a:lnTo>
                    <a:pt x="1448645" y="1235506"/>
                  </a:lnTo>
                  <a:lnTo>
                    <a:pt x="1472335" y="1189786"/>
                  </a:lnTo>
                  <a:lnTo>
                    <a:pt x="1498644" y="1145560"/>
                  </a:lnTo>
                  <a:lnTo>
                    <a:pt x="1530236" y="1104089"/>
                  </a:lnTo>
                  <a:lnTo>
                    <a:pt x="1533723" y="1099598"/>
                  </a:lnTo>
                  <a:lnTo>
                    <a:pt x="1536212" y="1093611"/>
                  </a:lnTo>
                  <a:lnTo>
                    <a:pt x="1564656" y="1043159"/>
                  </a:lnTo>
                  <a:lnTo>
                    <a:pt x="1596867" y="1005053"/>
                  </a:lnTo>
                  <a:lnTo>
                    <a:pt x="1634193" y="973441"/>
                  </a:lnTo>
                  <a:lnTo>
                    <a:pt x="1675740" y="947207"/>
                  </a:lnTo>
                  <a:lnTo>
                    <a:pt x="1720613" y="925237"/>
                  </a:lnTo>
                  <a:lnTo>
                    <a:pt x="1767918" y="906417"/>
                  </a:lnTo>
                  <a:lnTo>
                    <a:pt x="1810541" y="900649"/>
                  </a:lnTo>
                  <a:lnTo>
                    <a:pt x="1859155" y="901170"/>
                  </a:lnTo>
                  <a:lnTo>
                    <a:pt x="1906815" y="904766"/>
                  </a:lnTo>
                  <a:lnTo>
                    <a:pt x="1953362" y="912132"/>
                  </a:lnTo>
                  <a:lnTo>
                    <a:pt x="1998634" y="923961"/>
                  </a:lnTo>
                  <a:lnTo>
                    <a:pt x="2042470" y="940946"/>
                  </a:lnTo>
                  <a:lnTo>
                    <a:pt x="2084710" y="963782"/>
                  </a:lnTo>
                  <a:lnTo>
                    <a:pt x="2125192" y="993163"/>
                  </a:lnTo>
                  <a:lnTo>
                    <a:pt x="2171459" y="1031714"/>
                  </a:lnTo>
                  <a:lnTo>
                    <a:pt x="2213989" y="1074382"/>
                  </a:lnTo>
                  <a:lnTo>
                    <a:pt x="2227059" y="1088978"/>
                  </a:lnTo>
                  <a:lnTo>
                    <a:pt x="2240899" y="1102756"/>
                  </a:lnTo>
                  <a:lnTo>
                    <a:pt x="2269116" y="1129446"/>
                  </a:lnTo>
                  <a:lnTo>
                    <a:pt x="2318287" y="1177813"/>
                  </a:lnTo>
                  <a:lnTo>
                    <a:pt x="2366151" y="1227864"/>
                  </a:lnTo>
                  <a:lnTo>
                    <a:pt x="2392665" y="1259441"/>
                  </a:lnTo>
                  <a:lnTo>
                    <a:pt x="2416423" y="1292656"/>
                  </a:lnTo>
                  <a:lnTo>
                    <a:pt x="2437378" y="1327744"/>
                  </a:lnTo>
                  <a:lnTo>
                    <a:pt x="2455483" y="1364937"/>
                  </a:lnTo>
                  <a:lnTo>
                    <a:pt x="2473813" y="1406467"/>
                  </a:lnTo>
                  <a:lnTo>
                    <a:pt x="2492538" y="1447889"/>
                  </a:lnTo>
                  <a:lnTo>
                    <a:pt x="2531079" y="1532131"/>
                  </a:lnTo>
                  <a:lnTo>
                    <a:pt x="2550846" y="1575814"/>
                  </a:lnTo>
                  <a:lnTo>
                    <a:pt x="2589691" y="1601342"/>
                  </a:lnTo>
                  <a:lnTo>
                    <a:pt x="2630748" y="1625754"/>
                  </a:lnTo>
                  <a:lnTo>
                    <a:pt x="2673480" y="1649255"/>
                  </a:lnTo>
                  <a:lnTo>
                    <a:pt x="2717348" y="1672050"/>
                  </a:lnTo>
                  <a:lnTo>
                    <a:pt x="2761814" y="1694341"/>
                  </a:lnTo>
                  <a:lnTo>
                    <a:pt x="2822062" y="1718014"/>
                  </a:lnTo>
                  <a:lnTo>
                    <a:pt x="2884736" y="1734391"/>
                  </a:lnTo>
                  <a:lnTo>
                    <a:pt x="4621735" y="2080817"/>
                  </a:lnTo>
                  <a:lnTo>
                    <a:pt x="4621735" y="2691457"/>
                  </a:lnTo>
                  <a:lnTo>
                    <a:pt x="0" y="2691456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806054" y="8665404"/>
              <a:ext cx="4754880" cy="1186815"/>
            </a:xfrm>
            <a:custGeom>
              <a:avLst/>
              <a:gdLst/>
              <a:ahLst/>
              <a:cxnLst/>
              <a:rect l="l" t="t" r="r" b="b"/>
              <a:pathLst>
                <a:path w="4754880" h="1186815">
                  <a:moveTo>
                    <a:pt x="4049501" y="1186303"/>
                  </a:moveTo>
                  <a:lnTo>
                    <a:pt x="4001601" y="1186303"/>
                  </a:lnTo>
                  <a:lnTo>
                    <a:pt x="3953702" y="1185689"/>
                  </a:lnTo>
                  <a:lnTo>
                    <a:pt x="3905803" y="1184461"/>
                  </a:lnTo>
                  <a:lnTo>
                    <a:pt x="3857903" y="1182620"/>
                  </a:lnTo>
                  <a:lnTo>
                    <a:pt x="3777533" y="1178567"/>
                  </a:lnTo>
                  <a:lnTo>
                    <a:pt x="3745063" y="1177747"/>
                  </a:lnTo>
                  <a:lnTo>
                    <a:pt x="3712593" y="1177445"/>
                  </a:lnTo>
                  <a:lnTo>
                    <a:pt x="3680122" y="1177402"/>
                  </a:lnTo>
                  <a:lnTo>
                    <a:pt x="3651941" y="1177143"/>
                  </a:lnTo>
                  <a:lnTo>
                    <a:pt x="3595924" y="1177661"/>
                  </a:lnTo>
                  <a:lnTo>
                    <a:pt x="3567743" y="1177402"/>
                  </a:lnTo>
                  <a:lnTo>
                    <a:pt x="3547708" y="1176409"/>
                  </a:lnTo>
                  <a:lnTo>
                    <a:pt x="3487603" y="1171877"/>
                  </a:lnTo>
                  <a:lnTo>
                    <a:pt x="3429571" y="1168194"/>
                  </a:lnTo>
                  <a:lnTo>
                    <a:pt x="3419353" y="1167791"/>
                  </a:lnTo>
                  <a:lnTo>
                    <a:pt x="3399260" y="1167675"/>
                  </a:lnTo>
                  <a:lnTo>
                    <a:pt x="3389041" y="1167273"/>
                  </a:lnTo>
                  <a:lnTo>
                    <a:pt x="3223236" y="1153460"/>
                  </a:lnTo>
                  <a:lnTo>
                    <a:pt x="3129668" y="1146338"/>
                  </a:lnTo>
                  <a:lnTo>
                    <a:pt x="3085179" y="1141605"/>
                  </a:lnTo>
                  <a:lnTo>
                    <a:pt x="3040864" y="1135663"/>
                  </a:lnTo>
                  <a:lnTo>
                    <a:pt x="2996635" y="1128598"/>
                  </a:lnTo>
                  <a:lnTo>
                    <a:pt x="2924440" y="1113174"/>
                  </a:lnTo>
                  <a:lnTo>
                    <a:pt x="2852936" y="1093607"/>
                  </a:lnTo>
                  <a:lnTo>
                    <a:pt x="2814507" y="1080658"/>
                  </a:lnTo>
                  <a:lnTo>
                    <a:pt x="2777633" y="1064601"/>
                  </a:lnTo>
                  <a:lnTo>
                    <a:pt x="2741795" y="1046472"/>
                  </a:lnTo>
                  <a:lnTo>
                    <a:pt x="2706475" y="1027308"/>
                  </a:lnTo>
                  <a:lnTo>
                    <a:pt x="2671327" y="1007035"/>
                  </a:lnTo>
                  <a:lnTo>
                    <a:pt x="2637389" y="985295"/>
                  </a:lnTo>
                  <a:lnTo>
                    <a:pt x="2604141" y="962692"/>
                  </a:lnTo>
                  <a:lnTo>
                    <a:pt x="2571067" y="939829"/>
                  </a:lnTo>
                  <a:lnTo>
                    <a:pt x="2532335" y="907716"/>
                  </a:lnTo>
                  <a:lnTo>
                    <a:pt x="2481946" y="854538"/>
                  </a:lnTo>
                  <a:lnTo>
                    <a:pt x="2444870" y="812756"/>
                  </a:lnTo>
                  <a:lnTo>
                    <a:pt x="2421424" y="780124"/>
                  </a:lnTo>
                  <a:lnTo>
                    <a:pt x="2393056" y="726544"/>
                  </a:lnTo>
                  <a:lnTo>
                    <a:pt x="2373021" y="683840"/>
                  </a:lnTo>
                  <a:lnTo>
                    <a:pt x="2353691" y="643425"/>
                  </a:lnTo>
                  <a:lnTo>
                    <a:pt x="2333066" y="603614"/>
                  </a:lnTo>
                  <a:lnTo>
                    <a:pt x="2311232" y="564320"/>
                  </a:lnTo>
                  <a:lnTo>
                    <a:pt x="2288276" y="525459"/>
                  </a:lnTo>
                  <a:lnTo>
                    <a:pt x="2266773" y="491014"/>
                  </a:lnTo>
                  <a:lnTo>
                    <a:pt x="2259720" y="479418"/>
                  </a:lnTo>
                  <a:lnTo>
                    <a:pt x="2226818" y="436556"/>
                  </a:lnTo>
                  <a:lnTo>
                    <a:pt x="2177566" y="394126"/>
                  </a:lnTo>
                  <a:lnTo>
                    <a:pt x="2139741" y="366156"/>
                  </a:lnTo>
                  <a:lnTo>
                    <a:pt x="2100190" y="340258"/>
                  </a:lnTo>
                  <a:lnTo>
                    <a:pt x="2058911" y="316432"/>
                  </a:lnTo>
                  <a:lnTo>
                    <a:pt x="2031018" y="304806"/>
                  </a:lnTo>
                  <a:lnTo>
                    <a:pt x="2003642" y="291800"/>
                  </a:lnTo>
                  <a:lnTo>
                    <a:pt x="1948374" y="268549"/>
                  </a:lnTo>
                  <a:lnTo>
                    <a:pt x="1885650" y="251672"/>
                  </a:lnTo>
                  <a:lnTo>
                    <a:pt x="1813887" y="232637"/>
                  </a:lnTo>
                  <a:lnTo>
                    <a:pt x="1783489" y="224234"/>
                  </a:lnTo>
                  <a:lnTo>
                    <a:pt x="1768291" y="220594"/>
                  </a:lnTo>
                  <a:lnTo>
                    <a:pt x="1753092" y="217904"/>
                  </a:lnTo>
                  <a:lnTo>
                    <a:pt x="1707668" y="210336"/>
                  </a:lnTo>
                  <a:lnTo>
                    <a:pt x="1662589" y="201559"/>
                  </a:lnTo>
                  <a:lnTo>
                    <a:pt x="1617856" y="191746"/>
                  </a:lnTo>
                  <a:lnTo>
                    <a:pt x="1573469" y="181071"/>
                  </a:lnTo>
                  <a:lnTo>
                    <a:pt x="1525497" y="170121"/>
                  </a:lnTo>
                  <a:lnTo>
                    <a:pt x="1477094" y="160467"/>
                  </a:lnTo>
                  <a:lnTo>
                    <a:pt x="1428518" y="151676"/>
                  </a:lnTo>
                  <a:lnTo>
                    <a:pt x="1264886" y="123979"/>
                  </a:lnTo>
                  <a:lnTo>
                    <a:pt x="1211388" y="117505"/>
                  </a:lnTo>
                  <a:lnTo>
                    <a:pt x="1193958" y="115692"/>
                  </a:lnTo>
                  <a:lnTo>
                    <a:pt x="1146131" y="111433"/>
                  </a:lnTo>
                  <a:lnTo>
                    <a:pt x="1098044" y="108556"/>
                  </a:lnTo>
                  <a:lnTo>
                    <a:pt x="1049785" y="105333"/>
                  </a:lnTo>
                  <a:lnTo>
                    <a:pt x="1001439" y="100038"/>
                  </a:lnTo>
                  <a:lnTo>
                    <a:pt x="994070" y="99117"/>
                  </a:lnTo>
                  <a:lnTo>
                    <a:pt x="979332" y="99117"/>
                  </a:lnTo>
                  <a:lnTo>
                    <a:pt x="863268" y="92671"/>
                  </a:lnTo>
                  <a:lnTo>
                    <a:pt x="835490" y="92326"/>
                  </a:lnTo>
                  <a:lnTo>
                    <a:pt x="807539" y="92671"/>
                  </a:lnTo>
                  <a:lnTo>
                    <a:pt x="779588" y="93707"/>
                  </a:lnTo>
                  <a:lnTo>
                    <a:pt x="751810" y="95434"/>
                  </a:lnTo>
                  <a:lnTo>
                    <a:pt x="726953" y="96571"/>
                  </a:lnTo>
                  <a:lnTo>
                    <a:pt x="702183" y="96930"/>
                  </a:lnTo>
                  <a:lnTo>
                    <a:pt x="677586" y="96081"/>
                  </a:lnTo>
                  <a:lnTo>
                    <a:pt x="644266" y="92556"/>
                  </a:lnTo>
                  <a:lnTo>
                    <a:pt x="635285" y="92211"/>
                  </a:lnTo>
                  <a:lnTo>
                    <a:pt x="626304" y="92556"/>
                  </a:lnTo>
                  <a:lnTo>
                    <a:pt x="591747" y="96686"/>
                  </a:lnTo>
                  <a:lnTo>
                    <a:pt x="566084" y="97621"/>
                  </a:lnTo>
                  <a:lnTo>
                    <a:pt x="540249" y="96312"/>
                  </a:lnTo>
                  <a:lnTo>
                    <a:pt x="514155" y="92671"/>
                  </a:lnTo>
                  <a:lnTo>
                    <a:pt x="496193" y="89880"/>
                  </a:lnTo>
                  <a:lnTo>
                    <a:pt x="478230" y="88298"/>
                  </a:lnTo>
                  <a:lnTo>
                    <a:pt x="460268" y="87751"/>
                  </a:lnTo>
                  <a:lnTo>
                    <a:pt x="416600" y="88370"/>
                  </a:lnTo>
                  <a:lnTo>
                    <a:pt x="390722" y="87722"/>
                  </a:lnTo>
                  <a:lnTo>
                    <a:pt x="364843" y="85866"/>
                  </a:lnTo>
                  <a:lnTo>
                    <a:pt x="339138" y="82542"/>
                  </a:lnTo>
                  <a:lnTo>
                    <a:pt x="331394" y="81348"/>
                  </a:lnTo>
                  <a:lnTo>
                    <a:pt x="323478" y="80586"/>
                  </a:lnTo>
                  <a:lnTo>
                    <a:pt x="247714" y="86010"/>
                  </a:lnTo>
                  <a:lnTo>
                    <a:pt x="182918" y="94858"/>
                  </a:lnTo>
                  <a:lnTo>
                    <a:pt x="139710" y="106484"/>
                  </a:lnTo>
                  <a:lnTo>
                    <a:pt x="97885" y="122253"/>
                  </a:lnTo>
                  <a:lnTo>
                    <a:pt x="57268" y="141475"/>
                  </a:lnTo>
                  <a:lnTo>
                    <a:pt x="49107" y="145561"/>
                  </a:lnTo>
                  <a:lnTo>
                    <a:pt x="41033" y="149302"/>
                  </a:lnTo>
                  <a:lnTo>
                    <a:pt x="32786" y="152352"/>
                  </a:lnTo>
                  <a:lnTo>
                    <a:pt x="24107" y="154367"/>
                  </a:lnTo>
                  <a:lnTo>
                    <a:pt x="15442" y="153921"/>
                  </a:lnTo>
                  <a:lnTo>
                    <a:pt x="7987" y="150108"/>
                  </a:lnTo>
                  <a:lnTo>
                    <a:pt x="2604" y="143360"/>
                  </a:lnTo>
                  <a:lnTo>
                    <a:pt x="157" y="134109"/>
                  </a:lnTo>
                  <a:lnTo>
                    <a:pt x="0" y="127059"/>
                  </a:lnTo>
                  <a:lnTo>
                    <a:pt x="964" y="119836"/>
                  </a:lnTo>
                  <a:lnTo>
                    <a:pt x="34557" y="91434"/>
                  </a:lnTo>
                  <a:lnTo>
                    <a:pt x="91841" y="65939"/>
                  </a:lnTo>
                  <a:lnTo>
                    <a:pt x="130370" y="51523"/>
                  </a:lnTo>
                  <a:lnTo>
                    <a:pt x="159516" y="44789"/>
                  </a:lnTo>
                  <a:lnTo>
                    <a:pt x="168727" y="44789"/>
                  </a:lnTo>
                  <a:lnTo>
                    <a:pt x="172412" y="42947"/>
                  </a:lnTo>
                  <a:lnTo>
                    <a:pt x="206422" y="34574"/>
                  </a:lnTo>
                  <a:lnTo>
                    <a:pt x="240692" y="30516"/>
                  </a:lnTo>
                  <a:lnTo>
                    <a:pt x="275134" y="29221"/>
                  </a:lnTo>
                  <a:lnTo>
                    <a:pt x="329927" y="29020"/>
                  </a:lnTo>
                  <a:lnTo>
                    <a:pt x="339974" y="28746"/>
                  </a:lnTo>
                  <a:lnTo>
                    <a:pt x="382663" y="26804"/>
                  </a:lnTo>
                  <a:lnTo>
                    <a:pt x="415133" y="26603"/>
                  </a:lnTo>
                  <a:lnTo>
                    <a:pt x="447603" y="27437"/>
                  </a:lnTo>
                  <a:lnTo>
                    <a:pt x="480074" y="29135"/>
                  </a:lnTo>
                  <a:lnTo>
                    <a:pt x="517236" y="30243"/>
                  </a:lnTo>
                  <a:lnTo>
                    <a:pt x="591215" y="27970"/>
                  </a:lnTo>
                  <a:lnTo>
                    <a:pt x="635991" y="24473"/>
                  </a:lnTo>
                  <a:lnTo>
                    <a:pt x="651565" y="21826"/>
                  </a:lnTo>
                  <a:lnTo>
                    <a:pt x="666461" y="19898"/>
                  </a:lnTo>
                  <a:lnTo>
                    <a:pt x="673053" y="18776"/>
                  </a:lnTo>
                  <a:lnTo>
                    <a:pt x="679645" y="17999"/>
                  </a:lnTo>
                  <a:lnTo>
                    <a:pt x="686410" y="18085"/>
                  </a:lnTo>
                  <a:lnTo>
                    <a:pt x="698831" y="18646"/>
                  </a:lnTo>
                  <a:lnTo>
                    <a:pt x="711165" y="17740"/>
                  </a:lnTo>
                  <a:lnTo>
                    <a:pt x="723327" y="15625"/>
                  </a:lnTo>
                  <a:lnTo>
                    <a:pt x="735230" y="12560"/>
                  </a:lnTo>
                  <a:lnTo>
                    <a:pt x="769255" y="5150"/>
                  </a:lnTo>
                  <a:lnTo>
                    <a:pt x="803625" y="935"/>
                  </a:lnTo>
                  <a:lnTo>
                    <a:pt x="838341" y="0"/>
                  </a:lnTo>
                  <a:lnTo>
                    <a:pt x="880166" y="2820"/>
                  </a:lnTo>
                  <a:lnTo>
                    <a:pt x="900115" y="2431"/>
                  </a:lnTo>
                  <a:lnTo>
                    <a:pt x="950634" y="2043"/>
                  </a:lnTo>
                  <a:lnTo>
                    <a:pt x="967358" y="2431"/>
                  </a:lnTo>
                  <a:lnTo>
                    <a:pt x="993064" y="3712"/>
                  </a:lnTo>
                  <a:lnTo>
                    <a:pt x="1018942" y="4388"/>
                  </a:lnTo>
                  <a:lnTo>
                    <a:pt x="1044821" y="3855"/>
                  </a:lnTo>
                  <a:lnTo>
                    <a:pt x="1070526" y="1510"/>
                  </a:lnTo>
                  <a:lnTo>
                    <a:pt x="1077895" y="589"/>
                  </a:lnTo>
                  <a:lnTo>
                    <a:pt x="1085265" y="1510"/>
                  </a:lnTo>
                  <a:lnTo>
                    <a:pt x="1092634" y="1510"/>
                  </a:lnTo>
                  <a:lnTo>
                    <a:pt x="1109085" y="2388"/>
                  </a:lnTo>
                  <a:lnTo>
                    <a:pt x="1125449" y="5078"/>
                  </a:lnTo>
                  <a:lnTo>
                    <a:pt x="1141987" y="7596"/>
                  </a:lnTo>
                  <a:lnTo>
                    <a:pt x="1158956" y="7956"/>
                  </a:lnTo>
                  <a:lnTo>
                    <a:pt x="1176918" y="7395"/>
                  </a:lnTo>
                  <a:lnTo>
                    <a:pt x="1194880" y="8301"/>
                  </a:lnTo>
                  <a:lnTo>
                    <a:pt x="1212843" y="10416"/>
                  </a:lnTo>
                  <a:lnTo>
                    <a:pt x="1230805" y="13481"/>
                  </a:lnTo>
                  <a:lnTo>
                    <a:pt x="1247400" y="15927"/>
                  </a:lnTo>
                  <a:lnTo>
                    <a:pt x="1264081" y="17855"/>
                  </a:lnTo>
                  <a:lnTo>
                    <a:pt x="1280935" y="19437"/>
                  </a:lnTo>
                  <a:lnTo>
                    <a:pt x="1298048" y="20847"/>
                  </a:lnTo>
                  <a:lnTo>
                    <a:pt x="1344378" y="25496"/>
                  </a:lnTo>
                  <a:lnTo>
                    <a:pt x="1390575" y="31293"/>
                  </a:lnTo>
                  <a:lnTo>
                    <a:pt x="1482926" y="43861"/>
                  </a:lnTo>
                  <a:lnTo>
                    <a:pt x="1529255" y="49393"/>
                  </a:lnTo>
                  <a:lnTo>
                    <a:pt x="1556890" y="53422"/>
                  </a:lnTo>
                  <a:lnTo>
                    <a:pt x="1612158" y="62860"/>
                  </a:lnTo>
                  <a:lnTo>
                    <a:pt x="1639792" y="66889"/>
                  </a:lnTo>
                  <a:lnTo>
                    <a:pt x="1693104" y="75636"/>
                  </a:lnTo>
                  <a:lnTo>
                    <a:pt x="1745724" y="87147"/>
                  </a:lnTo>
                  <a:lnTo>
                    <a:pt x="1819415" y="106484"/>
                  </a:lnTo>
                  <a:lnTo>
                    <a:pt x="1824021" y="107405"/>
                  </a:lnTo>
                  <a:lnTo>
                    <a:pt x="1827706" y="109247"/>
                  </a:lnTo>
                  <a:lnTo>
                    <a:pt x="1832311" y="110167"/>
                  </a:lnTo>
                  <a:lnTo>
                    <a:pt x="1871388" y="119836"/>
                  </a:lnTo>
                  <a:lnTo>
                    <a:pt x="1910033" y="131577"/>
                  </a:lnTo>
                  <a:lnTo>
                    <a:pt x="2004133" y="162769"/>
                  </a:lnTo>
                  <a:lnTo>
                    <a:pt x="2051543" y="186596"/>
                  </a:lnTo>
                  <a:lnTo>
                    <a:pt x="2056149" y="190279"/>
                  </a:lnTo>
                  <a:lnTo>
                    <a:pt x="2062597" y="192121"/>
                  </a:lnTo>
                  <a:lnTo>
                    <a:pt x="2067203" y="194883"/>
                  </a:lnTo>
                  <a:lnTo>
                    <a:pt x="2095182" y="208811"/>
                  </a:lnTo>
                  <a:lnTo>
                    <a:pt x="2109043" y="215990"/>
                  </a:lnTo>
                  <a:lnTo>
                    <a:pt x="2143585" y="236335"/>
                  </a:lnTo>
                  <a:lnTo>
                    <a:pt x="2180633" y="268362"/>
                  </a:lnTo>
                  <a:lnTo>
                    <a:pt x="2204626" y="296706"/>
                  </a:lnTo>
                  <a:lnTo>
                    <a:pt x="2212513" y="306188"/>
                  </a:lnTo>
                  <a:lnTo>
                    <a:pt x="2221436" y="314806"/>
                  </a:lnTo>
                  <a:lnTo>
                    <a:pt x="2232087" y="321957"/>
                  </a:lnTo>
                  <a:lnTo>
                    <a:pt x="2244278" y="336273"/>
                  </a:lnTo>
                  <a:lnTo>
                    <a:pt x="2256382" y="350847"/>
                  </a:lnTo>
                  <a:lnTo>
                    <a:pt x="2266932" y="366631"/>
                  </a:lnTo>
                  <a:lnTo>
                    <a:pt x="2274460" y="384573"/>
                  </a:lnTo>
                  <a:lnTo>
                    <a:pt x="2282793" y="408816"/>
                  </a:lnTo>
                  <a:lnTo>
                    <a:pt x="2293458" y="432110"/>
                  </a:lnTo>
                  <a:lnTo>
                    <a:pt x="2305678" y="454886"/>
                  </a:lnTo>
                  <a:lnTo>
                    <a:pt x="2334233" y="504812"/>
                  </a:lnTo>
                  <a:lnTo>
                    <a:pt x="2349187" y="532480"/>
                  </a:lnTo>
                  <a:lnTo>
                    <a:pt x="2377627" y="588075"/>
                  </a:lnTo>
                  <a:lnTo>
                    <a:pt x="2392942" y="623181"/>
                  </a:lnTo>
                  <a:lnTo>
                    <a:pt x="2406183" y="658978"/>
                  </a:lnTo>
                  <a:lnTo>
                    <a:pt x="2413437" y="677869"/>
                  </a:lnTo>
                  <a:lnTo>
                    <a:pt x="2422073" y="696156"/>
                  </a:lnTo>
                  <a:lnTo>
                    <a:pt x="2431054" y="714271"/>
                  </a:lnTo>
                  <a:lnTo>
                    <a:pt x="2439344" y="732644"/>
                  </a:lnTo>
                  <a:lnTo>
                    <a:pt x="2441186" y="738169"/>
                  </a:lnTo>
                  <a:lnTo>
                    <a:pt x="2445792" y="742773"/>
                  </a:lnTo>
                  <a:lnTo>
                    <a:pt x="2449477" y="747377"/>
                  </a:lnTo>
                  <a:lnTo>
                    <a:pt x="2488165" y="790656"/>
                  </a:lnTo>
                  <a:lnTo>
                    <a:pt x="2533646" y="837273"/>
                  </a:lnTo>
                  <a:lnTo>
                    <a:pt x="2597090" y="889558"/>
                  </a:lnTo>
                  <a:lnTo>
                    <a:pt x="2636469" y="921413"/>
                  </a:lnTo>
                  <a:lnTo>
                    <a:pt x="2640153" y="924176"/>
                  </a:lnTo>
                  <a:lnTo>
                    <a:pt x="2642917" y="927859"/>
                  </a:lnTo>
                  <a:lnTo>
                    <a:pt x="2673631" y="943067"/>
                  </a:lnTo>
                  <a:lnTo>
                    <a:pt x="2724582" y="975670"/>
                  </a:lnTo>
                  <a:lnTo>
                    <a:pt x="2751612" y="989554"/>
                  </a:lnTo>
                  <a:lnTo>
                    <a:pt x="2778267" y="1001438"/>
                  </a:lnTo>
                  <a:lnTo>
                    <a:pt x="2830888" y="1025553"/>
                  </a:lnTo>
                  <a:lnTo>
                    <a:pt x="2886746" y="1049149"/>
                  </a:lnTo>
                  <a:lnTo>
                    <a:pt x="2946534" y="1067738"/>
                  </a:lnTo>
                  <a:lnTo>
                    <a:pt x="3000248" y="1078241"/>
                  </a:lnTo>
                  <a:lnTo>
                    <a:pt x="3046852" y="1085147"/>
                  </a:lnTo>
                  <a:lnTo>
                    <a:pt x="3119378" y="1093017"/>
                  </a:lnTo>
                  <a:lnTo>
                    <a:pt x="3217480" y="1101161"/>
                  </a:lnTo>
                  <a:lnTo>
                    <a:pt x="3266530" y="1105578"/>
                  </a:lnTo>
                  <a:lnTo>
                    <a:pt x="3283097" y="1108096"/>
                  </a:lnTo>
                  <a:lnTo>
                    <a:pt x="3299576" y="1111218"/>
                  </a:lnTo>
                  <a:lnTo>
                    <a:pt x="3315884" y="1114513"/>
                  </a:lnTo>
                  <a:lnTo>
                    <a:pt x="3331932" y="1117548"/>
                  </a:lnTo>
                  <a:lnTo>
                    <a:pt x="3339301" y="1119390"/>
                  </a:lnTo>
                  <a:lnTo>
                    <a:pt x="3346670" y="1122153"/>
                  </a:lnTo>
                  <a:lnTo>
                    <a:pt x="3354039" y="1122153"/>
                  </a:lnTo>
                  <a:lnTo>
                    <a:pt x="3394641" y="1123246"/>
                  </a:lnTo>
                  <a:lnTo>
                    <a:pt x="3434984" y="1126066"/>
                  </a:lnTo>
                  <a:lnTo>
                    <a:pt x="3475155" y="1129922"/>
                  </a:lnTo>
                  <a:lnTo>
                    <a:pt x="3515239" y="1134123"/>
                  </a:lnTo>
                  <a:lnTo>
                    <a:pt x="3551164" y="1136655"/>
                  </a:lnTo>
                  <a:lnTo>
                    <a:pt x="3587088" y="1137806"/>
                  </a:lnTo>
                  <a:lnTo>
                    <a:pt x="3701627" y="1139231"/>
                  </a:lnTo>
                  <a:lnTo>
                    <a:pt x="3744143" y="1140684"/>
                  </a:lnTo>
                  <a:lnTo>
                    <a:pt x="3786660" y="1143000"/>
                  </a:lnTo>
                  <a:lnTo>
                    <a:pt x="3829349" y="1146094"/>
                  </a:lnTo>
                  <a:lnTo>
                    <a:pt x="3848160" y="1147302"/>
                  </a:lnTo>
                  <a:lnTo>
                    <a:pt x="3867231" y="1148166"/>
                  </a:lnTo>
                  <a:lnTo>
                    <a:pt x="3886474" y="1148684"/>
                  </a:lnTo>
                  <a:lnTo>
                    <a:pt x="3957474" y="1149619"/>
                  </a:lnTo>
                  <a:lnTo>
                    <a:pt x="4008971" y="1149432"/>
                  </a:lnTo>
                  <a:lnTo>
                    <a:pt x="4112139" y="1147935"/>
                  </a:lnTo>
                  <a:lnTo>
                    <a:pt x="4229125" y="1146093"/>
                  </a:lnTo>
                  <a:lnTo>
                    <a:pt x="4280795" y="1144626"/>
                  </a:lnTo>
                  <a:lnTo>
                    <a:pt x="4332293" y="1141950"/>
                  </a:lnTo>
                  <a:lnTo>
                    <a:pt x="4435461" y="1135043"/>
                  </a:lnTo>
                  <a:lnTo>
                    <a:pt x="4478985" y="1131734"/>
                  </a:lnTo>
                  <a:lnTo>
                    <a:pt x="4522509" y="1127907"/>
                  </a:lnTo>
                  <a:lnTo>
                    <a:pt x="4566033" y="1124425"/>
                  </a:lnTo>
                  <a:lnTo>
                    <a:pt x="4609557" y="1122152"/>
                  </a:lnTo>
                  <a:lnTo>
                    <a:pt x="4642027" y="1121764"/>
                  </a:lnTo>
                  <a:lnTo>
                    <a:pt x="4743122" y="1122152"/>
                  </a:lnTo>
                  <a:lnTo>
                    <a:pt x="4748649" y="1123994"/>
                  </a:lnTo>
                  <a:lnTo>
                    <a:pt x="4751412" y="1126756"/>
                  </a:lnTo>
                  <a:lnTo>
                    <a:pt x="4754449" y="1132497"/>
                  </a:lnTo>
                  <a:lnTo>
                    <a:pt x="4754291" y="1140914"/>
                  </a:lnTo>
                  <a:lnTo>
                    <a:pt x="4719172" y="1160827"/>
                  </a:lnTo>
                  <a:lnTo>
                    <a:pt x="4711803" y="1159906"/>
                  </a:lnTo>
                  <a:lnTo>
                    <a:pt x="4670351" y="1158841"/>
                  </a:lnTo>
                  <a:lnTo>
                    <a:pt x="4628900" y="1160366"/>
                  </a:lnTo>
                  <a:lnTo>
                    <a:pt x="4545997" y="1166352"/>
                  </a:lnTo>
                  <a:lnTo>
                    <a:pt x="4478753" y="1170611"/>
                  </a:lnTo>
                  <a:lnTo>
                    <a:pt x="4445218" y="1172956"/>
                  </a:lnTo>
                  <a:lnTo>
                    <a:pt x="4403767" y="1176107"/>
                  </a:lnTo>
                  <a:lnTo>
                    <a:pt x="4387935" y="1176855"/>
                  </a:lnTo>
                  <a:lnTo>
                    <a:pt x="4380191" y="1177402"/>
                  </a:lnTo>
                  <a:lnTo>
                    <a:pt x="4333199" y="1181531"/>
                  </a:lnTo>
                  <a:lnTo>
                    <a:pt x="4286119" y="1183502"/>
                  </a:lnTo>
                  <a:lnTo>
                    <a:pt x="4238868" y="1184265"/>
                  </a:lnTo>
                  <a:lnTo>
                    <a:pt x="4191357" y="1184768"/>
                  </a:lnTo>
                  <a:lnTo>
                    <a:pt x="4144379" y="1184883"/>
                  </a:lnTo>
                  <a:lnTo>
                    <a:pt x="4120889" y="1185157"/>
                  </a:lnTo>
                  <a:lnTo>
                    <a:pt x="4097400" y="1185689"/>
                  </a:lnTo>
                  <a:lnTo>
                    <a:pt x="4049501" y="1186303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929226" y="2570667"/>
            <a:ext cx="2397125" cy="387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90">
                <a:solidFill>
                  <a:srgbClr val="F4F4F4"/>
                </a:solidFill>
                <a:latin typeface="Trebuchet MS"/>
                <a:cs typeface="Trebuchet MS"/>
              </a:rPr>
              <a:t>TEAM</a:t>
            </a:r>
            <a:r>
              <a:rPr dirty="0" sz="2350" spc="-1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50" spc="140">
                <a:solidFill>
                  <a:srgbClr val="F4F4F4"/>
                </a:solidFill>
                <a:latin typeface="Trebuchet MS"/>
                <a:cs typeface="Trebuchet MS"/>
              </a:rPr>
              <a:t>MEMBERS</a:t>
            </a:r>
            <a:r>
              <a:rPr dirty="0" sz="2350" spc="-1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50" spc="-220">
                <a:solidFill>
                  <a:srgbClr val="F4F4F4"/>
                </a:solidFill>
                <a:latin typeface="Trebuchet MS"/>
                <a:cs typeface="Trebuchet MS"/>
              </a:rPr>
              <a:t>: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1638" y="0"/>
            <a:ext cx="6856730" cy="10297795"/>
            <a:chOff x="11431638" y="0"/>
            <a:chExt cx="6856730" cy="10297795"/>
          </a:xfrm>
        </p:grpSpPr>
        <p:sp>
          <p:nvSpPr>
            <p:cNvPr id="3" name="object 3"/>
            <p:cNvSpPr/>
            <p:nvPr/>
          </p:nvSpPr>
          <p:spPr>
            <a:xfrm>
              <a:off x="11431638" y="2135509"/>
              <a:ext cx="6855459" cy="8162290"/>
            </a:xfrm>
            <a:custGeom>
              <a:avLst/>
              <a:gdLst/>
              <a:ahLst/>
              <a:cxnLst/>
              <a:rect l="l" t="t" r="r" b="b"/>
              <a:pathLst>
                <a:path w="6855459" h="8162290">
                  <a:moveTo>
                    <a:pt x="420317" y="5465354"/>
                  </a:moveTo>
                  <a:lnTo>
                    <a:pt x="4722727" y="6418441"/>
                  </a:lnTo>
                  <a:lnTo>
                    <a:pt x="4668586" y="6419455"/>
                  </a:lnTo>
                  <a:lnTo>
                    <a:pt x="4617846" y="6408215"/>
                  </a:lnTo>
                  <a:lnTo>
                    <a:pt x="4461823" y="6412676"/>
                  </a:lnTo>
                  <a:lnTo>
                    <a:pt x="4408714" y="6426927"/>
                  </a:lnTo>
                  <a:lnTo>
                    <a:pt x="4310831" y="6457275"/>
                  </a:lnTo>
                  <a:lnTo>
                    <a:pt x="4265397" y="6460218"/>
                  </a:lnTo>
                  <a:lnTo>
                    <a:pt x="4170531" y="6491234"/>
                  </a:lnTo>
                  <a:lnTo>
                    <a:pt x="4077627" y="6522685"/>
                  </a:lnTo>
                  <a:lnTo>
                    <a:pt x="4029152" y="6550971"/>
                  </a:lnTo>
                  <a:lnTo>
                    <a:pt x="3983899" y="6566962"/>
                  </a:lnTo>
                  <a:lnTo>
                    <a:pt x="3894801" y="6599256"/>
                  </a:lnTo>
                  <a:lnTo>
                    <a:pt x="3848199" y="6627956"/>
                  </a:lnTo>
                  <a:lnTo>
                    <a:pt x="3804799" y="6644358"/>
                  </a:lnTo>
                  <a:lnTo>
                    <a:pt x="3790175" y="6654126"/>
                  </a:lnTo>
                  <a:lnTo>
                    <a:pt x="3776401" y="6664083"/>
                  </a:lnTo>
                  <a:lnTo>
                    <a:pt x="3763648" y="6674265"/>
                  </a:lnTo>
                  <a:lnTo>
                    <a:pt x="3752085" y="6684712"/>
                  </a:lnTo>
                  <a:lnTo>
                    <a:pt x="3715203" y="6715565"/>
                  </a:lnTo>
                  <a:lnTo>
                    <a:pt x="3638609" y="6789653"/>
                  </a:lnTo>
                  <a:lnTo>
                    <a:pt x="3601854" y="6820535"/>
                  </a:lnTo>
                  <a:lnTo>
                    <a:pt x="3562609" y="6863872"/>
                  </a:lnTo>
                  <a:lnTo>
                    <a:pt x="3526471" y="6894891"/>
                  </a:lnTo>
                  <a:lnTo>
                    <a:pt x="3490802" y="6926013"/>
                  </a:lnTo>
                  <a:lnTo>
                    <a:pt x="3452959" y="6969661"/>
                  </a:lnTo>
                  <a:lnTo>
                    <a:pt x="3421814" y="7001786"/>
                  </a:lnTo>
                  <a:lnTo>
                    <a:pt x="3393391" y="7034513"/>
                  </a:lnTo>
                  <a:lnTo>
                    <a:pt x="3364262" y="7080091"/>
                  </a:lnTo>
                  <a:lnTo>
                    <a:pt x="3339240" y="7113572"/>
                  </a:lnTo>
                  <a:lnTo>
                    <a:pt x="3317988" y="7147888"/>
                  </a:lnTo>
                  <a:lnTo>
                    <a:pt x="3300309" y="7182995"/>
                  </a:lnTo>
                  <a:lnTo>
                    <a:pt x="3282944" y="7231180"/>
                  </a:lnTo>
                  <a:lnTo>
                    <a:pt x="3270876" y="7267530"/>
                  </a:lnTo>
                  <a:lnTo>
                    <a:pt x="3258546" y="7316831"/>
                  </a:lnTo>
                  <a:lnTo>
                    <a:pt x="3247683" y="7366456"/>
                  </a:lnTo>
                  <a:lnTo>
                    <a:pt x="3241140" y="7404030"/>
                  </a:lnTo>
                  <a:lnTo>
                    <a:pt x="3233530" y="7454376"/>
                  </a:lnTo>
                  <a:lnTo>
                    <a:pt x="3227706" y="7505117"/>
                  </a:lnTo>
                  <a:lnTo>
                    <a:pt x="3223774" y="7556277"/>
                  </a:lnTo>
                  <a:lnTo>
                    <a:pt x="3224587" y="7595481"/>
                  </a:lnTo>
                  <a:lnTo>
                    <a:pt x="3224758" y="7647551"/>
                  </a:lnTo>
                  <a:lnTo>
                    <a:pt x="3225144" y="7699668"/>
                  </a:lnTo>
                  <a:lnTo>
                    <a:pt x="3223773" y="7751395"/>
                  </a:lnTo>
                  <a:lnTo>
                    <a:pt x="3220626" y="7802730"/>
                  </a:lnTo>
                  <a:lnTo>
                    <a:pt x="3218430" y="7841267"/>
                  </a:lnTo>
                  <a:lnTo>
                    <a:pt x="3211672" y="7891802"/>
                  </a:lnTo>
                  <a:lnTo>
                    <a:pt x="3203082" y="7941930"/>
                  </a:lnTo>
                  <a:lnTo>
                    <a:pt x="3192640" y="7991648"/>
                  </a:lnTo>
                  <a:lnTo>
                    <a:pt x="3183074" y="8028553"/>
                  </a:lnTo>
                  <a:lnTo>
                    <a:pt x="3168871" y="8077438"/>
                  </a:lnTo>
                  <a:lnTo>
                    <a:pt x="3152759" y="8125901"/>
                  </a:lnTo>
                  <a:lnTo>
                    <a:pt x="3139380" y="8161960"/>
                  </a:lnTo>
                  <a:lnTo>
                    <a:pt x="1858993" y="8151490"/>
                  </a:lnTo>
                  <a:lnTo>
                    <a:pt x="1866815" y="8088183"/>
                  </a:lnTo>
                  <a:lnTo>
                    <a:pt x="1877334" y="7999458"/>
                  </a:lnTo>
                  <a:lnTo>
                    <a:pt x="1880049" y="7974044"/>
                  </a:lnTo>
                  <a:lnTo>
                    <a:pt x="1882425" y="7948554"/>
                  </a:lnTo>
                  <a:lnTo>
                    <a:pt x="1881373" y="7935313"/>
                  </a:lnTo>
                  <a:lnTo>
                    <a:pt x="1882048" y="7909447"/>
                  </a:lnTo>
                  <a:lnTo>
                    <a:pt x="1874755" y="7816776"/>
                  </a:lnTo>
                  <a:lnTo>
                    <a:pt x="1872323" y="7764206"/>
                  </a:lnTo>
                  <a:lnTo>
                    <a:pt x="1869701" y="7711594"/>
                  </a:lnTo>
                  <a:lnTo>
                    <a:pt x="1864078" y="7671325"/>
                  </a:lnTo>
                  <a:lnTo>
                    <a:pt x="1860884" y="7618586"/>
                  </a:lnTo>
                  <a:lnTo>
                    <a:pt x="1857310" y="7565762"/>
                  </a:lnTo>
                  <a:lnTo>
                    <a:pt x="1850211" y="7512158"/>
                  </a:lnTo>
                  <a:lnTo>
                    <a:pt x="1835264" y="7469823"/>
                  </a:lnTo>
                  <a:lnTo>
                    <a:pt x="1815579" y="7413431"/>
                  </a:lnTo>
                  <a:lnTo>
                    <a:pt x="1780536" y="7379653"/>
                  </a:lnTo>
                  <a:lnTo>
                    <a:pt x="1763207" y="7336790"/>
                  </a:lnTo>
                  <a:lnTo>
                    <a:pt x="1729230" y="7251216"/>
                  </a:lnTo>
                  <a:lnTo>
                    <a:pt x="1711901" y="7208354"/>
                  </a:lnTo>
                  <a:lnTo>
                    <a:pt x="1680934" y="7149462"/>
                  </a:lnTo>
                  <a:lnTo>
                    <a:pt x="1648606" y="7090269"/>
                  </a:lnTo>
                  <a:lnTo>
                    <a:pt x="1624874" y="7058996"/>
                  </a:lnTo>
                  <a:lnTo>
                    <a:pt x="1597229" y="7026857"/>
                  </a:lnTo>
                  <a:lnTo>
                    <a:pt x="1563096" y="7006287"/>
                  </a:lnTo>
                  <a:lnTo>
                    <a:pt x="1525392" y="6984927"/>
                  </a:lnTo>
                  <a:lnTo>
                    <a:pt x="322978" y="6718564"/>
                  </a:lnTo>
                  <a:lnTo>
                    <a:pt x="284516" y="6684028"/>
                  </a:lnTo>
                  <a:lnTo>
                    <a:pt x="251371" y="6650670"/>
                  </a:lnTo>
                  <a:lnTo>
                    <a:pt x="216545" y="6616939"/>
                  </a:lnTo>
                  <a:lnTo>
                    <a:pt x="184211" y="6570753"/>
                  </a:lnTo>
                  <a:lnTo>
                    <a:pt x="150305" y="6537226"/>
                  </a:lnTo>
                  <a:lnTo>
                    <a:pt x="121748" y="6491876"/>
                  </a:lnTo>
                  <a:lnTo>
                    <a:pt x="97221" y="6447419"/>
                  </a:lnTo>
                  <a:lnTo>
                    <a:pt x="78153" y="6404172"/>
                  </a:lnTo>
                  <a:lnTo>
                    <a:pt x="63803" y="6374977"/>
                  </a:lnTo>
                  <a:lnTo>
                    <a:pt x="41959" y="6292091"/>
                  </a:lnTo>
                  <a:lnTo>
                    <a:pt x="27609" y="6262896"/>
                  </a:lnTo>
                  <a:lnTo>
                    <a:pt x="13248" y="6220691"/>
                  </a:lnTo>
                  <a:lnTo>
                    <a:pt x="5982" y="6167050"/>
                  </a:lnTo>
                  <a:lnTo>
                    <a:pt x="0" y="6126701"/>
                  </a:lnTo>
                  <a:lnTo>
                    <a:pt x="477" y="6074775"/>
                  </a:lnTo>
                  <a:lnTo>
                    <a:pt x="1603" y="6036001"/>
                  </a:lnTo>
                  <a:lnTo>
                    <a:pt x="8554" y="5985510"/>
                  </a:lnTo>
                  <a:lnTo>
                    <a:pt x="18267" y="5935630"/>
                  </a:lnTo>
                  <a:lnTo>
                    <a:pt x="32360" y="5886720"/>
                  </a:lnTo>
                  <a:lnTo>
                    <a:pt x="49279" y="5851445"/>
                  </a:lnTo>
                  <a:lnTo>
                    <a:pt x="73561" y="5804792"/>
                  </a:lnTo>
                  <a:lnTo>
                    <a:pt x="98754" y="5771349"/>
                  </a:lnTo>
                  <a:lnTo>
                    <a:pt x="129393" y="5726105"/>
                  </a:lnTo>
                  <a:lnTo>
                    <a:pt x="160873" y="5694055"/>
                  </a:lnTo>
                  <a:lnTo>
                    <a:pt x="196989" y="5650024"/>
                  </a:lnTo>
                  <a:lnTo>
                    <a:pt x="232158" y="5618791"/>
                  </a:lnTo>
                  <a:lnTo>
                    <a:pt x="271783" y="5575537"/>
                  </a:lnTo>
                  <a:lnTo>
                    <a:pt x="310280" y="5545042"/>
                  </a:lnTo>
                  <a:lnTo>
                    <a:pt x="350307" y="5514885"/>
                  </a:lnTo>
                  <a:lnTo>
                    <a:pt x="391773" y="5485047"/>
                  </a:lnTo>
                  <a:lnTo>
                    <a:pt x="420317" y="5465354"/>
                  </a:lnTo>
                  <a:close/>
                </a:path>
                <a:path w="6855459" h="8162290">
                  <a:moveTo>
                    <a:pt x="322978" y="6718564"/>
                  </a:moveTo>
                  <a:lnTo>
                    <a:pt x="1433037" y="6964468"/>
                  </a:lnTo>
                  <a:lnTo>
                    <a:pt x="1399278" y="6969998"/>
                  </a:lnTo>
                  <a:lnTo>
                    <a:pt x="1347573" y="6958544"/>
                  </a:lnTo>
                  <a:lnTo>
                    <a:pt x="1238669" y="6960435"/>
                  </a:lnTo>
                  <a:lnTo>
                    <a:pt x="1186964" y="6948981"/>
                  </a:lnTo>
                  <a:lnTo>
                    <a:pt x="1023012" y="6951685"/>
                  </a:lnTo>
                  <a:lnTo>
                    <a:pt x="971109" y="6940187"/>
                  </a:lnTo>
                  <a:lnTo>
                    <a:pt x="916300" y="6941054"/>
                  </a:lnTo>
                  <a:lnTo>
                    <a:pt x="863983" y="6929465"/>
                  </a:lnTo>
                  <a:lnTo>
                    <a:pt x="808571" y="6930197"/>
                  </a:lnTo>
                  <a:lnTo>
                    <a:pt x="772287" y="6922160"/>
                  </a:lnTo>
                  <a:lnTo>
                    <a:pt x="733851" y="6926653"/>
                  </a:lnTo>
                  <a:lnTo>
                    <a:pt x="624403" y="6902408"/>
                  </a:lnTo>
                  <a:lnTo>
                    <a:pt x="489550" y="6833511"/>
                  </a:lnTo>
                  <a:lnTo>
                    <a:pt x="448324" y="6798362"/>
                  </a:lnTo>
                  <a:lnTo>
                    <a:pt x="362227" y="6753274"/>
                  </a:lnTo>
                  <a:lnTo>
                    <a:pt x="322978" y="6718564"/>
                  </a:lnTo>
                  <a:close/>
                </a:path>
                <a:path w="6855459" h="8162290">
                  <a:moveTo>
                    <a:pt x="6493102" y="7499"/>
                  </a:moveTo>
                  <a:lnTo>
                    <a:pt x="6691524" y="51455"/>
                  </a:lnTo>
                  <a:lnTo>
                    <a:pt x="6735548" y="74215"/>
                  </a:lnTo>
                  <a:lnTo>
                    <a:pt x="6819842" y="118904"/>
                  </a:lnTo>
                  <a:lnTo>
                    <a:pt x="6855009" y="152710"/>
                  </a:lnTo>
                  <a:lnTo>
                    <a:pt x="6854519" y="1440381"/>
                  </a:lnTo>
                  <a:lnTo>
                    <a:pt x="6841350" y="1463480"/>
                  </a:lnTo>
                  <a:lnTo>
                    <a:pt x="6812894" y="1496200"/>
                  </a:lnTo>
                  <a:lnTo>
                    <a:pt x="6779597" y="1540855"/>
                  </a:lnTo>
                  <a:lnTo>
                    <a:pt x="6748455" y="1585988"/>
                  </a:lnTo>
                  <a:lnTo>
                    <a:pt x="6720230" y="1618759"/>
                  </a:lnTo>
                  <a:lnTo>
                    <a:pt x="6691665" y="1651455"/>
                  </a:lnTo>
                  <a:lnTo>
                    <a:pt x="6659502" y="1696362"/>
                  </a:lnTo>
                  <a:lnTo>
                    <a:pt x="6626821" y="1728146"/>
                  </a:lnTo>
                  <a:lnTo>
                    <a:pt x="6590173" y="1772059"/>
                  </a:lnTo>
                  <a:lnTo>
                    <a:pt x="6551958" y="1815625"/>
                  </a:lnTo>
                  <a:lnTo>
                    <a:pt x="6511828" y="1858767"/>
                  </a:lnTo>
                  <a:lnTo>
                    <a:pt x="6472180" y="1889007"/>
                  </a:lnTo>
                  <a:lnTo>
                    <a:pt x="6432702" y="1932293"/>
                  </a:lnTo>
                  <a:lnTo>
                    <a:pt x="6397887" y="1963605"/>
                  </a:lnTo>
                  <a:lnTo>
                    <a:pt x="6365162" y="1995379"/>
                  </a:lnTo>
                  <a:lnTo>
                    <a:pt x="6331955" y="2040054"/>
                  </a:lnTo>
                  <a:lnTo>
                    <a:pt x="6301185" y="2085270"/>
                  </a:lnTo>
                  <a:lnTo>
                    <a:pt x="6293024" y="2096470"/>
                  </a:lnTo>
                  <a:lnTo>
                    <a:pt x="6287755" y="2108310"/>
                  </a:lnTo>
                  <a:lnTo>
                    <a:pt x="6285546" y="2120829"/>
                  </a:lnTo>
                  <a:lnTo>
                    <a:pt x="6286570" y="2134064"/>
                  </a:lnTo>
                  <a:lnTo>
                    <a:pt x="6293768" y="2187690"/>
                  </a:lnTo>
                  <a:lnTo>
                    <a:pt x="6300793" y="2241277"/>
                  </a:lnTo>
                  <a:lnTo>
                    <a:pt x="6311087" y="2282581"/>
                  </a:lnTo>
                  <a:lnTo>
                    <a:pt x="6319853" y="2336555"/>
                  </a:lnTo>
                  <a:lnTo>
                    <a:pt x="6330535" y="2390953"/>
                  </a:lnTo>
                  <a:lnTo>
                    <a:pt x="6346250" y="2433457"/>
                  </a:lnTo>
                  <a:lnTo>
                    <a:pt x="6372360" y="2543304"/>
                  </a:lnTo>
                  <a:lnTo>
                    <a:pt x="6388336" y="2585867"/>
                  </a:lnTo>
                  <a:lnTo>
                    <a:pt x="6401739" y="2640868"/>
                  </a:lnTo>
                  <a:lnTo>
                    <a:pt x="6415360" y="2695917"/>
                  </a:lnTo>
                  <a:lnTo>
                    <a:pt x="6431989" y="2738624"/>
                  </a:lnTo>
                  <a:lnTo>
                    <a:pt x="6446176" y="2793798"/>
                  </a:lnTo>
                  <a:lnTo>
                    <a:pt x="6460712" y="2849050"/>
                  </a:lnTo>
                  <a:lnTo>
                    <a:pt x="6478386" y="2891989"/>
                  </a:lnTo>
                  <a:lnTo>
                    <a:pt x="6491991" y="2947034"/>
                  </a:lnTo>
                  <a:lnTo>
                    <a:pt x="6508949" y="2989814"/>
                  </a:lnTo>
                  <a:lnTo>
                    <a:pt x="6527115" y="3032862"/>
                  </a:lnTo>
                  <a:lnTo>
                    <a:pt x="6544349" y="3088712"/>
                  </a:lnTo>
                  <a:lnTo>
                    <a:pt x="6566749" y="3132697"/>
                  </a:lnTo>
                  <a:lnTo>
                    <a:pt x="6592173" y="3177353"/>
                  </a:lnTo>
                  <a:lnTo>
                    <a:pt x="6611852" y="3207728"/>
                  </a:lnTo>
                  <a:lnTo>
                    <a:pt x="6630170" y="3237802"/>
                  </a:lnTo>
                  <a:lnTo>
                    <a:pt x="6644381" y="3279973"/>
                  </a:lnTo>
                  <a:lnTo>
                    <a:pt x="6659977" y="3309444"/>
                  </a:lnTo>
                  <a:lnTo>
                    <a:pt x="6670160" y="3337716"/>
                  </a:lnTo>
                  <a:lnTo>
                    <a:pt x="6684620" y="3353927"/>
                  </a:lnTo>
                  <a:lnTo>
                    <a:pt x="6700781" y="3370515"/>
                  </a:lnTo>
                  <a:lnTo>
                    <a:pt x="6718812" y="3387517"/>
                  </a:lnTo>
                  <a:lnTo>
                    <a:pt x="6743279" y="3405945"/>
                  </a:lnTo>
                  <a:lnTo>
                    <a:pt x="6789465" y="3455200"/>
                  </a:lnTo>
                  <a:lnTo>
                    <a:pt x="6813932" y="3473628"/>
                  </a:lnTo>
                  <a:lnTo>
                    <a:pt x="6845513" y="3493632"/>
                  </a:lnTo>
                  <a:lnTo>
                    <a:pt x="6854857" y="3508709"/>
                  </a:lnTo>
                  <a:lnTo>
                    <a:pt x="6854276" y="7449968"/>
                  </a:lnTo>
                  <a:lnTo>
                    <a:pt x="6828557" y="7496303"/>
                  </a:lnTo>
                  <a:lnTo>
                    <a:pt x="6800699" y="7529155"/>
                  </a:lnTo>
                  <a:lnTo>
                    <a:pt x="6765644" y="7573421"/>
                  </a:lnTo>
                  <a:lnTo>
                    <a:pt x="6729349" y="7604404"/>
                  </a:lnTo>
                  <a:lnTo>
                    <a:pt x="6692278" y="7622208"/>
                  </a:lnTo>
                  <a:lnTo>
                    <a:pt x="6649398" y="7651733"/>
                  </a:lnTo>
                  <a:lnTo>
                    <a:pt x="6606667" y="7668283"/>
                  </a:lnTo>
                  <a:lnTo>
                    <a:pt x="6561801" y="7684359"/>
                  </a:lnTo>
                  <a:lnTo>
                    <a:pt x="6515262" y="7700066"/>
                  </a:lnTo>
                  <a:lnTo>
                    <a:pt x="6498597" y="7709382"/>
                  </a:lnTo>
                  <a:lnTo>
                    <a:pt x="6484168" y="7706186"/>
                  </a:lnTo>
                  <a:lnTo>
                    <a:pt x="6466652" y="7715313"/>
                  </a:lnTo>
                  <a:lnTo>
                    <a:pt x="6451713" y="7712004"/>
                  </a:lnTo>
                  <a:lnTo>
                    <a:pt x="6401182" y="7713818"/>
                  </a:lnTo>
                  <a:lnTo>
                    <a:pt x="6353626" y="7703283"/>
                  </a:lnTo>
                  <a:lnTo>
                    <a:pt x="6303562" y="7705201"/>
                  </a:lnTo>
                  <a:lnTo>
                    <a:pt x="6163158" y="7674098"/>
                  </a:lnTo>
                  <a:lnTo>
                    <a:pt x="6033541" y="7606361"/>
                  </a:lnTo>
                  <a:lnTo>
                    <a:pt x="5993699" y="7571519"/>
                  </a:lnTo>
                  <a:lnTo>
                    <a:pt x="5929169" y="7505193"/>
                  </a:lnTo>
                  <a:lnTo>
                    <a:pt x="5895433" y="7484712"/>
                  </a:lnTo>
                  <a:lnTo>
                    <a:pt x="5865974" y="7452170"/>
                  </a:lnTo>
                  <a:lnTo>
                    <a:pt x="5849102" y="7422417"/>
                  </a:lnTo>
                  <a:lnTo>
                    <a:pt x="5787183" y="7369676"/>
                  </a:lnTo>
                  <a:lnTo>
                    <a:pt x="5754348" y="7323379"/>
                  </a:lnTo>
                  <a:lnTo>
                    <a:pt x="5683185" y="7255583"/>
                  </a:lnTo>
                  <a:lnTo>
                    <a:pt x="5648624" y="7221911"/>
                  </a:lnTo>
                  <a:lnTo>
                    <a:pt x="5619854" y="7176515"/>
                  </a:lnTo>
                  <a:lnTo>
                    <a:pt x="5590515" y="7143999"/>
                  </a:lnTo>
                  <a:lnTo>
                    <a:pt x="5566099" y="7099567"/>
                  </a:lnTo>
                  <a:lnTo>
                    <a:pt x="5543860" y="7055617"/>
                  </a:lnTo>
                  <a:lnTo>
                    <a:pt x="5523799" y="7012149"/>
                  </a:lnTo>
                  <a:lnTo>
                    <a:pt x="5505487" y="6969069"/>
                  </a:lnTo>
                  <a:lnTo>
                    <a:pt x="5486921" y="6925933"/>
                  </a:lnTo>
                  <a:lnTo>
                    <a:pt x="5468070" y="6882733"/>
                  </a:lnTo>
                  <a:lnTo>
                    <a:pt x="5429383" y="6796116"/>
                  </a:lnTo>
                  <a:lnTo>
                    <a:pt x="5409484" y="6752684"/>
                  </a:lnTo>
                  <a:lnTo>
                    <a:pt x="5389173" y="6709161"/>
                  </a:lnTo>
                  <a:lnTo>
                    <a:pt x="5351057" y="6674702"/>
                  </a:lnTo>
                  <a:lnTo>
                    <a:pt x="5308670" y="6652304"/>
                  </a:lnTo>
                  <a:lnTo>
                    <a:pt x="5267761" y="6617226"/>
                  </a:lnTo>
                  <a:lnTo>
                    <a:pt x="5085520" y="6524824"/>
                  </a:lnTo>
                  <a:lnTo>
                    <a:pt x="5043053" y="6502408"/>
                  </a:lnTo>
                  <a:lnTo>
                    <a:pt x="4997329" y="6492279"/>
                  </a:lnTo>
                  <a:lnTo>
                    <a:pt x="4954012" y="6469676"/>
                  </a:lnTo>
                  <a:lnTo>
                    <a:pt x="420317" y="5465354"/>
                  </a:lnTo>
                  <a:lnTo>
                    <a:pt x="434589" y="5455508"/>
                  </a:lnTo>
                  <a:lnTo>
                    <a:pt x="478664" y="5426248"/>
                  </a:lnTo>
                  <a:lnTo>
                    <a:pt x="523908" y="5397247"/>
                  </a:lnTo>
                  <a:lnTo>
                    <a:pt x="567485" y="5380885"/>
                  </a:lnTo>
                  <a:lnTo>
                    <a:pt x="615667" y="5352534"/>
                  </a:lnTo>
                  <a:lnTo>
                    <a:pt x="756469" y="5266655"/>
                  </a:lnTo>
                  <a:lnTo>
                    <a:pt x="773503" y="5257420"/>
                  </a:lnTo>
                  <a:lnTo>
                    <a:pt x="789151" y="5260887"/>
                  </a:lnTo>
                  <a:lnTo>
                    <a:pt x="808906" y="5252255"/>
                  </a:lnTo>
                  <a:lnTo>
                    <a:pt x="827275" y="5256324"/>
                  </a:lnTo>
                  <a:lnTo>
                    <a:pt x="933458" y="5253830"/>
                  </a:lnTo>
                  <a:lnTo>
                    <a:pt x="988275" y="5239958"/>
                  </a:lnTo>
                  <a:lnTo>
                    <a:pt x="1039641" y="5251337"/>
                  </a:lnTo>
                  <a:lnTo>
                    <a:pt x="1075012" y="5233156"/>
                  </a:lnTo>
                  <a:lnTo>
                    <a:pt x="1138901" y="5221294"/>
                  </a:lnTo>
                  <a:lnTo>
                    <a:pt x="1172231" y="5202661"/>
                  </a:lnTo>
                  <a:lnTo>
                    <a:pt x="1221032" y="5187456"/>
                  </a:lnTo>
                  <a:lnTo>
                    <a:pt x="1272197" y="5159767"/>
                  </a:lnTo>
                  <a:lnTo>
                    <a:pt x="1320360" y="5144420"/>
                  </a:lnTo>
                  <a:lnTo>
                    <a:pt x="1371142" y="5116646"/>
                  </a:lnTo>
                  <a:lnTo>
                    <a:pt x="1419178" y="5101271"/>
                  </a:lnTo>
                  <a:lnTo>
                    <a:pt x="1470088" y="5073525"/>
                  </a:lnTo>
                  <a:lnTo>
                    <a:pt x="1567307" y="5043030"/>
                  </a:lnTo>
                  <a:lnTo>
                    <a:pt x="1612697" y="5027069"/>
                  </a:lnTo>
                  <a:lnTo>
                    <a:pt x="1661171" y="4998784"/>
                  </a:lnTo>
                  <a:lnTo>
                    <a:pt x="1800487" y="4951599"/>
                  </a:lnTo>
                  <a:lnTo>
                    <a:pt x="1844927" y="4948435"/>
                  </a:lnTo>
                  <a:lnTo>
                    <a:pt x="1988880" y="4902277"/>
                  </a:lnTo>
                  <a:lnTo>
                    <a:pt x="2037699" y="4887076"/>
                  </a:lnTo>
                  <a:lnTo>
                    <a:pt x="2084220" y="4884373"/>
                  </a:lnTo>
                  <a:lnTo>
                    <a:pt x="2182096" y="4854024"/>
                  </a:lnTo>
                  <a:lnTo>
                    <a:pt x="2227948" y="4851173"/>
                  </a:lnTo>
                  <a:lnTo>
                    <a:pt x="2467324" y="4774122"/>
                  </a:lnTo>
                  <a:lnTo>
                    <a:pt x="2654169" y="4711449"/>
                  </a:lnTo>
                  <a:lnTo>
                    <a:pt x="2745922" y="4679743"/>
                  </a:lnTo>
                  <a:lnTo>
                    <a:pt x="2794110" y="4651394"/>
                  </a:lnTo>
                  <a:lnTo>
                    <a:pt x="2887850" y="4620129"/>
                  </a:lnTo>
                  <a:lnTo>
                    <a:pt x="2937177" y="4592032"/>
                  </a:lnTo>
                  <a:lnTo>
                    <a:pt x="3029716" y="4560500"/>
                  </a:lnTo>
                  <a:lnTo>
                    <a:pt x="3078404" y="4532262"/>
                  </a:lnTo>
                  <a:lnTo>
                    <a:pt x="3124117" y="4516373"/>
                  </a:lnTo>
                  <a:lnTo>
                    <a:pt x="3172340" y="4488032"/>
                  </a:lnTo>
                  <a:lnTo>
                    <a:pt x="3217571" y="4472036"/>
                  </a:lnTo>
                  <a:lnTo>
                    <a:pt x="3265295" y="4443584"/>
                  </a:lnTo>
                  <a:lnTo>
                    <a:pt x="3310010" y="4427474"/>
                  </a:lnTo>
                  <a:lnTo>
                    <a:pt x="3329056" y="4418685"/>
                  </a:lnTo>
                  <a:lnTo>
                    <a:pt x="3350679" y="4397459"/>
                  </a:lnTo>
                  <a:lnTo>
                    <a:pt x="3369215" y="4388558"/>
                  </a:lnTo>
                  <a:lnTo>
                    <a:pt x="3387241" y="4379543"/>
                  </a:lnTo>
                  <a:lnTo>
                    <a:pt x="3471318" y="4320121"/>
                  </a:lnTo>
                  <a:lnTo>
                    <a:pt x="3510778" y="4302846"/>
                  </a:lnTo>
                  <a:lnTo>
                    <a:pt x="3553041" y="4273185"/>
                  </a:lnTo>
                  <a:lnTo>
                    <a:pt x="3634829" y="4226263"/>
                  </a:lnTo>
                  <a:lnTo>
                    <a:pt x="3761039" y="4137151"/>
                  </a:lnTo>
                  <a:lnTo>
                    <a:pt x="3800040" y="4119775"/>
                  </a:lnTo>
                  <a:lnTo>
                    <a:pt x="3841559" y="4089949"/>
                  </a:lnTo>
                  <a:lnTo>
                    <a:pt x="3883923" y="4060310"/>
                  </a:lnTo>
                  <a:lnTo>
                    <a:pt x="3925950" y="4030596"/>
                  </a:lnTo>
                  <a:lnTo>
                    <a:pt x="3967628" y="4000805"/>
                  </a:lnTo>
                  <a:lnTo>
                    <a:pt x="4008947" y="3970934"/>
                  </a:lnTo>
                  <a:lnTo>
                    <a:pt x="4049896" y="3940982"/>
                  </a:lnTo>
                  <a:lnTo>
                    <a:pt x="4090464" y="3910945"/>
                  </a:lnTo>
                  <a:lnTo>
                    <a:pt x="4130640" y="3880821"/>
                  </a:lnTo>
                  <a:lnTo>
                    <a:pt x="4170413" y="3850608"/>
                  </a:lnTo>
                  <a:lnTo>
                    <a:pt x="4209773" y="3820304"/>
                  </a:lnTo>
                  <a:lnTo>
                    <a:pt x="4248708" y="3789905"/>
                  </a:lnTo>
                  <a:lnTo>
                    <a:pt x="4280164" y="3757850"/>
                  </a:lnTo>
                  <a:lnTo>
                    <a:pt x="4306663" y="3737704"/>
                  </a:lnTo>
                  <a:lnTo>
                    <a:pt x="4334208" y="3704783"/>
                  </a:lnTo>
                  <a:lnTo>
                    <a:pt x="4395764" y="3627363"/>
                  </a:lnTo>
                  <a:lnTo>
                    <a:pt x="4430512" y="3583029"/>
                  </a:lnTo>
                  <a:lnTo>
                    <a:pt x="4464958" y="3538629"/>
                  </a:lnTo>
                  <a:lnTo>
                    <a:pt x="4496506" y="3506594"/>
                  </a:lnTo>
                  <a:lnTo>
                    <a:pt x="4530801" y="3462159"/>
                  </a:lnTo>
                  <a:lnTo>
                    <a:pt x="4565247" y="3417758"/>
                  </a:lnTo>
                  <a:lnTo>
                    <a:pt x="4582816" y="3395634"/>
                  </a:lnTo>
                  <a:lnTo>
                    <a:pt x="4599365" y="3373285"/>
                  </a:lnTo>
                  <a:lnTo>
                    <a:pt x="4613873" y="3350483"/>
                  </a:lnTo>
                  <a:lnTo>
                    <a:pt x="4628066" y="3314603"/>
                  </a:lnTo>
                  <a:lnTo>
                    <a:pt x="4648156" y="3267022"/>
                  </a:lnTo>
                  <a:lnTo>
                    <a:pt x="4669325" y="3219680"/>
                  </a:lnTo>
                  <a:lnTo>
                    <a:pt x="4691541" y="3172570"/>
                  </a:lnTo>
                  <a:lnTo>
                    <a:pt x="4714773" y="3125685"/>
                  </a:lnTo>
                  <a:lnTo>
                    <a:pt x="4738989" y="3079018"/>
                  </a:lnTo>
                  <a:lnTo>
                    <a:pt x="4764156" y="3032561"/>
                  </a:lnTo>
                  <a:lnTo>
                    <a:pt x="4787497" y="2998708"/>
                  </a:lnTo>
                  <a:lnTo>
                    <a:pt x="4793986" y="2987138"/>
                  </a:lnTo>
                  <a:lnTo>
                    <a:pt x="4799794" y="2975417"/>
                  </a:lnTo>
                  <a:lnTo>
                    <a:pt x="4804922" y="2963545"/>
                  </a:lnTo>
                  <a:lnTo>
                    <a:pt x="4809370" y="2951522"/>
                  </a:lnTo>
                  <a:lnTo>
                    <a:pt x="4831014" y="2891277"/>
                  </a:lnTo>
                  <a:lnTo>
                    <a:pt x="4852088" y="2843914"/>
                  </a:lnTo>
                  <a:lnTo>
                    <a:pt x="4874468" y="2796840"/>
                  </a:lnTo>
                  <a:lnTo>
                    <a:pt x="4897284" y="2749863"/>
                  </a:lnTo>
                  <a:lnTo>
                    <a:pt x="4919664" y="2702789"/>
                  </a:lnTo>
                  <a:lnTo>
                    <a:pt x="4937788" y="2667781"/>
                  </a:lnTo>
                  <a:lnTo>
                    <a:pt x="4958311" y="2620295"/>
                  </a:lnTo>
                  <a:lnTo>
                    <a:pt x="4977701" y="2572559"/>
                  </a:lnTo>
                  <a:lnTo>
                    <a:pt x="4995176" y="2524399"/>
                  </a:lnTo>
                  <a:lnTo>
                    <a:pt x="5007205" y="2488040"/>
                  </a:lnTo>
                  <a:lnTo>
                    <a:pt x="5020409" y="2438933"/>
                  </a:lnTo>
                  <a:lnTo>
                    <a:pt x="5035151" y="2377160"/>
                  </a:lnTo>
                  <a:lnTo>
                    <a:pt x="5045634" y="2327450"/>
                  </a:lnTo>
                  <a:lnTo>
                    <a:pt x="5054303" y="2277339"/>
                  </a:lnTo>
                  <a:lnTo>
                    <a:pt x="5060855" y="2226759"/>
                  </a:lnTo>
                  <a:lnTo>
                    <a:pt x="5064988" y="2175643"/>
                  </a:lnTo>
                  <a:lnTo>
                    <a:pt x="5068727" y="2124440"/>
                  </a:lnTo>
                  <a:lnTo>
                    <a:pt x="5072516" y="2073248"/>
                  </a:lnTo>
                  <a:lnTo>
                    <a:pt x="5073659" y="2034477"/>
                  </a:lnTo>
                  <a:lnTo>
                    <a:pt x="5077700" y="1983341"/>
                  </a:lnTo>
                  <a:lnTo>
                    <a:pt x="5081943" y="1932249"/>
                  </a:lnTo>
                  <a:lnTo>
                    <a:pt x="5086437" y="1881213"/>
                  </a:lnTo>
                  <a:lnTo>
                    <a:pt x="5090436" y="1830068"/>
                  </a:lnTo>
                  <a:lnTo>
                    <a:pt x="5094838" y="1779011"/>
                  </a:lnTo>
                  <a:lnTo>
                    <a:pt x="5106792" y="1664589"/>
                  </a:lnTo>
                  <a:lnTo>
                    <a:pt x="5111194" y="1613532"/>
                  </a:lnTo>
                  <a:lnTo>
                    <a:pt x="5115193" y="1562387"/>
                  </a:lnTo>
                  <a:lnTo>
                    <a:pt x="5121931" y="1524856"/>
                  </a:lnTo>
                  <a:lnTo>
                    <a:pt x="5131901" y="1488040"/>
                  </a:lnTo>
                  <a:lnTo>
                    <a:pt x="5142210" y="1451301"/>
                  </a:lnTo>
                  <a:lnTo>
                    <a:pt x="5149968" y="1413996"/>
                  </a:lnTo>
                  <a:lnTo>
                    <a:pt x="5159030" y="1363972"/>
                  </a:lnTo>
                  <a:lnTo>
                    <a:pt x="5168759" y="1314095"/>
                  </a:lnTo>
                  <a:lnTo>
                    <a:pt x="5176184" y="1276716"/>
                  </a:lnTo>
                  <a:lnTo>
                    <a:pt x="5196974" y="1177259"/>
                  </a:lnTo>
                  <a:lnTo>
                    <a:pt x="5207146" y="1127481"/>
                  </a:lnTo>
                  <a:lnTo>
                    <a:pt x="5216874" y="1077604"/>
                  </a:lnTo>
                  <a:lnTo>
                    <a:pt x="5227609" y="1027951"/>
                  </a:lnTo>
                  <a:lnTo>
                    <a:pt x="5241671" y="979034"/>
                  </a:lnTo>
                  <a:lnTo>
                    <a:pt x="5262107" y="918522"/>
                  </a:lnTo>
                  <a:lnTo>
                    <a:pt x="5283727" y="871280"/>
                  </a:lnTo>
                  <a:lnTo>
                    <a:pt x="5309581" y="824975"/>
                  </a:lnTo>
                  <a:lnTo>
                    <a:pt x="5339970" y="779676"/>
                  </a:lnTo>
                  <a:lnTo>
                    <a:pt x="5365798" y="746374"/>
                  </a:lnTo>
                  <a:lnTo>
                    <a:pt x="5393466" y="700471"/>
                  </a:lnTo>
                  <a:lnTo>
                    <a:pt x="5420529" y="654435"/>
                  </a:lnTo>
                  <a:lnTo>
                    <a:pt x="5444543" y="620731"/>
                  </a:lnTo>
                  <a:lnTo>
                    <a:pt x="5471304" y="574627"/>
                  </a:lnTo>
                  <a:lnTo>
                    <a:pt x="5495620" y="540990"/>
                  </a:lnTo>
                  <a:lnTo>
                    <a:pt x="5525272" y="495527"/>
                  </a:lnTo>
                  <a:lnTo>
                    <a:pt x="5557188" y="450566"/>
                  </a:lnTo>
                  <a:lnTo>
                    <a:pt x="5588273" y="418428"/>
                  </a:lnTo>
                  <a:lnTo>
                    <a:pt x="5623672" y="374239"/>
                  </a:lnTo>
                  <a:lnTo>
                    <a:pt x="5657544" y="342718"/>
                  </a:lnTo>
                  <a:lnTo>
                    <a:pt x="5667717" y="331964"/>
                  </a:lnTo>
                  <a:lnTo>
                    <a:pt x="5676165" y="333836"/>
                  </a:lnTo>
                  <a:lnTo>
                    <a:pt x="5688039" y="323458"/>
                  </a:lnTo>
                  <a:lnTo>
                    <a:pt x="5700254" y="313156"/>
                  </a:lnTo>
                  <a:lnTo>
                    <a:pt x="5717826" y="304041"/>
                  </a:lnTo>
                  <a:lnTo>
                    <a:pt x="5733187" y="294436"/>
                  </a:lnTo>
                  <a:lnTo>
                    <a:pt x="5747528" y="284605"/>
                  </a:lnTo>
                  <a:lnTo>
                    <a:pt x="5762039" y="274811"/>
                  </a:lnTo>
                  <a:lnTo>
                    <a:pt x="5773772" y="264403"/>
                  </a:lnTo>
                  <a:lnTo>
                    <a:pt x="5784995" y="253881"/>
                  </a:lnTo>
                  <a:lnTo>
                    <a:pt x="5796557" y="243434"/>
                  </a:lnTo>
                  <a:lnTo>
                    <a:pt x="5809310" y="233252"/>
                  </a:lnTo>
                  <a:lnTo>
                    <a:pt x="5846213" y="215411"/>
                  </a:lnTo>
                  <a:lnTo>
                    <a:pt x="5881099" y="184115"/>
                  </a:lnTo>
                  <a:lnTo>
                    <a:pt x="5911904" y="151916"/>
                  </a:lnTo>
                  <a:lnTo>
                    <a:pt x="5939307" y="118962"/>
                  </a:lnTo>
                  <a:lnTo>
                    <a:pt x="5959859" y="123515"/>
                  </a:lnTo>
                  <a:lnTo>
                    <a:pt x="5998947" y="119166"/>
                  </a:lnTo>
                  <a:lnTo>
                    <a:pt x="6016437" y="123041"/>
                  </a:lnTo>
                  <a:lnTo>
                    <a:pt x="6042060" y="115709"/>
                  </a:lnTo>
                  <a:lnTo>
                    <a:pt x="6064792" y="107737"/>
                  </a:lnTo>
                  <a:lnTo>
                    <a:pt x="6087889" y="86837"/>
                  </a:lnTo>
                  <a:lnTo>
                    <a:pt x="6106368" y="77923"/>
                  </a:lnTo>
                  <a:lnTo>
                    <a:pt x="6141085" y="46590"/>
                  </a:lnTo>
                  <a:lnTo>
                    <a:pt x="6175410" y="41186"/>
                  </a:lnTo>
                  <a:lnTo>
                    <a:pt x="6255338" y="6860"/>
                  </a:lnTo>
                  <a:lnTo>
                    <a:pt x="6271212" y="10377"/>
                  </a:lnTo>
                  <a:lnTo>
                    <a:pt x="6283087" y="0"/>
                  </a:lnTo>
                  <a:lnTo>
                    <a:pt x="6340716" y="12766"/>
                  </a:lnTo>
                  <a:lnTo>
                    <a:pt x="6493102" y="7499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94024" y="0"/>
              <a:ext cx="5494020" cy="3429000"/>
            </a:xfrm>
            <a:custGeom>
              <a:avLst/>
              <a:gdLst/>
              <a:ahLst/>
              <a:cxnLst/>
              <a:rect l="l" t="t" r="r" b="b"/>
              <a:pathLst>
                <a:path w="5494019" h="3429000">
                  <a:moveTo>
                    <a:pt x="924844" y="2285999"/>
                  </a:moveTo>
                  <a:lnTo>
                    <a:pt x="45610" y="2285999"/>
                  </a:lnTo>
                  <a:lnTo>
                    <a:pt x="36753" y="2273299"/>
                  </a:lnTo>
                  <a:lnTo>
                    <a:pt x="29426" y="2260599"/>
                  </a:lnTo>
                  <a:lnTo>
                    <a:pt x="20807" y="2247899"/>
                  </a:lnTo>
                  <a:lnTo>
                    <a:pt x="13514" y="2235199"/>
                  </a:lnTo>
                  <a:lnTo>
                    <a:pt x="8465" y="2222499"/>
                  </a:lnTo>
                  <a:lnTo>
                    <a:pt x="6578" y="2197099"/>
                  </a:lnTo>
                  <a:lnTo>
                    <a:pt x="4521" y="2171699"/>
                  </a:lnTo>
                  <a:lnTo>
                    <a:pt x="1546" y="2158999"/>
                  </a:lnTo>
                  <a:lnTo>
                    <a:pt x="0" y="2133599"/>
                  </a:lnTo>
                  <a:lnTo>
                    <a:pt x="2226" y="2108199"/>
                  </a:lnTo>
                  <a:lnTo>
                    <a:pt x="3314" y="2095499"/>
                  </a:lnTo>
                  <a:lnTo>
                    <a:pt x="4402" y="2095499"/>
                  </a:lnTo>
                  <a:lnTo>
                    <a:pt x="12307" y="2057399"/>
                  </a:lnTo>
                  <a:lnTo>
                    <a:pt x="16234" y="2031999"/>
                  </a:lnTo>
                  <a:lnTo>
                    <a:pt x="18325" y="2006599"/>
                  </a:lnTo>
                  <a:lnTo>
                    <a:pt x="20722" y="1981199"/>
                  </a:lnTo>
                  <a:lnTo>
                    <a:pt x="22575" y="1968499"/>
                  </a:lnTo>
                  <a:lnTo>
                    <a:pt x="24938" y="1955799"/>
                  </a:lnTo>
                  <a:lnTo>
                    <a:pt x="27913" y="1943099"/>
                  </a:lnTo>
                  <a:lnTo>
                    <a:pt x="31602" y="1930399"/>
                  </a:lnTo>
                  <a:lnTo>
                    <a:pt x="40034" y="1892299"/>
                  </a:lnTo>
                  <a:lnTo>
                    <a:pt x="47650" y="1866899"/>
                  </a:lnTo>
                  <a:lnTo>
                    <a:pt x="62066" y="1803399"/>
                  </a:lnTo>
                  <a:lnTo>
                    <a:pt x="70328" y="1777999"/>
                  </a:lnTo>
                  <a:lnTo>
                    <a:pt x="80018" y="1752599"/>
                  </a:lnTo>
                  <a:lnTo>
                    <a:pt x="90524" y="1714499"/>
                  </a:lnTo>
                  <a:lnTo>
                    <a:pt x="108459" y="1676399"/>
                  </a:lnTo>
                  <a:lnTo>
                    <a:pt x="115786" y="1650999"/>
                  </a:lnTo>
                  <a:lnTo>
                    <a:pt x="123725" y="1638299"/>
                  </a:lnTo>
                  <a:lnTo>
                    <a:pt x="132786" y="1612899"/>
                  </a:lnTo>
                  <a:lnTo>
                    <a:pt x="158217" y="1574799"/>
                  </a:lnTo>
                  <a:lnTo>
                    <a:pt x="172412" y="1549399"/>
                  </a:lnTo>
                  <a:lnTo>
                    <a:pt x="189361" y="1536699"/>
                  </a:lnTo>
                  <a:lnTo>
                    <a:pt x="202689" y="1511299"/>
                  </a:lnTo>
                  <a:lnTo>
                    <a:pt x="216017" y="1498599"/>
                  </a:lnTo>
                  <a:lnTo>
                    <a:pt x="228529" y="1485899"/>
                  </a:lnTo>
                  <a:lnTo>
                    <a:pt x="239409" y="1473199"/>
                  </a:lnTo>
                  <a:lnTo>
                    <a:pt x="242673" y="1473199"/>
                  </a:lnTo>
                  <a:lnTo>
                    <a:pt x="247025" y="1460499"/>
                  </a:lnTo>
                  <a:lnTo>
                    <a:pt x="252465" y="1460499"/>
                  </a:lnTo>
                  <a:lnTo>
                    <a:pt x="277489" y="1447799"/>
                  </a:lnTo>
                  <a:lnTo>
                    <a:pt x="302512" y="1422399"/>
                  </a:lnTo>
                  <a:lnTo>
                    <a:pt x="328352" y="1409699"/>
                  </a:lnTo>
                  <a:lnTo>
                    <a:pt x="355824" y="1396999"/>
                  </a:lnTo>
                  <a:lnTo>
                    <a:pt x="379964" y="1384299"/>
                  </a:lnTo>
                  <a:lnTo>
                    <a:pt x="427428" y="1371599"/>
                  </a:lnTo>
                  <a:lnTo>
                    <a:pt x="451567" y="1358899"/>
                  </a:lnTo>
                  <a:lnTo>
                    <a:pt x="465167" y="1346199"/>
                  </a:lnTo>
                  <a:lnTo>
                    <a:pt x="478767" y="1346199"/>
                  </a:lnTo>
                  <a:lnTo>
                    <a:pt x="512223" y="1333499"/>
                  </a:lnTo>
                  <a:lnTo>
                    <a:pt x="545679" y="1333499"/>
                  </a:lnTo>
                  <a:lnTo>
                    <a:pt x="612590" y="1308099"/>
                  </a:lnTo>
                  <a:lnTo>
                    <a:pt x="634758" y="1308099"/>
                  </a:lnTo>
                  <a:lnTo>
                    <a:pt x="645485" y="1295399"/>
                  </a:lnTo>
                  <a:lnTo>
                    <a:pt x="656110" y="1295399"/>
                  </a:lnTo>
                  <a:lnTo>
                    <a:pt x="749593" y="1257299"/>
                  </a:lnTo>
                  <a:lnTo>
                    <a:pt x="781229" y="1257299"/>
                  </a:lnTo>
                  <a:lnTo>
                    <a:pt x="806678" y="1244599"/>
                  </a:lnTo>
                  <a:lnTo>
                    <a:pt x="832229" y="1244599"/>
                  </a:lnTo>
                  <a:lnTo>
                    <a:pt x="857576" y="1231899"/>
                  </a:lnTo>
                  <a:lnTo>
                    <a:pt x="882413" y="1231899"/>
                  </a:lnTo>
                  <a:lnTo>
                    <a:pt x="955393" y="1193799"/>
                  </a:lnTo>
                  <a:lnTo>
                    <a:pt x="980332" y="1193799"/>
                  </a:lnTo>
                  <a:lnTo>
                    <a:pt x="993796" y="1181099"/>
                  </a:lnTo>
                  <a:lnTo>
                    <a:pt x="1006444" y="1181099"/>
                  </a:lnTo>
                  <a:lnTo>
                    <a:pt x="1018276" y="1168399"/>
                  </a:lnTo>
                  <a:lnTo>
                    <a:pt x="1029292" y="1155699"/>
                  </a:lnTo>
                  <a:lnTo>
                    <a:pt x="1051460" y="1142999"/>
                  </a:lnTo>
                  <a:lnTo>
                    <a:pt x="1075259" y="1117599"/>
                  </a:lnTo>
                  <a:lnTo>
                    <a:pt x="1100283" y="1104899"/>
                  </a:lnTo>
                  <a:lnTo>
                    <a:pt x="1138295" y="1079499"/>
                  </a:lnTo>
                  <a:lnTo>
                    <a:pt x="1150059" y="1066799"/>
                  </a:lnTo>
                  <a:lnTo>
                    <a:pt x="1161007" y="1066799"/>
                  </a:lnTo>
                  <a:lnTo>
                    <a:pt x="1170731" y="1054099"/>
                  </a:lnTo>
                  <a:lnTo>
                    <a:pt x="1200379" y="1015999"/>
                  </a:lnTo>
                  <a:lnTo>
                    <a:pt x="1234922" y="990599"/>
                  </a:lnTo>
                  <a:lnTo>
                    <a:pt x="1262717" y="977899"/>
                  </a:lnTo>
                  <a:lnTo>
                    <a:pt x="1286738" y="952499"/>
                  </a:lnTo>
                  <a:lnTo>
                    <a:pt x="1308515" y="914399"/>
                  </a:lnTo>
                  <a:lnTo>
                    <a:pt x="1340237" y="876299"/>
                  </a:lnTo>
                  <a:lnTo>
                    <a:pt x="1375273" y="838199"/>
                  </a:lnTo>
                  <a:lnTo>
                    <a:pt x="1396404" y="825499"/>
                  </a:lnTo>
                  <a:lnTo>
                    <a:pt x="1414577" y="800099"/>
                  </a:lnTo>
                  <a:lnTo>
                    <a:pt x="1430506" y="774699"/>
                  </a:lnTo>
                  <a:lnTo>
                    <a:pt x="1444905" y="749299"/>
                  </a:lnTo>
                  <a:lnTo>
                    <a:pt x="1467736" y="711199"/>
                  </a:lnTo>
                  <a:lnTo>
                    <a:pt x="1491280" y="673099"/>
                  </a:lnTo>
                  <a:lnTo>
                    <a:pt x="1514213" y="622299"/>
                  </a:lnTo>
                  <a:lnTo>
                    <a:pt x="1535208" y="584199"/>
                  </a:lnTo>
                  <a:lnTo>
                    <a:pt x="1537384" y="584199"/>
                  </a:lnTo>
                  <a:lnTo>
                    <a:pt x="1540648" y="571499"/>
                  </a:lnTo>
                  <a:lnTo>
                    <a:pt x="1543912" y="571499"/>
                  </a:lnTo>
                  <a:lnTo>
                    <a:pt x="1563615" y="546099"/>
                  </a:lnTo>
                  <a:lnTo>
                    <a:pt x="1579952" y="520699"/>
                  </a:lnTo>
                  <a:lnTo>
                    <a:pt x="1594861" y="482599"/>
                  </a:lnTo>
                  <a:lnTo>
                    <a:pt x="1610280" y="457199"/>
                  </a:lnTo>
                  <a:lnTo>
                    <a:pt x="1621075" y="419099"/>
                  </a:lnTo>
                  <a:lnTo>
                    <a:pt x="1634624" y="393699"/>
                  </a:lnTo>
                  <a:lnTo>
                    <a:pt x="1647153" y="368299"/>
                  </a:lnTo>
                  <a:lnTo>
                    <a:pt x="1654888" y="330199"/>
                  </a:lnTo>
                  <a:lnTo>
                    <a:pt x="1657404" y="317499"/>
                  </a:lnTo>
                  <a:lnTo>
                    <a:pt x="1661144" y="317499"/>
                  </a:lnTo>
                  <a:lnTo>
                    <a:pt x="1665292" y="304799"/>
                  </a:lnTo>
                  <a:lnTo>
                    <a:pt x="1669032" y="292099"/>
                  </a:lnTo>
                  <a:lnTo>
                    <a:pt x="1678398" y="266699"/>
                  </a:lnTo>
                  <a:lnTo>
                    <a:pt x="1686847" y="241299"/>
                  </a:lnTo>
                  <a:lnTo>
                    <a:pt x="1694276" y="215899"/>
                  </a:lnTo>
                  <a:lnTo>
                    <a:pt x="1700583" y="177799"/>
                  </a:lnTo>
                  <a:lnTo>
                    <a:pt x="1706958" y="152399"/>
                  </a:lnTo>
                  <a:lnTo>
                    <a:pt x="1713231" y="114299"/>
                  </a:lnTo>
                  <a:lnTo>
                    <a:pt x="1719708" y="88899"/>
                  </a:lnTo>
                  <a:lnTo>
                    <a:pt x="1726695" y="50799"/>
                  </a:lnTo>
                  <a:lnTo>
                    <a:pt x="1736028" y="12699"/>
                  </a:lnTo>
                  <a:lnTo>
                    <a:pt x="1738086" y="0"/>
                  </a:lnTo>
                  <a:lnTo>
                    <a:pt x="1790777" y="0"/>
                  </a:lnTo>
                  <a:lnTo>
                    <a:pt x="1787739" y="25399"/>
                  </a:lnTo>
                  <a:lnTo>
                    <a:pt x="1782268" y="88899"/>
                  </a:lnTo>
                  <a:lnTo>
                    <a:pt x="1775534" y="139699"/>
                  </a:lnTo>
                  <a:lnTo>
                    <a:pt x="1767510" y="190499"/>
                  </a:lnTo>
                  <a:lnTo>
                    <a:pt x="1758171" y="241299"/>
                  </a:lnTo>
                  <a:lnTo>
                    <a:pt x="1747488" y="292099"/>
                  </a:lnTo>
                  <a:lnTo>
                    <a:pt x="1735435" y="342899"/>
                  </a:lnTo>
                  <a:lnTo>
                    <a:pt x="1721985" y="393699"/>
                  </a:lnTo>
                  <a:lnTo>
                    <a:pt x="1707111" y="444499"/>
                  </a:lnTo>
                  <a:lnTo>
                    <a:pt x="1690695" y="495299"/>
                  </a:lnTo>
                  <a:lnTo>
                    <a:pt x="1672980" y="546099"/>
                  </a:lnTo>
                  <a:lnTo>
                    <a:pt x="1653935" y="596899"/>
                  </a:lnTo>
                  <a:lnTo>
                    <a:pt x="1633530" y="647699"/>
                  </a:lnTo>
                  <a:lnTo>
                    <a:pt x="1611735" y="698499"/>
                  </a:lnTo>
                  <a:lnTo>
                    <a:pt x="1588520" y="736599"/>
                  </a:lnTo>
                  <a:lnTo>
                    <a:pt x="1566250" y="787399"/>
                  </a:lnTo>
                  <a:lnTo>
                    <a:pt x="1541736" y="825499"/>
                  </a:lnTo>
                  <a:lnTo>
                    <a:pt x="1514774" y="863599"/>
                  </a:lnTo>
                  <a:lnTo>
                    <a:pt x="1485161" y="901699"/>
                  </a:lnTo>
                  <a:lnTo>
                    <a:pt x="1454357" y="927099"/>
                  </a:lnTo>
                  <a:lnTo>
                    <a:pt x="1423961" y="965199"/>
                  </a:lnTo>
                  <a:lnTo>
                    <a:pt x="1393973" y="1003299"/>
                  </a:lnTo>
                  <a:lnTo>
                    <a:pt x="1364393" y="1041399"/>
                  </a:lnTo>
                  <a:lnTo>
                    <a:pt x="1334251" y="1079499"/>
                  </a:lnTo>
                  <a:lnTo>
                    <a:pt x="1302647" y="1117599"/>
                  </a:lnTo>
                  <a:lnTo>
                    <a:pt x="1269686" y="1155699"/>
                  </a:lnTo>
                  <a:lnTo>
                    <a:pt x="1235470" y="1181099"/>
                  </a:lnTo>
                  <a:lnTo>
                    <a:pt x="1200106" y="1219199"/>
                  </a:lnTo>
                  <a:lnTo>
                    <a:pt x="1164122" y="1244599"/>
                  </a:lnTo>
                  <a:lnTo>
                    <a:pt x="1126929" y="1269999"/>
                  </a:lnTo>
                  <a:lnTo>
                    <a:pt x="1088587" y="1295399"/>
                  </a:lnTo>
                  <a:lnTo>
                    <a:pt x="1049157" y="1320799"/>
                  </a:lnTo>
                  <a:lnTo>
                    <a:pt x="1008700" y="1346199"/>
                  </a:lnTo>
                  <a:lnTo>
                    <a:pt x="967276" y="1371599"/>
                  </a:lnTo>
                  <a:lnTo>
                    <a:pt x="943578" y="1384299"/>
                  </a:lnTo>
                  <a:lnTo>
                    <a:pt x="919676" y="1384299"/>
                  </a:lnTo>
                  <a:lnTo>
                    <a:pt x="895366" y="1396999"/>
                  </a:lnTo>
                  <a:lnTo>
                    <a:pt x="870444" y="1409699"/>
                  </a:lnTo>
                  <a:lnTo>
                    <a:pt x="705070" y="1460499"/>
                  </a:lnTo>
                  <a:lnTo>
                    <a:pt x="555131" y="1498599"/>
                  </a:lnTo>
                  <a:lnTo>
                    <a:pt x="505967" y="1523999"/>
                  </a:lnTo>
                  <a:lnTo>
                    <a:pt x="480042" y="1523999"/>
                  </a:lnTo>
                  <a:lnTo>
                    <a:pt x="403696" y="1562099"/>
                  </a:lnTo>
                  <a:lnTo>
                    <a:pt x="299248" y="1612899"/>
                  </a:lnTo>
                  <a:lnTo>
                    <a:pt x="284985" y="1625599"/>
                  </a:lnTo>
                  <a:lnTo>
                    <a:pt x="271640" y="1625599"/>
                  </a:lnTo>
                  <a:lnTo>
                    <a:pt x="259316" y="1638299"/>
                  </a:lnTo>
                  <a:lnTo>
                    <a:pt x="248113" y="1650999"/>
                  </a:lnTo>
                  <a:lnTo>
                    <a:pt x="225129" y="1676399"/>
                  </a:lnTo>
                  <a:lnTo>
                    <a:pt x="213382" y="1689099"/>
                  </a:lnTo>
                  <a:lnTo>
                    <a:pt x="201329" y="1701799"/>
                  </a:lnTo>
                  <a:lnTo>
                    <a:pt x="192676" y="1714499"/>
                  </a:lnTo>
                  <a:lnTo>
                    <a:pt x="184329" y="1727199"/>
                  </a:lnTo>
                  <a:lnTo>
                    <a:pt x="175778" y="1727199"/>
                  </a:lnTo>
                  <a:lnTo>
                    <a:pt x="166513" y="1739899"/>
                  </a:lnTo>
                  <a:lnTo>
                    <a:pt x="157503" y="1752599"/>
                  </a:lnTo>
                  <a:lnTo>
                    <a:pt x="149921" y="1765299"/>
                  </a:lnTo>
                  <a:lnTo>
                    <a:pt x="143563" y="1777999"/>
                  </a:lnTo>
                  <a:lnTo>
                    <a:pt x="138225" y="1790699"/>
                  </a:lnTo>
                  <a:lnTo>
                    <a:pt x="127243" y="1816099"/>
                  </a:lnTo>
                  <a:lnTo>
                    <a:pt x="117281" y="1841499"/>
                  </a:lnTo>
                  <a:lnTo>
                    <a:pt x="108544" y="1879599"/>
                  </a:lnTo>
                  <a:lnTo>
                    <a:pt x="101234" y="1917699"/>
                  </a:lnTo>
                  <a:lnTo>
                    <a:pt x="91918" y="1955799"/>
                  </a:lnTo>
                  <a:lnTo>
                    <a:pt x="72470" y="2057399"/>
                  </a:lnTo>
                  <a:lnTo>
                    <a:pt x="63154" y="2108199"/>
                  </a:lnTo>
                  <a:lnTo>
                    <a:pt x="62066" y="2108199"/>
                  </a:lnTo>
                  <a:lnTo>
                    <a:pt x="62066" y="2120899"/>
                  </a:lnTo>
                  <a:lnTo>
                    <a:pt x="60978" y="2120899"/>
                  </a:lnTo>
                  <a:lnTo>
                    <a:pt x="59890" y="2133599"/>
                  </a:lnTo>
                  <a:lnTo>
                    <a:pt x="72946" y="2133599"/>
                  </a:lnTo>
                  <a:lnTo>
                    <a:pt x="77298" y="2146299"/>
                  </a:lnTo>
                  <a:lnTo>
                    <a:pt x="591358" y="2146299"/>
                  </a:lnTo>
                  <a:lnTo>
                    <a:pt x="599535" y="2158999"/>
                  </a:lnTo>
                  <a:lnTo>
                    <a:pt x="697454" y="2158999"/>
                  </a:lnTo>
                  <a:lnTo>
                    <a:pt x="749542" y="2171699"/>
                  </a:lnTo>
                  <a:lnTo>
                    <a:pt x="829544" y="2171699"/>
                  </a:lnTo>
                  <a:lnTo>
                    <a:pt x="858477" y="2184399"/>
                  </a:lnTo>
                  <a:lnTo>
                    <a:pt x="1205547" y="2184399"/>
                  </a:lnTo>
                  <a:lnTo>
                    <a:pt x="1254354" y="2197099"/>
                  </a:lnTo>
                  <a:lnTo>
                    <a:pt x="1427855" y="2197099"/>
                  </a:lnTo>
                  <a:lnTo>
                    <a:pt x="1436202" y="2209799"/>
                  </a:lnTo>
                  <a:lnTo>
                    <a:pt x="1513585" y="2209799"/>
                  </a:lnTo>
                  <a:lnTo>
                    <a:pt x="1552634" y="2222499"/>
                  </a:lnTo>
                  <a:lnTo>
                    <a:pt x="1672653" y="2222499"/>
                  </a:lnTo>
                  <a:lnTo>
                    <a:pt x="1712960" y="2235199"/>
                  </a:lnTo>
                  <a:lnTo>
                    <a:pt x="1753062" y="2235199"/>
                  </a:lnTo>
                  <a:lnTo>
                    <a:pt x="1793063" y="2247899"/>
                  </a:lnTo>
                  <a:lnTo>
                    <a:pt x="1835495" y="2247899"/>
                  </a:lnTo>
                  <a:lnTo>
                    <a:pt x="1844199" y="2260599"/>
                  </a:lnTo>
                  <a:lnTo>
                    <a:pt x="1849639" y="2260599"/>
                  </a:lnTo>
                  <a:lnTo>
                    <a:pt x="1864259" y="2273299"/>
                  </a:lnTo>
                  <a:lnTo>
                    <a:pt x="975436" y="2273299"/>
                  </a:lnTo>
                  <a:lnTo>
                    <a:pt x="924844" y="2285999"/>
                  </a:lnTo>
                  <a:close/>
                </a:path>
                <a:path w="5494019" h="3429000">
                  <a:moveTo>
                    <a:pt x="84914" y="2146299"/>
                  </a:moveTo>
                  <a:lnTo>
                    <a:pt x="77298" y="2146299"/>
                  </a:lnTo>
                  <a:lnTo>
                    <a:pt x="80562" y="2133599"/>
                  </a:lnTo>
                  <a:lnTo>
                    <a:pt x="84914" y="2146299"/>
                  </a:lnTo>
                  <a:close/>
                </a:path>
                <a:path w="5494019" h="3429000">
                  <a:moveTo>
                    <a:pt x="1181067" y="2184399"/>
                  </a:moveTo>
                  <a:lnTo>
                    <a:pt x="1011884" y="2184399"/>
                  </a:lnTo>
                  <a:lnTo>
                    <a:pt x="1059654" y="2171699"/>
                  </a:lnTo>
                  <a:lnTo>
                    <a:pt x="1156587" y="2171699"/>
                  </a:lnTo>
                  <a:lnTo>
                    <a:pt x="1181067" y="2184399"/>
                  </a:lnTo>
                  <a:close/>
                </a:path>
                <a:path w="5494019" h="3429000">
                  <a:moveTo>
                    <a:pt x="1896762" y="2285999"/>
                  </a:moveTo>
                  <a:lnTo>
                    <a:pt x="1406825" y="2285999"/>
                  </a:lnTo>
                  <a:lnTo>
                    <a:pt x="1357865" y="2273299"/>
                  </a:lnTo>
                  <a:lnTo>
                    <a:pt x="1880103" y="2273299"/>
                  </a:lnTo>
                  <a:lnTo>
                    <a:pt x="1896762" y="2285999"/>
                  </a:lnTo>
                  <a:close/>
                </a:path>
                <a:path w="5494019" h="3429000">
                  <a:moveTo>
                    <a:pt x="448133" y="2298699"/>
                  </a:moveTo>
                  <a:lnTo>
                    <a:pt x="121192" y="2298699"/>
                  </a:lnTo>
                  <a:lnTo>
                    <a:pt x="67506" y="2285999"/>
                  </a:lnTo>
                  <a:lnTo>
                    <a:pt x="484207" y="2285999"/>
                  </a:lnTo>
                  <a:lnTo>
                    <a:pt x="448133" y="2298699"/>
                  </a:lnTo>
                  <a:close/>
                </a:path>
                <a:path w="5494019" h="3429000">
                  <a:moveTo>
                    <a:pt x="2034240" y="2298699"/>
                  </a:moveTo>
                  <a:lnTo>
                    <a:pt x="1504744" y="2298699"/>
                  </a:lnTo>
                  <a:lnTo>
                    <a:pt x="1455785" y="2285999"/>
                  </a:lnTo>
                  <a:lnTo>
                    <a:pt x="1993934" y="2285999"/>
                  </a:lnTo>
                  <a:lnTo>
                    <a:pt x="2034240" y="2298699"/>
                  </a:lnTo>
                  <a:close/>
                </a:path>
                <a:path w="5494019" h="3429000">
                  <a:moveTo>
                    <a:pt x="2184196" y="2311399"/>
                  </a:moveTo>
                  <a:lnTo>
                    <a:pt x="1645639" y="2311399"/>
                  </a:lnTo>
                  <a:lnTo>
                    <a:pt x="1599570" y="2298699"/>
                  </a:lnTo>
                  <a:lnTo>
                    <a:pt x="2167061" y="2298699"/>
                  </a:lnTo>
                  <a:lnTo>
                    <a:pt x="2184196" y="2311399"/>
                  </a:lnTo>
                  <a:close/>
                </a:path>
                <a:path w="5494019" h="3429000">
                  <a:moveTo>
                    <a:pt x="2356150" y="2324099"/>
                  </a:moveTo>
                  <a:lnTo>
                    <a:pt x="1737575" y="2324099"/>
                  </a:lnTo>
                  <a:lnTo>
                    <a:pt x="1691709" y="2311399"/>
                  </a:lnTo>
                  <a:lnTo>
                    <a:pt x="2339915" y="2311399"/>
                  </a:lnTo>
                  <a:lnTo>
                    <a:pt x="2356150" y="2324099"/>
                  </a:lnTo>
                  <a:close/>
                </a:path>
                <a:path w="5494019" h="3429000">
                  <a:moveTo>
                    <a:pt x="2384761" y="2336799"/>
                  </a:moveTo>
                  <a:lnTo>
                    <a:pt x="1794150" y="2336799"/>
                  </a:lnTo>
                  <a:lnTo>
                    <a:pt x="1779649" y="2324099"/>
                  </a:lnTo>
                  <a:lnTo>
                    <a:pt x="2371875" y="2324099"/>
                  </a:lnTo>
                  <a:lnTo>
                    <a:pt x="2384761" y="2336799"/>
                  </a:lnTo>
                  <a:close/>
                </a:path>
                <a:path w="5494019" h="3429000">
                  <a:moveTo>
                    <a:pt x="2410125" y="2349499"/>
                  </a:moveTo>
                  <a:lnTo>
                    <a:pt x="1886012" y="2349499"/>
                  </a:lnTo>
                  <a:lnTo>
                    <a:pt x="1840264" y="2336799"/>
                  </a:lnTo>
                  <a:lnTo>
                    <a:pt x="2397443" y="2336799"/>
                  </a:lnTo>
                  <a:lnTo>
                    <a:pt x="2410125" y="2349499"/>
                  </a:lnTo>
                  <a:close/>
                </a:path>
                <a:path w="5494019" h="3429000">
                  <a:moveTo>
                    <a:pt x="3617627" y="3162299"/>
                  </a:moveTo>
                  <a:lnTo>
                    <a:pt x="3274365" y="3162299"/>
                  </a:lnTo>
                  <a:lnTo>
                    <a:pt x="3260527" y="3149599"/>
                  </a:lnTo>
                  <a:lnTo>
                    <a:pt x="3247709" y="3149599"/>
                  </a:lnTo>
                  <a:lnTo>
                    <a:pt x="3211023" y="3111499"/>
                  </a:lnTo>
                  <a:lnTo>
                    <a:pt x="3172909" y="3098799"/>
                  </a:lnTo>
                  <a:lnTo>
                    <a:pt x="3133572" y="3073399"/>
                  </a:lnTo>
                  <a:lnTo>
                    <a:pt x="3093214" y="3047999"/>
                  </a:lnTo>
                  <a:lnTo>
                    <a:pt x="3053417" y="3035299"/>
                  </a:lnTo>
                  <a:lnTo>
                    <a:pt x="3015558" y="3009899"/>
                  </a:lnTo>
                  <a:lnTo>
                    <a:pt x="2979536" y="2984499"/>
                  </a:lnTo>
                  <a:lnTo>
                    <a:pt x="2945247" y="2959099"/>
                  </a:lnTo>
                  <a:lnTo>
                    <a:pt x="2918948" y="2933699"/>
                  </a:lnTo>
                  <a:lnTo>
                    <a:pt x="2865534" y="2882899"/>
                  </a:lnTo>
                  <a:lnTo>
                    <a:pt x="2829665" y="2857499"/>
                  </a:lnTo>
                  <a:lnTo>
                    <a:pt x="2820808" y="2844799"/>
                  </a:lnTo>
                  <a:lnTo>
                    <a:pt x="2812155" y="2844799"/>
                  </a:lnTo>
                  <a:lnTo>
                    <a:pt x="2803808" y="2832099"/>
                  </a:lnTo>
                  <a:lnTo>
                    <a:pt x="2771865" y="2806699"/>
                  </a:lnTo>
                  <a:lnTo>
                    <a:pt x="2740024" y="2768599"/>
                  </a:lnTo>
                  <a:lnTo>
                    <a:pt x="2708795" y="2743199"/>
                  </a:lnTo>
                  <a:lnTo>
                    <a:pt x="2678688" y="2705099"/>
                  </a:lnTo>
                  <a:lnTo>
                    <a:pt x="2646311" y="2666999"/>
                  </a:lnTo>
                  <a:lnTo>
                    <a:pt x="2612603" y="2641599"/>
                  </a:lnTo>
                  <a:lnTo>
                    <a:pt x="2578049" y="2603499"/>
                  </a:lnTo>
                  <a:lnTo>
                    <a:pt x="2543133" y="2578099"/>
                  </a:lnTo>
                  <a:lnTo>
                    <a:pt x="2508337" y="2539999"/>
                  </a:lnTo>
                  <a:lnTo>
                    <a:pt x="2474146" y="2501899"/>
                  </a:lnTo>
                  <a:lnTo>
                    <a:pt x="2445688" y="2489199"/>
                  </a:lnTo>
                  <a:lnTo>
                    <a:pt x="2414578" y="2463799"/>
                  </a:lnTo>
                  <a:lnTo>
                    <a:pt x="2381429" y="2438399"/>
                  </a:lnTo>
                  <a:lnTo>
                    <a:pt x="2346851" y="2425699"/>
                  </a:lnTo>
                  <a:lnTo>
                    <a:pt x="2322235" y="2425699"/>
                  </a:lnTo>
                  <a:lnTo>
                    <a:pt x="2309672" y="2412999"/>
                  </a:lnTo>
                  <a:lnTo>
                    <a:pt x="2296803" y="2412999"/>
                  </a:lnTo>
                  <a:lnTo>
                    <a:pt x="2264163" y="2400299"/>
                  </a:lnTo>
                  <a:lnTo>
                    <a:pt x="2198884" y="2400299"/>
                  </a:lnTo>
                  <a:lnTo>
                    <a:pt x="2166244" y="2387599"/>
                  </a:lnTo>
                  <a:lnTo>
                    <a:pt x="2108988" y="2387599"/>
                  </a:lnTo>
                  <a:lnTo>
                    <a:pt x="2080106" y="2374899"/>
                  </a:lnTo>
                  <a:lnTo>
                    <a:pt x="2022629" y="2374899"/>
                  </a:lnTo>
                  <a:lnTo>
                    <a:pt x="1931551" y="2349499"/>
                  </a:lnTo>
                  <a:lnTo>
                    <a:pt x="2423011" y="2349499"/>
                  </a:lnTo>
                  <a:lnTo>
                    <a:pt x="2442986" y="2362199"/>
                  </a:lnTo>
                  <a:lnTo>
                    <a:pt x="2462043" y="2374899"/>
                  </a:lnTo>
                  <a:lnTo>
                    <a:pt x="2480079" y="2387599"/>
                  </a:lnTo>
                  <a:lnTo>
                    <a:pt x="2496994" y="2412999"/>
                  </a:lnTo>
                  <a:lnTo>
                    <a:pt x="2524194" y="2438399"/>
                  </a:lnTo>
                  <a:lnTo>
                    <a:pt x="2552210" y="2463799"/>
                  </a:lnTo>
                  <a:lnTo>
                    <a:pt x="2581450" y="2489199"/>
                  </a:lnTo>
                  <a:lnTo>
                    <a:pt x="2612322" y="2501899"/>
                  </a:lnTo>
                  <a:lnTo>
                    <a:pt x="2627247" y="2514599"/>
                  </a:lnTo>
                  <a:lnTo>
                    <a:pt x="2641153" y="2527299"/>
                  </a:lnTo>
                  <a:lnTo>
                    <a:pt x="2654243" y="2539999"/>
                  </a:lnTo>
                  <a:lnTo>
                    <a:pt x="2666721" y="2552699"/>
                  </a:lnTo>
                  <a:lnTo>
                    <a:pt x="2705481" y="2603499"/>
                  </a:lnTo>
                  <a:lnTo>
                    <a:pt x="2745057" y="2641599"/>
                  </a:lnTo>
                  <a:lnTo>
                    <a:pt x="2785448" y="2679699"/>
                  </a:lnTo>
                  <a:lnTo>
                    <a:pt x="2826656" y="2717799"/>
                  </a:lnTo>
                  <a:lnTo>
                    <a:pt x="2855760" y="2743199"/>
                  </a:lnTo>
                  <a:lnTo>
                    <a:pt x="2871026" y="2755899"/>
                  </a:lnTo>
                  <a:lnTo>
                    <a:pt x="2886496" y="2755899"/>
                  </a:lnTo>
                  <a:lnTo>
                    <a:pt x="2914189" y="2781299"/>
                  </a:lnTo>
                  <a:lnTo>
                    <a:pt x="2941575" y="2793999"/>
                  </a:lnTo>
                  <a:lnTo>
                    <a:pt x="2968350" y="2819399"/>
                  </a:lnTo>
                  <a:lnTo>
                    <a:pt x="2994207" y="2844799"/>
                  </a:lnTo>
                  <a:lnTo>
                    <a:pt x="3027595" y="2870199"/>
                  </a:lnTo>
                  <a:lnTo>
                    <a:pt x="3062207" y="2882899"/>
                  </a:lnTo>
                  <a:lnTo>
                    <a:pt x="3133470" y="2933699"/>
                  </a:lnTo>
                  <a:lnTo>
                    <a:pt x="3164665" y="2946399"/>
                  </a:lnTo>
                  <a:lnTo>
                    <a:pt x="3196166" y="2971799"/>
                  </a:lnTo>
                  <a:lnTo>
                    <a:pt x="3259677" y="2997199"/>
                  </a:lnTo>
                  <a:lnTo>
                    <a:pt x="3295445" y="3022599"/>
                  </a:lnTo>
                  <a:lnTo>
                    <a:pt x="3313074" y="3035299"/>
                  </a:lnTo>
                  <a:lnTo>
                    <a:pt x="3330397" y="3047999"/>
                  </a:lnTo>
                  <a:lnTo>
                    <a:pt x="3344949" y="3047999"/>
                  </a:lnTo>
                  <a:lnTo>
                    <a:pt x="3351970" y="3060699"/>
                  </a:lnTo>
                  <a:lnTo>
                    <a:pt x="3358685" y="3060699"/>
                  </a:lnTo>
                  <a:lnTo>
                    <a:pt x="3364431" y="3073399"/>
                  </a:lnTo>
                  <a:lnTo>
                    <a:pt x="3390865" y="3073399"/>
                  </a:lnTo>
                  <a:lnTo>
                    <a:pt x="3397716" y="3086099"/>
                  </a:lnTo>
                  <a:lnTo>
                    <a:pt x="3410908" y="3086099"/>
                  </a:lnTo>
                  <a:lnTo>
                    <a:pt x="3499495" y="3124199"/>
                  </a:lnTo>
                  <a:lnTo>
                    <a:pt x="3530587" y="3124199"/>
                  </a:lnTo>
                  <a:lnTo>
                    <a:pt x="3552755" y="3136899"/>
                  </a:lnTo>
                  <a:lnTo>
                    <a:pt x="3595459" y="3149599"/>
                  </a:lnTo>
                  <a:lnTo>
                    <a:pt x="3617627" y="3162299"/>
                  </a:lnTo>
                  <a:close/>
                </a:path>
                <a:path w="5494019" h="3429000">
                  <a:moveTo>
                    <a:pt x="3650522" y="3174999"/>
                  </a:moveTo>
                  <a:lnTo>
                    <a:pt x="3304285" y="3174999"/>
                  </a:lnTo>
                  <a:lnTo>
                    <a:pt x="3289019" y="3162299"/>
                  </a:lnTo>
                  <a:lnTo>
                    <a:pt x="3639523" y="3162299"/>
                  </a:lnTo>
                  <a:lnTo>
                    <a:pt x="3650522" y="3174999"/>
                  </a:lnTo>
                  <a:close/>
                </a:path>
                <a:path w="5494019" h="3429000">
                  <a:moveTo>
                    <a:pt x="3709307" y="3200399"/>
                  </a:moveTo>
                  <a:lnTo>
                    <a:pt x="3392412" y="3200399"/>
                  </a:lnTo>
                  <a:lnTo>
                    <a:pt x="3370380" y="3187699"/>
                  </a:lnTo>
                  <a:lnTo>
                    <a:pt x="3326317" y="3174999"/>
                  </a:lnTo>
                  <a:lnTo>
                    <a:pt x="3671041" y="3174999"/>
                  </a:lnTo>
                  <a:lnTo>
                    <a:pt x="3679642" y="3187699"/>
                  </a:lnTo>
                  <a:lnTo>
                    <a:pt x="3697050" y="3187699"/>
                  </a:lnTo>
                  <a:lnTo>
                    <a:pt x="3709307" y="3200399"/>
                  </a:lnTo>
                  <a:close/>
                </a:path>
                <a:path w="5494019" h="3429000">
                  <a:moveTo>
                    <a:pt x="3762415" y="3213099"/>
                  </a:moveTo>
                  <a:lnTo>
                    <a:pt x="3423420" y="3213099"/>
                  </a:lnTo>
                  <a:lnTo>
                    <a:pt x="3407916" y="3200399"/>
                  </a:lnTo>
                  <a:lnTo>
                    <a:pt x="3747098" y="3200399"/>
                  </a:lnTo>
                  <a:lnTo>
                    <a:pt x="3762415" y="3213099"/>
                  </a:lnTo>
                  <a:close/>
                </a:path>
                <a:path w="5494019" h="3429000">
                  <a:moveTo>
                    <a:pt x="3792233" y="3225799"/>
                  </a:moveTo>
                  <a:lnTo>
                    <a:pt x="3491148" y="3225799"/>
                  </a:lnTo>
                  <a:lnTo>
                    <a:pt x="3454428" y="3213099"/>
                  </a:lnTo>
                  <a:lnTo>
                    <a:pt x="3777426" y="3213099"/>
                  </a:lnTo>
                  <a:lnTo>
                    <a:pt x="3792233" y="3225799"/>
                  </a:lnTo>
                  <a:close/>
                </a:path>
                <a:path w="5494019" h="3429000">
                  <a:moveTo>
                    <a:pt x="3951476" y="3251199"/>
                  </a:moveTo>
                  <a:lnTo>
                    <a:pt x="3601307" y="3251199"/>
                  </a:lnTo>
                  <a:lnTo>
                    <a:pt x="3527867" y="3225799"/>
                  </a:lnTo>
                  <a:lnTo>
                    <a:pt x="3817291" y="3225799"/>
                  </a:lnTo>
                  <a:lnTo>
                    <a:pt x="3828562" y="3238499"/>
                  </a:lnTo>
                  <a:lnTo>
                    <a:pt x="3902133" y="3238499"/>
                  </a:lnTo>
                  <a:lnTo>
                    <a:pt x="3951476" y="3251199"/>
                  </a:lnTo>
                  <a:close/>
                </a:path>
                <a:path w="5494019" h="3429000">
                  <a:moveTo>
                    <a:pt x="4050109" y="3263899"/>
                  </a:moveTo>
                  <a:lnTo>
                    <a:pt x="3666178" y="3263899"/>
                  </a:lnTo>
                  <a:lnTo>
                    <a:pt x="3633794" y="3251199"/>
                  </a:lnTo>
                  <a:lnTo>
                    <a:pt x="4000766" y="3251199"/>
                  </a:lnTo>
                  <a:lnTo>
                    <a:pt x="4050109" y="3263899"/>
                  </a:lnTo>
                  <a:close/>
                </a:path>
                <a:path w="5494019" h="3429000">
                  <a:moveTo>
                    <a:pt x="4146664" y="3276599"/>
                  </a:moveTo>
                  <a:lnTo>
                    <a:pt x="3731866" y="3276599"/>
                  </a:lnTo>
                  <a:lnTo>
                    <a:pt x="3698767" y="3263899"/>
                  </a:lnTo>
                  <a:lnTo>
                    <a:pt x="4127896" y="3263899"/>
                  </a:lnTo>
                  <a:lnTo>
                    <a:pt x="4146664" y="3276599"/>
                  </a:lnTo>
                  <a:close/>
                </a:path>
                <a:path w="5494019" h="3429000">
                  <a:moveTo>
                    <a:pt x="4333697" y="3289299"/>
                  </a:moveTo>
                  <a:lnTo>
                    <a:pt x="3802858" y="3289299"/>
                  </a:lnTo>
                  <a:lnTo>
                    <a:pt x="3749274" y="3276599"/>
                  </a:lnTo>
                  <a:lnTo>
                    <a:pt x="4323735" y="3276599"/>
                  </a:lnTo>
                  <a:lnTo>
                    <a:pt x="4333697" y="3289299"/>
                  </a:lnTo>
                  <a:close/>
                </a:path>
                <a:path w="5494019" h="3429000">
                  <a:moveTo>
                    <a:pt x="4473878" y="3301999"/>
                  </a:moveTo>
                  <a:lnTo>
                    <a:pt x="3912065" y="3301999"/>
                  </a:lnTo>
                  <a:lnTo>
                    <a:pt x="3857257" y="3289299"/>
                  </a:lnTo>
                  <a:lnTo>
                    <a:pt x="4446304" y="3289299"/>
                  </a:lnTo>
                  <a:lnTo>
                    <a:pt x="4473878" y="3301999"/>
                  </a:lnTo>
                  <a:close/>
                </a:path>
                <a:path w="5494019" h="3429000">
                  <a:moveTo>
                    <a:pt x="4555579" y="3314699"/>
                  </a:moveTo>
                  <a:lnTo>
                    <a:pt x="4000311" y="3314699"/>
                  </a:lnTo>
                  <a:lnTo>
                    <a:pt x="3966873" y="3301999"/>
                  </a:lnTo>
                  <a:lnTo>
                    <a:pt x="4528278" y="3301999"/>
                  </a:lnTo>
                  <a:lnTo>
                    <a:pt x="4555579" y="3314699"/>
                  </a:lnTo>
                  <a:close/>
                </a:path>
                <a:path w="5494019" h="3429000">
                  <a:moveTo>
                    <a:pt x="4678703" y="3327399"/>
                  </a:moveTo>
                  <a:lnTo>
                    <a:pt x="4099608" y="3327399"/>
                  </a:lnTo>
                  <a:lnTo>
                    <a:pt x="4066781" y="3314699"/>
                  </a:lnTo>
                  <a:lnTo>
                    <a:pt x="4630629" y="3314699"/>
                  </a:lnTo>
                  <a:lnTo>
                    <a:pt x="4678703" y="3327399"/>
                  </a:lnTo>
                  <a:close/>
                </a:path>
                <a:path w="5494019" h="3429000">
                  <a:moveTo>
                    <a:pt x="4774970" y="3340099"/>
                  </a:moveTo>
                  <a:lnTo>
                    <a:pt x="4280673" y="3340099"/>
                  </a:lnTo>
                  <a:lnTo>
                    <a:pt x="4241455" y="3327399"/>
                  </a:lnTo>
                  <a:lnTo>
                    <a:pt x="4726836" y="3327399"/>
                  </a:lnTo>
                  <a:lnTo>
                    <a:pt x="4774970" y="3340099"/>
                  </a:lnTo>
                  <a:close/>
                </a:path>
                <a:path w="5494019" h="3429000">
                  <a:moveTo>
                    <a:pt x="4927316" y="3352799"/>
                  </a:moveTo>
                  <a:lnTo>
                    <a:pt x="4390782" y="3352799"/>
                  </a:lnTo>
                  <a:lnTo>
                    <a:pt x="4354827" y="3340099"/>
                  </a:lnTo>
                  <a:lnTo>
                    <a:pt x="4870995" y="3340099"/>
                  </a:lnTo>
                  <a:lnTo>
                    <a:pt x="4927316" y="3352799"/>
                  </a:lnTo>
                  <a:close/>
                </a:path>
                <a:path w="5494019" h="3429000">
                  <a:moveTo>
                    <a:pt x="5493975" y="3416299"/>
                  </a:moveTo>
                  <a:lnTo>
                    <a:pt x="5043578" y="3416299"/>
                  </a:lnTo>
                  <a:lnTo>
                    <a:pt x="4988787" y="3403599"/>
                  </a:lnTo>
                  <a:lnTo>
                    <a:pt x="4881892" y="3403599"/>
                  </a:lnTo>
                  <a:lnTo>
                    <a:pt x="4829787" y="3390899"/>
                  </a:lnTo>
                  <a:lnTo>
                    <a:pt x="4693006" y="3390899"/>
                  </a:lnTo>
                  <a:lnTo>
                    <a:pt x="4659924" y="3378199"/>
                  </a:lnTo>
                  <a:lnTo>
                    <a:pt x="4568159" y="3378199"/>
                  </a:lnTo>
                  <a:lnTo>
                    <a:pt x="4559829" y="3365499"/>
                  </a:lnTo>
                  <a:lnTo>
                    <a:pt x="4511821" y="3365499"/>
                  </a:lnTo>
                  <a:lnTo>
                    <a:pt x="4487460" y="3352799"/>
                  </a:lnTo>
                  <a:lnTo>
                    <a:pt x="5493975" y="3352799"/>
                  </a:lnTo>
                  <a:lnTo>
                    <a:pt x="5493975" y="3416299"/>
                  </a:lnTo>
                  <a:close/>
                </a:path>
                <a:path w="5494019" h="3429000">
                  <a:moveTo>
                    <a:pt x="5440100" y="3428999"/>
                  </a:moveTo>
                  <a:lnTo>
                    <a:pt x="5354471" y="3428999"/>
                  </a:lnTo>
                  <a:lnTo>
                    <a:pt x="5323957" y="3416299"/>
                  </a:lnTo>
                  <a:lnTo>
                    <a:pt x="5489502" y="3416299"/>
                  </a:lnTo>
                  <a:lnTo>
                    <a:pt x="5440100" y="3428999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39376"/>
            <a:ext cx="520065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5">
                <a:solidFill>
                  <a:srgbClr val="F4F4F4"/>
                </a:solidFill>
              </a:rPr>
              <a:t>Get</a:t>
            </a:r>
            <a:r>
              <a:rPr dirty="0" spc="20">
                <a:solidFill>
                  <a:srgbClr val="F4F4F4"/>
                </a:solidFill>
              </a:rPr>
              <a:t> </a:t>
            </a:r>
            <a:r>
              <a:rPr dirty="0" spc="125">
                <a:solidFill>
                  <a:srgbClr val="F4F4F4"/>
                </a:solidFill>
              </a:rPr>
              <a:t>in</a:t>
            </a:r>
            <a:r>
              <a:rPr dirty="0" spc="25">
                <a:solidFill>
                  <a:srgbClr val="F4F4F4"/>
                </a:solidFill>
              </a:rPr>
              <a:t> </a:t>
            </a:r>
            <a:r>
              <a:rPr dirty="0" spc="114">
                <a:solidFill>
                  <a:srgbClr val="F4F4F4"/>
                </a:solidFill>
              </a:rPr>
              <a:t>touch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000" y="2348957"/>
            <a:ext cx="7139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5" i="1">
                <a:solidFill>
                  <a:srgbClr val="F4F4F4"/>
                </a:solidFill>
                <a:latin typeface="Arial"/>
                <a:cs typeface="Arial"/>
              </a:rPr>
              <a:t>For </a:t>
            </a:r>
            <a:r>
              <a:rPr dirty="0" sz="3000" spc="-10" i="1">
                <a:solidFill>
                  <a:srgbClr val="F4F4F4"/>
                </a:solidFill>
                <a:latin typeface="Arial"/>
                <a:cs typeface="Arial"/>
              </a:rPr>
              <a:t>questions,</a:t>
            </a:r>
            <a:r>
              <a:rPr dirty="0" sz="3000" spc="-30" i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3000" spc="-20" i="1">
                <a:solidFill>
                  <a:srgbClr val="F4F4F4"/>
                </a:solidFill>
                <a:latin typeface="Arial"/>
                <a:cs typeface="Arial"/>
              </a:rPr>
              <a:t>comments</a:t>
            </a:r>
            <a:r>
              <a:rPr dirty="0" sz="3000" spc="-30" i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3000" spc="5" i="1">
                <a:solidFill>
                  <a:srgbClr val="F4F4F4"/>
                </a:solidFill>
                <a:latin typeface="Arial"/>
                <a:cs typeface="Arial"/>
              </a:rPr>
              <a:t>and</a:t>
            </a:r>
            <a:r>
              <a:rPr dirty="0" sz="3000" spc="-35" i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3000" spc="-10" i="1">
                <a:solidFill>
                  <a:srgbClr val="F4F4F4"/>
                </a:solidFill>
                <a:latin typeface="Arial"/>
                <a:cs typeface="Arial"/>
              </a:rPr>
              <a:t>suggestions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6783618"/>
            <a:ext cx="3717925" cy="99568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400" spc="75">
                <a:solidFill>
                  <a:srgbClr val="F4F4F4"/>
                </a:solidFill>
                <a:latin typeface="Trebuchet MS"/>
                <a:cs typeface="Trebuchet MS"/>
              </a:rPr>
              <a:t>GITHUB</a:t>
            </a:r>
            <a:r>
              <a:rPr dirty="0" sz="2400" spc="-10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4F4F4"/>
                </a:solidFill>
                <a:latin typeface="Trebuchet MS"/>
                <a:cs typeface="Trebuchet MS"/>
              </a:rPr>
              <a:t>REPOSITORY</a:t>
            </a:r>
            <a:r>
              <a:rPr dirty="0" sz="2400" spc="-10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F4F4F4"/>
                </a:solidFill>
                <a:latin typeface="Trebuchet MS"/>
                <a:cs typeface="Trebuchet MS"/>
              </a:rPr>
              <a:t>LINK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100" spc="-30">
                <a:solidFill>
                  <a:srgbClr val="F4F4F4"/>
                </a:solidFill>
                <a:latin typeface="Trebuchet MS"/>
                <a:cs typeface="Trebuchet MS"/>
                <a:hlinkClick r:id="rId2"/>
              </a:rPr>
              <a:t>www.reallygreatsite.com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4839" y="3640612"/>
            <a:ext cx="6596380" cy="1362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750" spc="590">
                <a:solidFill>
                  <a:srgbClr val="F4F4F4"/>
                </a:solidFill>
              </a:rPr>
              <a:t>T</a:t>
            </a:r>
            <a:r>
              <a:rPr dirty="0" sz="8750" spc="1470">
                <a:solidFill>
                  <a:srgbClr val="F4F4F4"/>
                </a:solidFill>
              </a:rPr>
              <a:t>H</a:t>
            </a:r>
            <a:r>
              <a:rPr dirty="0" sz="8750" spc="1080">
                <a:solidFill>
                  <a:srgbClr val="F4F4F4"/>
                </a:solidFill>
              </a:rPr>
              <a:t>A</a:t>
            </a:r>
            <a:r>
              <a:rPr dirty="0" sz="8750" spc="1689">
                <a:solidFill>
                  <a:srgbClr val="F4F4F4"/>
                </a:solidFill>
              </a:rPr>
              <a:t>N</a:t>
            </a:r>
            <a:r>
              <a:rPr dirty="0" sz="8750" spc="1130">
                <a:solidFill>
                  <a:srgbClr val="F4F4F4"/>
                </a:solidFill>
              </a:rPr>
              <a:t>K</a:t>
            </a:r>
            <a:r>
              <a:rPr dirty="0" sz="8750" spc="434">
                <a:solidFill>
                  <a:srgbClr val="F4F4F4"/>
                </a:solidFill>
              </a:rPr>
              <a:t>Y</a:t>
            </a:r>
            <a:r>
              <a:rPr dirty="0" sz="8750" spc="1510">
                <a:solidFill>
                  <a:srgbClr val="F4F4F4"/>
                </a:solidFill>
              </a:rPr>
              <a:t>O</a:t>
            </a:r>
            <a:r>
              <a:rPr dirty="0" sz="8750" spc="640">
                <a:solidFill>
                  <a:srgbClr val="F4F4F4"/>
                </a:solidFill>
              </a:rPr>
              <a:t>U</a:t>
            </a:r>
            <a:endParaRPr sz="8750"/>
          </a:p>
        </p:txBody>
      </p:sp>
      <p:grpSp>
        <p:nvGrpSpPr>
          <p:cNvPr id="4" name="object 4"/>
          <p:cNvGrpSpPr/>
          <p:nvPr/>
        </p:nvGrpSpPr>
        <p:grpSpPr>
          <a:xfrm>
            <a:off x="8669" y="7653570"/>
            <a:ext cx="8354695" cy="2639695"/>
            <a:chOff x="8669" y="7653570"/>
            <a:chExt cx="8354695" cy="2639695"/>
          </a:xfrm>
        </p:grpSpPr>
        <p:sp>
          <p:nvSpPr>
            <p:cNvPr id="5" name="object 5"/>
            <p:cNvSpPr/>
            <p:nvPr/>
          </p:nvSpPr>
          <p:spPr>
            <a:xfrm>
              <a:off x="8669" y="7653570"/>
              <a:ext cx="3742054" cy="2639695"/>
            </a:xfrm>
            <a:custGeom>
              <a:avLst/>
              <a:gdLst/>
              <a:ahLst/>
              <a:cxnLst/>
              <a:rect l="l" t="t" r="r" b="b"/>
              <a:pathLst>
                <a:path w="3742054" h="2639695">
                  <a:moveTo>
                    <a:pt x="2619121" y="954392"/>
                  </a:moveTo>
                  <a:lnTo>
                    <a:pt x="2715207" y="805692"/>
                  </a:lnTo>
                  <a:lnTo>
                    <a:pt x="2738575" y="792929"/>
                  </a:lnTo>
                  <a:lnTo>
                    <a:pt x="2751221" y="773358"/>
                  </a:lnTo>
                  <a:lnTo>
                    <a:pt x="2799354" y="745669"/>
                  </a:lnTo>
                  <a:lnTo>
                    <a:pt x="2844437" y="722701"/>
                  </a:lnTo>
                  <a:lnTo>
                    <a:pt x="2880932" y="713023"/>
                  </a:lnTo>
                  <a:lnTo>
                    <a:pt x="2907522" y="695273"/>
                  </a:lnTo>
                  <a:lnTo>
                    <a:pt x="2934984" y="676174"/>
                  </a:lnTo>
                  <a:lnTo>
                    <a:pt x="2963426" y="655557"/>
                  </a:lnTo>
                  <a:lnTo>
                    <a:pt x="3014755" y="622923"/>
                  </a:lnTo>
                  <a:lnTo>
                    <a:pt x="3050623" y="614215"/>
                  </a:lnTo>
                  <a:lnTo>
                    <a:pt x="3075444" y="599204"/>
                  </a:lnTo>
                  <a:lnTo>
                    <a:pt x="3102588" y="580597"/>
                  </a:lnTo>
                  <a:lnTo>
                    <a:pt x="3139037" y="570990"/>
                  </a:lnTo>
                  <a:lnTo>
                    <a:pt x="3173634" y="564249"/>
                  </a:lnTo>
                  <a:lnTo>
                    <a:pt x="3216556" y="568025"/>
                  </a:lnTo>
                  <a:lnTo>
                    <a:pt x="3232697" y="566446"/>
                  </a:lnTo>
                  <a:lnTo>
                    <a:pt x="3249873" y="563265"/>
                  </a:lnTo>
                  <a:lnTo>
                    <a:pt x="3278261" y="566133"/>
                  </a:lnTo>
                  <a:lnTo>
                    <a:pt x="3296036" y="562025"/>
                  </a:lnTo>
                  <a:lnTo>
                    <a:pt x="3341473" y="561910"/>
                  </a:lnTo>
                  <a:lnTo>
                    <a:pt x="3380809" y="571236"/>
                  </a:lnTo>
                  <a:lnTo>
                    <a:pt x="3414262" y="589666"/>
                  </a:lnTo>
                  <a:lnTo>
                    <a:pt x="3452717" y="623755"/>
                  </a:lnTo>
                  <a:lnTo>
                    <a:pt x="3487627" y="663331"/>
                  </a:lnTo>
                  <a:lnTo>
                    <a:pt x="3510642" y="697914"/>
                  </a:lnTo>
                  <a:lnTo>
                    <a:pt x="3542568" y="742108"/>
                  </a:lnTo>
                  <a:lnTo>
                    <a:pt x="3561540" y="782949"/>
                  </a:lnTo>
                  <a:lnTo>
                    <a:pt x="3588362" y="835042"/>
                  </a:lnTo>
                  <a:lnTo>
                    <a:pt x="3593718" y="850153"/>
                  </a:lnTo>
                  <a:lnTo>
                    <a:pt x="3600326" y="863326"/>
                  </a:lnTo>
                  <a:lnTo>
                    <a:pt x="3607698" y="875319"/>
                  </a:lnTo>
                  <a:lnTo>
                    <a:pt x="3626008" y="893782"/>
                  </a:lnTo>
                  <a:lnTo>
                    <a:pt x="3658445" y="937187"/>
                  </a:lnTo>
                  <a:lnTo>
                    <a:pt x="3676782" y="979009"/>
                  </a:lnTo>
                  <a:lnTo>
                    <a:pt x="3701756" y="1033962"/>
                  </a:lnTo>
                  <a:lnTo>
                    <a:pt x="3711432" y="1089188"/>
                  </a:lnTo>
                  <a:lnTo>
                    <a:pt x="3708972" y="1116396"/>
                  </a:lnTo>
                  <a:lnTo>
                    <a:pt x="3716851" y="1151003"/>
                  </a:lnTo>
                  <a:lnTo>
                    <a:pt x="3713410" y="1179728"/>
                  </a:lnTo>
                  <a:lnTo>
                    <a:pt x="3708989" y="1209971"/>
                  </a:lnTo>
                  <a:lnTo>
                    <a:pt x="3706428" y="1260735"/>
                  </a:lnTo>
                  <a:lnTo>
                    <a:pt x="3693201" y="1304606"/>
                  </a:lnTo>
                  <a:lnTo>
                    <a:pt x="3690422" y="1355707"/>
                  </a:lnTo>
                  <a:lnTo>
                    <a:pt x="3676541" y="1400589"/>
                  </a:lnTo>
                  <a:lnTo>
                    <a:pt x="3669223" y="1435314"/>
                  </a:lnTo>
                  <a:lnTo>
                    <a:pt x="3650967" y="1463568"/>
                  </a:lnTo>
                  <a:lnTo>
                    <a:pt x="3643050" y="1499220"/>
                  </a:lnTo>
                  <a:lnTo>
                    <a:pt x="3501490" y="1718294"/>
                  </a:lnTo>
                  <a:lnTo>
                    <a:pt x="3492548" y="1755534"/>
                  </a:lnTo>
                  <a:lnTo>
                    <a:pt x="3463996" y="1823121"/>
                  </a:lnTo>
                  <a:lnTo>
                    <a:pt x="3455054" y="1860360"/>
                  </a:lnTo>
                  <a:lnTo>
                    <a:pt x="3447010" y="1872808"/>
                  </a:lnTo>
                  <a:lnTo>
                    <a:pt x="3450178" y="1891306"/>
                  </a:lnTo>
                  <a:lnTo>
                    <a:pt x="3443333" y="1901899"/>
                  </a:lnTo>
                  <a:lnTo>
                    <a:pt x="3447917" y="1918205"/>
                  </a:lnTo>
                  <a:lnTo>
                    <a:pt x="3460890" y="1968331"/>
                  </a:lnTo>
                  <a:lnTo>
                    <a:pt x="3472555" y="2020479"/>
                  </a:lnTo>
                  <a:lnTo>
                    <a:pt x="3472463" y="2067422"/>
                  </a:lnTo>
                  <a:lnTo>
                    <a:pt x="3471500" y="2115713"/>
                  </a:lnTo>
                  <a:lnTo>
                    <a:pt x="3480687" y="2148296"/>
                  </a:lnTo>
                  <a:lnTo>
                    <a:pt x="3481277" y="2170784"/>
                  </a:lnTo>
                  <a:lnTo>
                    <a:pt x="3494930" y="2196455"/>
                  </a:lnTo>
                  <a:lnTo>
                    <a:pt x="3511307" y="2217911"/>
                  </a:lnTo>
                  <a:lnTo>
                    <a:pt x="3528401" y="2238257"/>
                  </a:lnTo>
                  <a:lnTo>
                    <a:pt x="3543153" y="2262229"/>
                  </a:lnTo>
                  <a:lnTo>
                    <a:pt x="3555617" y="2289740"/>
                  </a:lnTo>
                  <a:lnTo>
                    <a:pt x="3565848" y="2320708"/>
                  </a:lnTo>
                  <a:lnTo>
                    <a:pt x="3568444" y="2340091"/>
                  </a:lnTo>
                  <a:lnTo>
                    <a:pt x="3583832" y="2363078"/>
                  </a:lnTo>
                  <a:lnTo>
                    <a:pt x="3590622" y="2375970"/>
                  </a:lnTo>
                  <a:lnTo>
                    <a:pt x="3610095" y="2392636"/>
                  </a:lnTo>
                  <a:lnTo>
                    <a:pt x="3639063" y="2418006"/>
                  </a:lnTo>
                  <a:lnTo>
                    <a:pt x="3664654" y="2448603"/>
                  </a:lnTo>
                  <a:lnTo>
                    <a:pt x="3676310" y="2477365"/>
                  </a:lnTo>
                  <a:lnTo>
                    <a:pt x="3684807" y="2511016"/>
                  </a:lnTo>
                  <a:lnTo>
                    <a:pt x="3692360" y="2522728"/>
                  </a:lnTo>
                  <a:lnTo>
                    <a:pt x="3689301" y="2527462"/>
                  </a:lnTo>
                  <a:lnTo>
                    <a:pt x="3697235" y="2538584"/>
                  </a:lnTo>
                  <a:lnTo>
                    <a:pt x="3705768" y="2548778"/>
                  </a:lnTo>
                  <a:lnTo>
                    <a:pt x="3724807" y="2589516"/>
                  </a:lnTo>
                  <a:lnTo>
                    <a:pt x="3741793" y="2633429"/>
                  </a:lnTo>
                  <a:lnTo>
                    <a:pt x="1833969" y="2637484"/>
                  </a:lnTo>
                  <a:lnTo>
                    <a:pt x="2572153" y="1495087"/>
                  </a:lnTo>
                  <a:lnTo>
                    <a:pt x="2573488" y="1446220"/>
                  </a:lnTo>
                  <a:lnTo>
                    <a:pt x="2583139" y="1431286"/>
                  </a:lnTo>
                  <a:lnTo>
                    <a:pt x="2582068" y="1409543"/>
                  </a:lnTo>
                  <a:lnTo>
                    <a:pt x="2580670" y="1388305"/>
                  </a:lnTo>
                  <a:lnTo>
                    <a:pt x="2578673" y="1367996"/>
                  </a:lnTo>
                  <a:lnTo>
                    <a:pt x="2576858" y="1324004"/>
                  </a:lnTo>
                  <a:lnTo>
                    <a:pt x="2576241" y="1278157"/>
                  </a:lnTo>
                  <a:lnTo>
                    <a:pt x="2576278" y="1231300"/>
                  </a:lnTo>
                  <a:lnTo>
                    <a:pt x="2587090" y="1191166"/>
                  </a:lnTo>
                  <a:lnTo>
                    <a:pt x="2588449" y="1142262"/>
                  </a:lnTo>
                  <a:lnTo>
                    <a:pt x="2590421" y="1092410"/>
                  </a:lnTo>
                  <a:lnTo>
                    <a:pt x="2616647" y="1005022"/>
                  </a:lnTo>
                  <a:lnTo>
                    <a:pt x="2619121" y="954392"/>
                  </a:lnTo>
                  <a:close/>
                </a:path>
                <a:path w="3742054" h="2639695">
                  <a:moveTo>
                    <a:pt x="0" y="0"/>
                  </a:moveTo>
                  <a:lnTo>
                    <a:pt x="37982" y="11419"/>
                  </a:lnTo>
                  <a:lnTo>
                    <a:pt x="85712" y="31156"/>
                  </a:lnTo>
                  <a:lnTo>
                    <a:pt x="130928" y="54782"/>
                  </a:lnTo>
                  <a:lnTo>
                    <a:pt x="173920" y="81849"/>
                  </a:lnTo>
                  <a:lnTo>
                    <a:pt x="204080" y="105376"/>
                  </a:lnTo>
                  <a:lnTo>
                    <a:pt x="242797" y="139060"/>
                  </a:lnTo>
                  <a:lnTo>
                    <a:pt x="279463" y="175918"/>
                  </a:lnTo>
                  <a:lnTo>
                    <a:pt x="303468" y="208970"/>
                  </a:lnTo>
                  <a:lnTo>
                    <a:pt x="336203" y="251911"/>
                  </a:lnTo>
                  <a:lnTo>
                    <a:pt x="356392" y="290868"/>
                  </a:lnTo>
                  <a:lnTo>
                    <a:pt x="374759" y="332645"/>
                  </a:lnTo>
                  <a:lnTo>
                    <a:pt x="393224" y="374271"/>
                  </a:lnTo>
                  <a:lnTo>
                    <a:pt x="411089" y="416824"/>
                  </a:lnTo>
                  <a:lnTo>
                    <a:pt x="418179" y="452653"/>
                  </a:lnTo>
                  <a:lnTo>
                    <a:pt x="436317" y="494785"/>
                  </a:lnTo>
                  <a:lnTo>
                    <a:pt x="462831" y="547354"/>
                  </a:lnTo>
                  <a:lnTo>
                    <a:pt x="478729" y="592951"/>
                  </a:lnTo>
                  <a:lnTo>
                    <a:pt x="505325" y="645394"/>
                  </a:lnTo>
                  <a:lnTo>
                    <a:pt x="537192" y="736480"/>
                  </a:lnTo>
                  <a:lnTo>
                    <a:pt x="563757" y="788970"/>
                  </a:lnTo>
                  <a:lnTo>
                    <a:pt x="579604" y="834647"/>
                  </a:lnTo>
                  <a:lnTo>
                    <a:pt x="594601" y="858238"/>
                  </a:lnTo>
                  <a:lnTo>
                    <a:pt x="600129" y="873083"/>
                  </a:lnTo>
                  <a:lnTo>
                    <a:pt x="617414" y="893135"/>
                  </a:lnTo>
                  <a:lnTo>
                    <a:pt x="625012" y="904776"/>
                  </a:lnTo>
                  <a:lnTo>
                    <a:pt x="670421" y="951504"/>
                  </a:lnTo>
                  <a:lnTo>
                    <a:pt x="704237" y="992773"/>
                  </a:lnTo>
                  <a:lnTo>
                    <a:pt x="737291" y="1035222"/>
                  </a:lnTo>
                  <a:lnTo>
                    <a:pt x="769745" y="1078598"/>
                  </a:lnTo>
                  <a:lnTo>
                    <a:pt x="804950" y="1117717"/>
                  </a:lnTo>
                  <a:lnTo>
                    <a:pt x="830033" y="1149101"/>
                  </a:lnTo>
                  <a:lnTo>
                    <a:pt x="855333" y="1180147"/>
                  </a:lnTo>
                  <a:lnTo>
                    <a:pt x="891192" y="1218255"/>
                  </a:lnTo>
                  <a:lnTo>
                    <a:pt x="916360" y="1249506"/>
                  </a:lnTo>
                  <a:lnTo>
                    <a:pt x="952841" y="1286651"/>
                  </a:lnTo>
                  <a:lnTo>
                    <a:pt x="1015781" y="1353049"/>
                  </a:lnTo>
                  <a:lnTo>
                    <a:pt x="1041595" y="1383302"/>
                  </a:lnTo>
                  <a:lnTo>
                    <a:pt x="1077430" y="1421446"/>
                  </a:lnTo>
                  <a:lnTo>
                    <a:pt x="1112263" y="1461141"/>
                  </a:lnTo>
                  <a:lnTo>
                    <a:pt x="1147150" y="1500752"/>
                  </a:lnTo>
                  <a:lnTo>
                    <a:pt x="1182146" y="1540194"/>
                  </a:lnTo>
                  <a:lnTo>
                    <a:pt x="1217306" y="1579384"/>
                  </a:lnTo>
                  <a:lnTo>
                    <a:pt x="1253582" y="1616845"/>
                  </a:lnTo>
                  <a:lnTo>
                    <a:pt x="1283313" y="1641035"/>
                  </a:lnTo>
                  <a:lnTo>
                    <a:pt x="1302268" y="1658501"/>
                  </a:lnTo>
                  <a:lnTo>
                    <a:pt x="1341312" y="1691679"/>
                  </a:lnTo>
                  <a:lnTo>
                    <a:pt x="1381098" y="1723709"/>
                  </a:lnTo>
                  <a:lnTo>
                    <a:pt x="1410990" y="1747651"/>
                  </a:lnTo>
                  <a:lnTo>
                    <a:pt x="1452351" y="1777242"/>
                  </a:lnTo>
                  <a:lnTo>
                    <a:pt x="1494546" y="1805544"/>
                  </a:lnTo>
                  <a:lnTo>
                    <a:pt x="1526938" y="1825616"/>
                  </a:lnTo>
                  <a:lnTo>
                    <a:pt x="1570891" y="1851197"/>
                  </a:lnTo>
                  <a:lnTo>
                    <a:pt x="1616711" y="1873889"/>
                  </a:lnTo>
                  <a:lnTo>
                    <a:pt x="1675457" y="1899976"/>
                  </a:lnTo>
                  <a:lnTo>
                    <a:pt x="1725829" y="1915624"/>
                  </a:lnTo>
                  <a:lnTo>
                    <a:pt x="1778524" y="1927676"/>
                  </a:lnTo>
                  <a:lnTo>
                    <a:pt x="1822909" y="1929188"/>
                  </a:lnTo>
                  <a:lnTo>
                    <a:pt x="1880349" y="1933896"/>
                  </a:lnTo>
                  <a:lnTo>
                    <a:pt x="1924833" y="1935256"/>
                  </a:lnTo>
                  <a:lnTo>
                    <a:pt x="1959031" y="1929133"/>
                  </a:lnTo>
                  <a:lnTo>
                    <a:pt x="2004004" y="1929734"/>
                  </a:lnTo>
                  <a:lnTo>
                    <a:pt x="2048814" y="1930588"/>
                  </a:lnTo>
                  <a:lnTo>
                    <a:pt x="2101813" y="1918769"/>
                  </a:lnTo>
                  <a:lnTo>
                    <a:pt x="2143555" y="1900971"/>
                  </a:lnTo>
                  <a:lnTo>
                    <a:pt x="2175847" y="1897798"/>
                  </a:lnTo>
                  <a:lnTo>
                    <a:pt x="2196709" y="1888913"/>
                  </a:lnTo>
                  <a:lnTo>
                    <a:pt x="2227529" y="1888017"/>
                  </a:lnTo>
                  <a:lnTo>
                    <a:pt x="2231642" y="1881653"/>
                  </a:lnTo>
                  <a:lnTo>
                    <a:pt x="2246693" y="1881759"/>
                  </a:lnTo>
                  <a:lnTo>
                    <a:pt x="2266293" y="1874827"/>
                  </a:lnTo>
                  <a:lnTo>
                    <a:pt x="2284695" y="1869749"/>
                  </a:lnTo>
                  <a:lnTo>
                    <a:pt x="2293084" y="1856768"/>
                  </a:lnTo>
                  <a:lnTo>
                    <a:pt x="2312793" y="1849667"/>
                  </a:lnTo>
                  <a:lnTo>
                    <a:pt x="2467679" y="1609968"/>
                  </a:lnTo>
                  <a:lnTo>
                    <a:pt x="2492935" y="1594283"/>
                  </a:lnTo>
                  <a:lnTo>
                    <a:pt x="2526598" y="1565588"/>
                  </a:lnTo>
                  <a:lnTo>
                    <a:pt x="1833969" y="2637484"/>
                  </a:lnTo>
                  <a:lnTo>
                    <a:pt x="1031472" y="2639189"/>
                  </a:lnTo>
                  <a:lnTo>
                    <a:pt x="1252803" y="2296663"/>
                  </a:lnTo>
                  <a:lnTo>
                    <a:pt x="1248563" y="2279823"/>
                  </a:lnTo>
                  <a:lnTo>
                    <a:pt x="1254773" y="2270213"/>
                  </a:lnTo>
                  <a:lnTo>
                    <a:pt x="1245132" y="2238332"/>
                  </a:lnTo>
                  <a:lnTo>
                    <a:pt x="1244415" y="2216041"/>
                  </a:lnTo>
                  <a:lnTo>
                    <a:pt x="1217290" y="2164418"/>
                  </a:lnTo>
                  <a:lnTo>
                    <a:pt x="1186485" y="2118490"/>
                  </a:lnTo>
                  <a:lnTo>
                    <a:pt x="1154062" y="2075065"/>
                  </a:lnTo>
                  <a:lnTo>
                    <a:pt x="1119659" y="2034705"/>
                  </a:lnTo>
                  <a:lnTo>
                    <a:pt x="1082913" y="1997970"/>
                  </a:lnTo>
                  <a:lnTo>
                    <a:pt x="1032795" y="1958529"/>
                  </a:lnTo>
                  <a:lnTo>
                    <a:pt x="1002265" y="1935576"/>
                  </a:lnTo>
                  <a:lnTo>
                    <a:pt x="961177" y="1905561"/>
                  </a:lnTo>
                  <a:lnTo>
                    <a:pt x="930539" y="1882775"/>
                  </a:lnTo>
                  <a:lnTo>
                    <a:pt x="888688" y="1853940"/>
                  </a:lnTo>
                  <a:lnTo>
                    <a:pt x="847110" y="1824684"/>
                  </a:lnTo>
                  <a:lnTo>
                    <a:pt x="817506" y="1800297"/>
                  </a:lnTo>
                  <a:lnTo>
                    <a:pt x="767733" y="1760323"/>
                  </a:lnTo>
                  <a:lnTo>
                    <a:pt x="728100" y="1728056"/>
                  </a:lnTo>
                  <a:lnTo>
                    <a:pt x="687973" y="1696555"/>
                  </a:lnTo>
                  <a:lnTo>
                    <a:pt x="647381" y="1665772"/>
                  </a:lnTo>
                  <a:lnTo>
                    <a:pt x="606358" y="1635658"/>
                  </a:lnTo>
                  <a:lnTo>
                    <a:pt x="564933" y="1606164"/>
                  </a:lnTo>
                  <a:lnTo>
                    <a:pt x="512472" y="1570349"/>
                  </a:lnTo>
                  <a:lnTo>
                    <a:pt x="470340" y="1541951"/>
                  </a:lnTo>
                  <a:lnTo>
                    <a:pt x="427900" y="1514027"/>
                  </a:lnTo>
                  <a:lnTo>
                    <a:pt x="385186" y="1486529"/>
                  </a:lnTo>
                  <a:lnTo>
                    <a:pt x="342379" y="1459175"/>
                  </a:lnTo>
                  <a:lnTo>
                    <a:pt x="299313" y="1432221"/>
                  </a:lnTo>
                  <a:lnTo>
                    <a:pt x="256022" y="1405616"/>
                  </a:lnTo>
                  <a:lnTo>
                    <a:pt x="212537" y="1379311"/>
                  </a:lnTo>
                  <a:lnTo>
                    <a:pt x="168890" y="1353256"/>
                  </a:lnTo>
                  <a:lnTo>
                    <a:pt x="125114" y="1327401"/>
                  </a:lnTo>
                  <a:lnTo>
                    <a:pt x="81869" y="1300725"/>
                  </a:lnTo>
                  <a:lnTo>
                    <a:pt x="40382" y="1271327"/>
                  </a:lnTo>
                  <a:lnTo>
                    <a:pt x="671" y="1239182"/>
                  </a:lnTo>
                  <a:lnTo>
                    <a:pt x="922" y="1238794"/>
                  </a:lnTo>
                  <a:lnTo>
                    <a:pt x="0" y="0"/>
                  </a:lnTo>
                  <a:close/>
                </a:path>
                <a:path w="3742054" h="2639695">
                  <a:moveTo>
                    <a:pt x="834633" y="2639607"/>
                  </a:moveTo>
                  <a:lnTo>
                    <a:pt x="854854" y="2608314"/>
                  </a:lnTo>
                  <a:lnTo>
                    <a:pt x="900808" y="2583997"/>
                  </a:lnTo>
                  <a:lnTo>
                    <a:pt x="940299" y="2522881"/>
                  </a:lnTo>
                  <a:lnTo>
                    <a:pt x="955415" y="2522889"/>
                  </a:lnTo>
                  <a:lnTo>
                    <a:pt x="966309" y="2506030"/>
                  </a:lnTo>
                  <a:lnTo>
                    <a:pt x="1009431" y="2486096"/>
                  </a:lnTo>
                  <a:lnTo>
                    <a:pt x="1020325" y="2469237"/>
                  </a:lnTo>
                  <a:lnTo>
                    <a:pt x="1057818" y="2458014"/>
                  </a:lnTo>
                  <a:lnTo>
                    <a:pt x="1084862" y="2439561"/>
                  </a:lnTo>
                  <a:lnTo>
                    <a:pt x="1101676" y="2413541"/>
                  </a:lnTo>
                  <a:lnTo>
                    <a:pt x="1157943" y="2373264"/>
                  </a:lnTo>
                  <a:lnTo>
                    <a:pt x="1174756" y="2347244"/>
                  </a:lnTo>
                  <a:lnTo>
                    <a:pt x="1228627" y="2310676"/>
                  </a:lnTo>
                  <a:lnTo>
                    <a:pt x="1246157" y="2306947"/>
                  </a:lnTo>
                  <a:lnTo>
                    <a:pt x="1031472" y="2639189"/>
                  </a:lnTo>
                  <a:lnTo>
                    <a:pt x="834633" y="2639607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88939" y="8918788"/>
              <a:ext cx="5474335" cy="1367155"/>
            </a:xfrm>
            <a:custGeom>
              <a:avLst/>
              <a:gdLst/>
              <a:ahLst/>
              <a:cxnLst/>
              <a:rect l="l" t="t" r="r" b="b"/>
              <a:pathLst>
                <a:path w="5474334" h="1367154">
                  <a:moveTo>
                    <a:pt x="4623135" y="1366693"/>
                  </a:moveTo>
                  <a:lnTo>
                    <a:pt x="4575863" y="1366304"/>
                  </a:lnTo>
                  <a:lnTo>
                    <a:pt x="4528591" y="1365394"/>
                  </a:lnTo>
                  <a:lnTo>
                    <a:pt x="4481319" y="1363966"/>
                  </a:lnTo>
                  <a:lnTo>
                    <a:pt x="4434047" y="1362017"/>
                  </a:lnTo>
                  <a:lnTo>
                    <a:pt x="4349389" y="1357709"/>
                  </a:lnTo>
                  <a:lnTo>
                    <a:pt x="4312004" y="1356765"/>
                  </a:lnTo>
                  <a:lnTo>
                    <a:pt x="4274618" y="1356417"/>
                  </a:lnTo>
                  <a:lnTo>
                    <a:pt x="4237232" y="1356367"/>
                  </a:lnTo>
                  <a:lnTo>
                    <a:pt x="4204785" y="1356068"/>
                  </a:lnTo>
                  <a:lnTo>
                    <a:pt x="4140288" y="1356665"/>
                  </a:lnTo>
                  <a:lnTo>
                    <a:pt x="4107840" y="1356367"/>
                  </a:lnTo>
                  <a:lnTo>
                    <a:pt x="4084772" y="1355223"/>
                  </a:lnTo>
                  <a:lnTo>
                    <a:pt x="4015569" y="1350002"/>
                  </a:lnTo>
                  <a:lnTo>
                    <a:pt x="3948752" y="1345759"/>
                  </a:lnTo>
                  <a:lnTo>
                    <a:pt x="3936986" y="1345295"/>
                  </a:lnTo>
                  <a:lnTo>
                    <a:pt x="3913852" y="1345162"/>
                  </a:lnTo>
                  <a:lnTo>
                    <a:pt x="3902086" y="1344698"/>
                  </a:lnTo>
                  <a:lnTo>
                    <a:pt x="3711180" y="1328786"/>
                  </a:lnTo>
                  <a:lnTo>
                    <a:pt x="3603448" y="1320582"/>
                  </a:lnTo>
                  <a:lnTo>
                    <a:pt x="3552225" y="1315129"/>
                  </a:lnTo>
                  <a:lnTo>
                    <a:pt x="3501200" y="1308283"/>
                  </a:lnTo>
                  <a:lnTo>
                    <a:pt x="3450276" y="1300145"/>
                  </a:lnTo>
                  <a:lnTo>
                    <a:pt x="3408465" y="1292057"/>
                  </a:lnTo>
                  <a:lnTo>
                    <a:pt x="3367152" y="1282377"/>
                  </a:lnTo>
                  <a:lnTo>
                    <a:pt x="3326038" y="1271504"/>
                  </a:lnTo>
                  <a:lnTo>
                    <a:pt x="3284824" y="1259835"/>
                  </a:lnTo>
                  <a:lnTo>
                    <a:pt x="3240577" y="1244918"/>
                  </a:lnTo>
                  <a:lnTo>
                    <a:pt x="3198121" y="1226421"/>
                  </a:lnTo>
                  <a:lnTo>
                    <a:pt x="3156857" y="1205536"/>
                  </a:lnTo>
                  <a:lnTo>
                    <a:pt x="3116190" y="1183458"/>
                  </a:lnTo>
                  <a:lnTo>
                    <a:pt x="3075722" y="1160105"/>
                  </a:lnTo>
                  <a:lnTo>
                    <a:pt x="3036646" y="1135060"/>
                  </a:lnTo>
                  <a:lnTo>
                    <a:pt x="2998365" y="1109021"/>
                  </a:lnTo>
                  <a:lnTo>
                    <a:pt x="2960284" y="1082683"/>
                  </a:lnTo>
                  <a:lnTo>
                    <a:pt x="2929924" y="1058816"/>
                  </a:lnTo>
                  <a:lnTo>
                    <a:pt x="2901951" y="1031766"/>
                  </a:lnTo>
                  <a:lnTo>
                    <a:pt x="2857672" y="984428"/>
                  </a:lnTo>
                  <a:lnTo>
                    <a:pt x="2814983" y="936295"/>
                  </a:lnTo>
                  <a:lnTo>
                    <a:pt x="2787988" y="898703"/>
                  </a:lnTo>
                  <a:lnTo>
                    <a:pt x="2767455" y="861327"/>
                  </a:lnTo>
                  <a:lnTo>
                    <a:pt x="2743592" y="812431"/>
                  </a:lnTo>
                  <a:lnTo>
                    <a:pt x="2732257" y="787784"/>
                  </a:lnTo>
                  <a:lnTo>
                    <a:pt x="2710001" y="741226"/>
                  </a:lnTo>
                  <a:lnTo>
                    <a:pt x="2686254" y="695363"/>
                  </a:lnTo>
                  <a:lnTo>
                    <a:pt x="2661115" y="650097"/>
                  </a:lnTo>
                  <a:lnTo>
                    <a:pt x="2634683" y="605329"/>
                  </a:lnTo>
                  <a:lnTo>
                    <a:pt x="2609925" y="565648"/>
                  </a:lnTo>
                  <a:lnTo>
                    <a:pt x="2601804" y="552289"/>
                  </a:lnTo>
                  <a:lnTo>
                    <a:pt x="2577676" y="518476"/>
                  </a:lnTo>
                  <a:lnTo>
                    <a:pt x="2548775" y="488642"/>
                  </a:lnTo>
                  <a:lnTo>
                    <a:pt x="2507213" y="454034"/>
                  </a:lnTo>
                  <a:lnTo>
                    <a:pt x="2463663" y="421812"/>
                  </a:lnTo>
                  <a:lnTo>
                    <a:pt x="2418124" y="391977"/>
                  </a:lnTo>
                  <a:lnTo>
                    <a:pt x="2370596" y="364529"/>
                  </a:lnTo>
                  <a:lnTo>
                    <a:pt x="2338480" y="351137"/>
                  </a:lnTo>
                  <a:lnTo>
                    <a:pt x="2306961" y="336153"/>
                  </a:lnTo>
                  <a:lnTo>
                    <a:pt x="2243326" y="309368"/>
                  </a:lnTo>
                  <a:lnTo>
                    <a:pt x="2171106" y="289926"/>
                  </a:lnTo>
                  <a:lnTo>
                    <a:pt x="2088480" y="267998"/>
                  </a:lnTo>
                  <a:lnTo>
                    <a:pt x="2053480" y="258318"/>
                  </a:lnTo>
                  <a:lnTo>
                    <a:pt x="2035981" y="254124"/>
                  </a:lnTo>
                  <a:lnTo>
                    <a:pt x="2018481" y="251025"/>
                  </a:lnTo>
                  <a:lnTo>
                    <a:pt x="1966180" y="242307"/>
                  </a:lnTo>
                  <a:lnTo>
                    <a:pt x="1914278" y="232196"/>
                  </a:lnTo>
                  <a:lnTo>
                    <a:pt x="1862773" y="220892"/>
                  </a:lnTo>
                  <a:lnTo>
                    <a:pt x="1811666" y="208593"/>
                  </a:lnTo>
                  <a:lnTo>
                    <a:pt x="1756433" y="195980"/>
                  </a:lnTo>
                  <a:lnTo>
                    <a:pt x="1700702" y="184858"/>
                  </a:lnTo>
                  <a:lnTo>
                    <a:pt x="1644772" y="174731"/>
                  </a:lnTo>
                  <a:lnTo>
                    <a:pt x="1456369" y="142824"/>
                  </a:lnTo>
                  <a:lnTo>
                    <a:pt x="1415138" y="137255"/>
                  </a:lnTo>
                  <a:lnTo>
                    <a:pt x="1394772" y="135366"/>
                  </a:lnTo>
                  <a:lnTo>
                    <a:pt x="1374704" y="133277"/>
                  </a:lnTo>
                  <a:lnTo>
                    <a:pt x="1319636" y="128371"/>
                  </a:lnTo>
                  <a:lnTo>
                    <a:pt x="1264270" y="125056"/>
                  </a:lnTo>
                  <a:lnTo>
                    <a:pt x="1208705" y="121344"/>
                  </a:lnTo>
                  <a:lnTo>
                    <a:pt x="1146677" y="114631"/>
                  </a:lnTo>
                  <a:lnTo>
                    <a:pt x="1133950" y="114200"/>
                  </a:lnTo>
                  <a:lnTo>
                    <a:pt x="1127587" y="114183"/>
                  </a:lnTo>
                  <a:lnTo>
                    <a:pt x="993952" y="106758"/>
                  </a:lnTo>
                  <a:lnTo>
                    <a:pt x="961969" y="106360"/>
                  </a:lnTo>
                  <a:lnTo>
                    <a:pt x="929787" y="106758"/>
                  </a:lnTo>
                  <a:lnTo>
                    <a:pt x="897605" y="107951"/>
                  </a:lnTo>
                  <a:lnTo>
                    <a:pt x="865621" y="109940"/>
                  </a:lnTo>
                  <a:lnTo>
                    <a:pt x="837002" y="111249"/>
                  </a:lnTo>
                  <a:lnTo>
                    <a:pt x="808482" y="111664"/>
                  </a:lnTo>
                  <a:lnTo>
                    <a:pt x="780161" y="110686"/>
                  </a:lnTo>
                  <a:lnTo>
                    <a:pt x="741798" y="106625"/>
                  </a:lnTo>
                  <a:lnTo>
                    <a:pt x="731457" y="106227"/>
                  </a:lnTo>
                  <a:lnTo>
                    <a:pt x="721116" y="106625"/>
                  </a:lnTo>
                  <a:lnTo>
                    <a:pt x="681327" y="111382"/>
                  </a:lnTo>
                  <a:lnTo>
                    <a:pt x="651780" y="112459"/>
                  </a:lnTo>
                  <a:lnTo>
                    <a:pt x="622034" y="110951"/>
                  </a:lnTo>
                  <a:lnTo>
                    <a:pt x="591989" y="106758"/>
                  </a:lnTo>
                  <a:lnTo>
                    <a:pt x="571308" y="103542"/>
                  </a:lnTo>
                  <a:lnTo>
                    <a:pt x="550627" y="101719"/>
                  </a:lnTo>
                  <a:lnTo>
                    <a:pt x="529945" y="101089"/>
                  </a:lnTo>
                  <a:lnTo>
                    <a:pt x="479666" y="101802"/>
                  </a:lnTo>
                  <a:lnTo>
                    <a:pt x="449871" y="101056"/>
                  </a:lnTo>
                  <a:lnTo>
                    <a:pt x="420075" y="98918"/>
                  </a:lnTo>
                  <a:lnTo>
                    <a:pt x="390478" y="95089"/>
                  </a:lnTo>
                  <a:lnTo>
                    <a:pt x="381562" y="93713"/>
                  </a:lnTo>
                  <a:lnTo>
                    <a:pt x="372448" y="92835"/>
                  </a:lnTo>
                  <a:lnTo>
                    <a:pt x="331350" y="94741"/>
                  </a:lnTo>
                  <a:lnTo>
                    <a:pt x="285214" y="99083"/>
                  </a:lnTo>
                  <a:lnTo>
                    <a:pt x="210608" y="109277"/>
                  </a:lnTo>
                  <a:lnTo>
                    <a:pt x="160860" y="122670"/>
                  </a:lnTo>
                  <a:lnTo>
                    <a:pt x="112703" y="140836"/>
                  </a:lnTo>
                  <a:lnTo>
                    <a:pt x="65938" y="162979"/>
                  </a:lnTo>
                  <a:lnTo>
                    <a:pt x="56541" y="167687"/>
                  </a:lnTo>
                  <a:lnTo>
                    <a:pt x="47245" y="171996"/>
                  </a:lnTo>
                  <a:lnTo>
                    <a:pt x="37749" y="175510"/>
                  </a:lnTo>
                  <a:lnTo>
                    <a:pt x="27756" y="177830"/>
                  </a:lnTo>
                  <a:lnTo>
                    <a:pt x="17780" y="177317"/>
                  </a:lnTo>
                  <a:lnTo>
                    <a:pt x="9196" y="172924"/>
                  </a:lnTo>
                  <a:lnTo>
                    <a:pt x="2998" y="165151"/>
                  </a:lnTo>
                  <a:lnTo>
                    <a:pt x="181" y="154493"/>
                  </a:lnTo>
                  <a:lnTo>
                    <a:pt x="0" y="146372"/>
                  </a:lnTo>
                  <a:lnTo>
                    <a:pt x="1110" y="138051"/>
                  </a:lnTo>
                  <a:lnTo>
                    <a:pt x="39789" y="105333"/>
                  </a:lnTo>
                  <a:lnTo>
                    <a:pt x="105744" y="75962"/>
                  </a:lnTo>
                  <a:lnTo>
                    <a:pt x="150106" y="59354"/>
                  </a:lnTo>
                  <a:lnTo>
                    <a:pt x="183664" y="51597"/>
                  </a:lnTo>
                  <a:lnTo>
                    <a:pt x="194270" y="51597"/>
                  </a:lnTo>
                  <a:lnTo>
                    <a:pt x="198512" y="49475"/>
                  </a:lnTo>
                  <a:lnTo>
                    <a:pt x="237671" y="39829"/>
                  </a:lnTo>
                  <a:lnTo>
                    <a:pt x="277129" y="35155"/>
                  </a:lnTo>
                  <a:lnTo>
                    <a:pt x="316785" y="33663"/>
                  </a:lnTo>
                  <a:lnTo>
                    <a:pt x="379873" y="33431"/>
                  </a:lnTo>
                  <a:lnTo>
                    <a:pt x="391440" y="33116"/>
                  </a:lnTo>
                  <a:lnTo>
                    <a:pt x="440592" y="30878"/>
                  </a:lnTo>
                  <a:lnTo>
                    <a:pt x="477977" y="30646"/>
                  </a:lnTo>
                  <a:lnTo>
                    <a:pt x="515363" y="31608"/>
                  </a:lnTo>
                  <a:lnTo>
                    <a:pt x="552749" y="33564"/>
                  </a:lnTo>
                  <a:lnTo>
                    <a:pt x="595537" y="34840"/>
                  </a:lnTo>
                  <a:lnTo>
                    <a:pt x="638126" y="34227"/>
                  </a:lnTo>
                  <a:lnTo>
                    <a:pt x="680716" y="32221"/>
                  </a:lnTo>
                  <a:lnTo>
                    <a:pt x="723504" y="29321"/>
                  </a:lnTo>
                  <a:lnTo>
                    <a:pt x="750201" y="25144"/>
                  </a:lnTo>
                  <a:lnTo>
                    <a:pt x="767352" y="22923"/>
                  </a:lnTo>
                  <a:lnTo>
                    <a:pt x="774942" y="21630"/>
                  </a:lnTo>
                  <a:lnTo>
                    <a:pt x="782532" y="20735"/>
                  </a:lnTo>
                  <a:lnTo>
                    <a:pt x="790321" y="20834"/>
                  </a:lnTo>
                  <a:lnTo>
                    <a:pt x="804622" y="21481"/>
                  </a:lnTo>
                  <a:lnTo>
                    <a:pt x="818824" y="20436"/>
                  </a:lnTo>
                  <a:lnTo>
                    <a:pt x="832827" y="18000"/>
                  </a:lnTo>
                  <a:lnTo>
                    <a:pt x="846532" y="14469"/>
                  </a:lnTo>
                  <a:lnTo>
                    <a:pt x="885707" y="5933"/>
                  </a:lnTo>
                  <a:lnTo>
                    <a:pt x="925281" y="1077"/>
                  </a:lnTo>
                  <a:lnTo>
                    <a:pt x="965252" y="0"/>
                  </a:lnTo>
                  <a:lnTo>
                    <a:pt x="1013409" y="3248"/>
                  </a:lnTo>
                  <a:lnTo>
                    <a:pt x="1036377" y="2801"/>
                  </a:lnTo>
                  <a:lnTo>
                    <a:pt x="1094544" y="2353"/>
                  </a:lnTo>
                  <a:lnTo>
                    <a:pt x="1113800" y="2801"/>
                  </a:lnTo>
                  <a:lnTo>
                    <a:pt x="1143397" y="4276"/>
                  </a:lnTo>
                  <a:lnTo>
                    <a:pt x="1173193" y="5055"/>
                  </a:lnTo>
                  <a:lnTo>
                    <a:pt x="1202989" y="4442"/>
                  </a:lnTo>
                  <a:lnTo>
                    <a:pt x="1232586" y="1740"/>
                  </a:lnTo>
                  <a:lnTo>
                    <a:pt x="1238950" y="1292"/>
                  </a:lnTo>
                  <a:lnTo>
                    <a:pt x="1258040" y="1740"/>
                  </a:lnTo>
                  <a:lnTo>
                    <a:pt x="1276982" y="2751"/>
                  </a:lnTo>
                  <a:lnTo>
                    <a:pt x="1295824" y="5850"/>
                  </a:lnTo>
                  <a:lnTo>
                    <a:pt x="1314865" y="8751"/>
                  </a:lnTo>
                  <a:lnTo>
                    <a:pt x="1334403" y="9165"/>
                  </a:lnTo>
                  <a:lnTo>
                    <a:pt x="1355084" y="8519"/>
                  </a:lnTo>
                  <a:lnTo>
                    <a:pt x="1375766" y="9563"/>
                  </a:lnTo>
                  <a:lnTo>
                    <a:pt x="1396447" y="12000"/>
                  </a:lnTo>
                  <a:lnTo>
                    <a:pt x="1417129" y="15530"/>
                  </a:lnTo>
                  <a:lnTo>
                    <a:pt x="1436236" y="18348"/>
                  </a:lnTo>
                  <a:lnTo>
                    <a:pt x="1455442" y="20569"/>
                  </a:lnTo>
                  <a:lnTo>
                    <a:pt x="1474848" y="22392"/>
                  </a:lnTo>
                  <a:lnTo>
                    <a:pt x="1494552" y="24016"/>
                  </a:lnTo>
                  <a:lnTo>
                    <a:pt x="1547895" y="29371"/>
                  </a:lnTo>
                  <a:lnTo>
                    <a:pt x="1601086" y="36050"/>
                  </a:lnTo>
                  <a:lnTo>
                    <a:pt x="1707416" y="50528"/>
                  </a:lnTo>
                  <a:lnTo>
                    <a:pt x="1760759" y="56901"/>
                  </a:lnTo>
                  <a:lnTo>
                    <a:pt x="1792577" y="61542"/>
                  </a:lnTo>
                  <a:lnTo>
                    <a:pt x="1856212" y="72415"/>
                  </a:lnTo>
                  <a:lnTo>
                    <a:pt x="1888030" y="77056"/>
                  </a:lnTo>
                  <a:lnTo>
                    <a:pt x="1949411" y="87133"/>
                  </a:lnTo>
                  <a:lnTo>
                    <a:pt x="2009998" y="100393"/>
                  </a:lnTo>
                  <a:lnTo>
                    <a:pt x="2094845" y="122670"/>
                  </a:lnTo>
                  <a:lnTo>
                    <a:pt x="2100148" y="123731"/>
                  </a:lnTo>
                  <a:lnTo>
                    <a:pt x="2104390" y="125852"/>
                  </a:lnTo>
                  <a:lnTo>
                    <a:pt x="2109693" y="126913"/>
                  </a:lnTo>
                  <a:lnTo>
                    <a:pt x="2154685" y="138051"/>
                  </a:lnTo>
                  <a:lnTo>
                    <a:pt x="2199180" y="151576"/>
                  </a:lnTo>
                  <a:lnTo>
                    <a:pt x="2307526" y="187511"/>
                  </a:lnTo>
                  <a:lnTo>
                    <a:pt x="2344845" y="203688"/>
                  </a:lnTo>
                  <a:lnTo>
                    <a:pt x="2367416" y="219202"/>
                  </a:lnTo>
                  <a:lnTo>
                    <a:pt x="2374840" y="221323"/>
                  </a:lnTo>
                  <a:lnTo>
                    <a:pt x="2380143" y="224505"/>
                  </a:lnTo>
                  <a:lnTo>
                    <a:pt x="2412358" y="240550"/>
                  </a:lnTo>
                  <a:lnTo>
                    <a:pt x="2428317" y="248821"/>
                  </a:lnTo>
                  <a:lnTo>
                    <a:pt x="2468089" y="272258"/>
                  </a:lnTo>
                  <a:lnTo>
                    <a:pt x="2510744" y="309153"/>
                  </a:lnTo>
                  <a:lnTo>
                    <a:pt x="2538369" y="341805"/>
                  </a:lnTo>
                  <a:lnTo>
                    <a:pt x="2547451" y="352728"/>
                  </a:lnTo>
                  <a:lnTo>
                    <a:pt x="2557725" y="362656"/>
                  </a:lnTo>
                  <a:lnTo>
                    <a:pt x="2569988" y="370894"/>
                  </a:lnTo>
                  <a:lnTo>
                    <a:pt x="2584024" y="387386"/>
                  </a:lnTo>
                  <a:lnTo>
                    <a:pt x="2597961" y="404176"/>
                  </a:lnTo>
                  <a:lnTo>
                    <a:pt x="2610108" y="422359"/>
                  </a:lnTo>
                  <a:lnTo>
                    <a:pt x="2618775" y="443028"/>
                  </a:lnTo>
                  <a:lnTo>
                    <a:pt x="2628370" y="470956"/>
                  </a:lnTo>
                  <a:lnTo>
                    <a:pt x="2640650" y="497791"/>
                  </a:lnTo>
                  <a:lnTo>
                    <a:pt x="2654719" y="524029"/>
                  </a:lnTo>
                  <a:lnTo>
                    <a:pt x="2687597" y="581544"/>
                  </a:lnTo>
                  <a:lnTo>
                    <a:pt x="2704815" y="613417"/>
                  </a:lnTo>
                  <a:lnTo>
                    <a:pt x="2737561" y="677462"/>
                  </a:lnTo>
                  <a:lnTo>
                    <a:pt x="2755193" y="717905"/>
                  </a:lnTo>
                  <a:lnTo>
                    <a:pt x="2770439" y="759143"/>
                  </a:lnTo>
                  <a:lnTo>
                    <a:pt x="2778791" y="780906"/>
                  </a:lnTo>
                  <a:lnTo>
                    <a:pt x="2788734" y="801972"/>
                  </a:lnTo>
                  <a:lnTo>
                    <a:pt x="2799075" y="822840"/>
                  </a:lnTo>
                  <a:lnTo>
                    <a:pt x="2808620" y="844006"/>
                  </a:lnTo>
                  <a:lnTo>
                    <a:pt x="2810742" y="850371"/>
                  </a:lnTo>
                  <a:lnTo>
                    <a:pt x="2816045" y="855675"/>
                  </a:lnTo>
                  <a:lnTo>
                    <a:pt x="2820287" y="860979"/>
                  </a:lnTo>
                  <a:lnTo>
                    <a:pt x="2864832" y="910836"/>
                  </a:lnTo>
                  <a:lnTo>
                    <a:pt x="2917198" y="964538"/>
                  </a:lnTo>
                  <a:lnTo>
                    <a:pt x="2990246" y="1024771"/>
                  </a:lnTo>
                  <a:lnTo>
                    <a:pt x="3035587" y="1061468"/>
                  </a:lnTo>
                  <a:lnTo>
                    <a:pt x="3039829" y="1064650"/>
                  </a:lnTo>
                  <a:lnTo>
                    <a:pt x="3043011" y="1068894"/>
                  </a:lnTo>
                  <a:lnTo>
                    <a:pt x="3078375" y="1086413"/>
                  </a:lnTo>
                  <a:lnTo>
                    <a:pt x="3137039" y="1123972"/>
                  </a:lnTo>
                  <a:lnTo>
                    <a:pt x="3168160" y="1139966"/>
                  </a:lnTo>
                  <a:lnTo>
                    <a:pt x="3198851" y="1153657"/>
                  </a:lnTo>
                  <a:lnTo>
                    <a:pt x="3259437" y="1181437"/>
                  </a:lnTo>
                  <a:lnTo>
                    <a:pt x="3323752" y="1208619"/>
                  </a:lnTo>
                  <a:lnTo>
                    <a:pt x="3392591" y="1230034"/>
                  </a:lnTo>
                  <a:lnTo>
                    <a:pt x="3454436" y="1242134"/>
                  </a:lnTo>
                  <a:lnTo>
                    <a:pt x="3508095" y="1250090"/>
                  </a:lnTo>
                  <a:lnTo>
                    <a:pt x="3591600" y="1259156"/>
                  </a:lnTo>
                  <a:lnTo>
                    <a:pt x="3704553" y="1268537"/>
                  </a:lnTo>
                  <a:lnTo>
                    <a:pt x="3761029" y="1273626"/>
                  </a:lnTo>
                  <a:lnTo>
                    <a:pt x="3780103" y="1276526"/>
                  </a:lnTo>
                  <a:lnTo>
                    <a:pt x="3799078" y="1280123"/>
                  </a:lnTo>
                  <a:lnTo>
                    <a:pt x="3817853" y="1283919"/>
                  </a:lnTo>
                  <a:lnTo>
                    <a:pt x="3836331" y="1287416"/>
                  </a:lnTo>
                  <a:lnTo>
                    <a:pt x="3849058" y="1290864"/>
                  </a:lnTo>
                  <a:lnTo>
                    <a:pt x="3855422" y="1292190"/>
                  </a:lnTo>
                  <a:lnTo>
                    <a:pt x="3861785" y="1292720"/>
                  </a:lnTo>
                  <a:lnTo>
                    <a:pt x="3908534" y="1293980"/>
                  </a:lnTo>
                  <a:lnTo>
                    <a:pt x="3954984" y="1297228"/>
                  </a:lnTo>
                  <a:lnTo>
                    <a:pt x="4001236" y="1301670"/>
                  </a:lnTo>
                  <a:lnTo>
                    <a:pt x="4047388" y="1306510"/>
                  </a:lnTo>
                  <a:lnTo>
                    <a:pt x="4088751" y="1309427"/>
                  </a:lnTo>
                  <a:lnTo>
                    <a:pt x="4130114" y="1310753"/>
                  </a:lnTo>
                  <a:lnTo>
                    <a:pt x="4261992" y="1312394"/>
                  </a:lnTo>
                  <a:lnTo>
                    <a:pt x="4310944" y="1314068"/>
                  </a:lnTo>
                  <a:lnTo>
                    <a:pt x="4359897" y="1316737"/>
                  </a:lnTo>
                  <a:lnTo>
                    <a:pt x="4409049" y="1320300"/>
                  </a:lnTo>
                  <a:lnTo>
                    <a:pt x="4430708" y="1321692"/>
                  </a:lnTo>
                  <a:lnTo>
                    <a:pt x="4452666" y="1322687"/>
                  </a:lnTo>
                  <a:lnTo>
                    <a:pt x="4474822" y="1323283"/>
                  </a:lnTo>
                  <a:lnTo>
                    <a:pt x="4497077" y="1323482"/>
                  </a:lnTo>
                  <a:lnTo>
                    <a:pt x="4544694" y="1324289"/>
                  </a:lnTo>
                  <a:lnTo>
                    <a:pt x="4592157" y="1324331"/>
                  </a:lnTo>
                  <a:lnTo>
                    <a:pt x="4639570" y="1323864"/>
                  </a:lnTo>
                  <a:lnTo>
                    <a:pt x="4869344" y="1320300"/>
                  </a:lnTo>
                  <a:lnTo>
                    <a:pt x="4916960" y="1319078"/>
                  </a:lnTo>
                  <a:lnTo>
                    <a:pt x="4964424" y="1316888"/>
                  </a:lnTo>
                  <a:lnTo>
                    <a:pt x="5011836" y="1314037"/>
                  </a:lnTo>
                  <a:lnTo>
                    <a:pt x="5106916" y="1307570"/>
                  </a:lnTo>
                  <a:lnTo>
                    <a:pt x="5157029" y="1303758"/>
                  </a:lnTo>
                  <a:lnTo>
                    <a:pt x="5207142" y="1299349"/>
                  </a:lnTo>
                  <a:lnTo>
                    <a:pt x="5257254" y="1295338"/>
                  </a:lnTo>
                  <a:lnTo>
                    <a:pt x="5307367" y="1292719"/>
                  </a:lnTo>
                  <a:lnTo>
                    <a:pt x="5344753" y="1292272"/>
                  </a:lnTo>
                  <a:lnTo>
                    <a:pt x="5461152" y="1292719"/>
                  </a:lnTo>
                  <a:lnTo>
                    <a:pt x="5467516" y="1294841"/>
                  </a:lnTo>
                  <a:lnTo>
                    <a:pt x="5470697" y="1298023"/>
                  </a:lnTo>
                  <a:lnTo>
                    <a:pt x="5474194" y="1304637"/>
                  </a:lnTo>
                  <a:lnTo>
                    <a:pt x="5474012" y="1314333"/>
                  </a:lnTo>
                  <a:lnTo>
                    <a:pt x="5437819" y="1336477"/>
                  </a:lnTo>
                  <a:lnTo>
                    <a:pt x="5431455" y="1336643"/>
                  </a:lnTo>
                  <a:lnTo>
                    <a:pt x="5425091" y="1336212"/>
                  </a:lnTo>
                  <a:lnTo>
                    <a:pt x="5377365" y="1334985"/>
                  </a:lnTo>
                  <a:lnTo>
                    <a:pt x="5329638" y="1336742"/>
                  </a:lnTo>
                  <a:lnTo>
                    <a:pt x="5234186" y="1343637"/>
                  </a:lnTo>
                  <a:lnTo>
                    <a:pt x="5156762" y="1348543"/>
                  </a:lnTo>
                  <a:lnTo>
                    <a:pt x="5118150" y="1351245"/>
                  </a:lnTo>
                  <a:lnTo>
                    <a:pt x="5070424" y="1354875"/>
                  </a:lnTo>
                  <a:lnTo>
                    <a:pt x="5052195" y="1355737"/>
                  </a:lnTo>
                  <a:lnTo>
                    <a:pt x="5043280" y="1356367"/>
                  </a:lnTo>
                  <a:lnTo>
                    <a:pt x="4989173" y="1361124"/>
                  </a:lnTo>
                  <a:lnTo>
                    <a:pt x="4934967" y="1363395"/>
                  </a:lnTo>
                  <a:lnTo>
                    <a:pt x="4880562" y="1364273"/>
                  </a:lnTo>
                  <a:lnTo>
                    <a:pt x="4825859" y="1364853"/>
                  </a:lnTo>
                  <a:lnTo>
                    <a:pt x="4771769" y="1364986"/>
                  </a:lnTo>
                  <a:lnTo>
                    <a:pt x="4744724" y="1365301"/>
                  </a:lnTo>
                  <a:lnTo>
                    <a:pt x="4717679" y="1365914"/>
                  </a:lnTo>
                  <a:lnTo>
                    <a:pt x="4670407" y="1366563"/>
                  </a:lnTo>
                  <a:lnTo>
                    <a:pt x="4623135" y="1366693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0816" y="1"/>
            <a:ext cx="7117182" cy="2489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F4F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Singh</dc:creator>
  <cp:keywords>DAFfgbh6b3o,BAFY4K3GldQ</cp:keywords>
  <dc:title>Orange and Cream Delicate Organic Homemade Products Marketing Video Presentation</dc:title>
  <dcterms:created xsi:type="dcterms:W3CDTF">2023-04-08T14:03:59Z</dcterms:created>
  <dcterms:modified xsi:type="dcterms:W3CDTF">2023-04-08T14:03:59Z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2023-04-08T00:00:00Z</vt:filetime>
  </property>
</Properties>
</file>