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53727CB-8988-40D3-98A8-976168D1D951}" type="datetimeFigureOut">
              <a:rPr lang="en-IN" smtClean="0"/>
              <a:pPr/>
              <a:t>18-10-2016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601394-E68A-4FF6-BB41-EAD1786C092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oriented </a:t>
            </a:r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Setter is similar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8280920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Customer(name) {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var</a:t>
            </a:r>
            <a:r>
              <a:rPr lang="en-IN" sz="2400" dirty="0" smtClean="0"/>
              <a:t> _name = name;</a:t>
            </a:r>
          </a:p>
          <a:p>
            <a:r>
              <a:rPr lang="en-IN" sz="2400" dirty="0" smtClean="0"/>
              <a:t>	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Object.defineProperty</a:t>
            </a:r>
            <a:r>
              <a:rPr lang="en-IN" sz="2400" dirty="0" smtClean="0"/>
              <a:t>(this, “name”,{</a:t>
            </a:r>
          </a:p>
          <a:p>
            <a:r>
              <a:rPr lang="en-IN" sz="2400" dirty="0" smtClean="0"/>
              <a:t>		get: function () { return _name; }</a:t>
            </a:r>
          </a:p>
          <a:p>
            <a:r>
              <a:rPr lang="en-IN" sz="2400" dirty="0" smtClean="0"/>
              <a:t>		set: function (value) { _name = value; }</a:t>
            </a:r>
          </a:p>
          <a:p>
            <a:r>
              <a:rPr lang="en-IN" sz="2400" dirty="0" smtClean="0"/>
              <a:t>	});</a:t>
            </a:r>
            <a:endParaRPr lang="en-IN" sz="2400" dirty="0"/>
          </a:p>
          <a:p>
            <a:r>
              <a:rPr lang="en-IN" sz="2400" dirty="0" smtClean="0"/>
              <a:t>}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cust</a:t>
            </a:r>
            <a:r>
              <a:rPr lang="en-IN" sz="2400" dirty="0" smtClean="0"/>
              <a:t> = new Customer(“</a:t>
            </a:r>
            <a:r>
              <a:rPr lang="en-IN" sz="2400" dirty="0" err="1" smtClean="0"/>
              <a:t>pravin</a:t>
            </a:r>
            <a:r>
              <a:rPr lang="en-IN" sz="2400" dirty="0" smtClean="0"/>
              <a:t>”);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name = </a:t>
            </a:r>
            <a:r>
              <a:rPr lang="en-IN" sz="2400" smtClean="0"/>
              <a:t>cust.name</a:t>
            </a:r>
            <a:r>
              <a:rPr lang="en-IN" sz="2400" smtClean="0"/>
              <a:t>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Declaring Static Members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8280920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Customer(name, company) {</a:t>
            </a:r>
          </a:p>
          <a:p>
            <a:r>
              <a:rPr lang="en-IN" sz="2400" dirty="0" smtClean="0"/>
              <a:t>	this.name = name;</a:t>
            </a:r>
          </a:p>
          <a:p>
            <a:r>
              <a:rPr lang="en-IN" sz="2400" dirty="0"/>
              <a:t>	</a:t>
            </a:r>
            <a:r>
              <a:rPr lang="en-IN" sz="2400" dirty="0" err="1" smtClean="0"/>
              <a:t>this.company</a:t>
            </a:r>
            <a:r>
              <a:rPr lang="en-IN" sz="2400" dirty="0" smtClean="0"/>
              <a:t> = company;</a:t>
            </a:r>
          </a:p>
          <a:p>
            <a:r>
              <a:rPr lang="en-IN" sz="2400" dirty="0" smtClean="0"/>
              <a:t>}</a:t>
            </a:r>
          </a:p>
          <a:p>
            <a:r>
              <a:rPr lang="en-IN" sz="2400" dirty="0" err="1" smtClean="0"/>
              <a:t>Customer.mailServer</a:t>
            </a:r>
            <a:r>
              <a:rPr lang="en-IN" sz="2400" dirty="0" smtClean="0"/>
              <a:t> = “mail.google.com”;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cust</a:t>
            </a:r>
            <a:r>
              <a:rPr lang="en-IN" sz="2400" dirty="0" smtClean="0"/>
              <a:t> = new Customer(“</a:t>
            </a:r>
            <a:r>
              <a:rPr lang="en-IN" sz="2400" dirty="0" err="1" smtClean="0"/>
              <a:t>Pravin</a:t>
            </a:r>
            <a:r>
              <a:rPr lang="en-IN" sz="2400" dirty="0" smtClean="0"/>
              <a:t>”, “YASH IT Services”);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srv</a:t>
            </a:r>
            <a:r>
              <a:rPr lang="en-IN" sz="2400" dirty="0" smtClean="0"/>
              <a:t> = </a:t>
            </a:r>
            <a:r>
              <a:rPr lang="en-IN" sz="2400" dirty="0" err="1" smtClean="0"/>
              <a:t>cust.mailServer</a:t>
            </a:r>
            <a:r>
              <a:rPr lang="en-IN" sz="2400" dirty="0" smtClean="0"/>
              <a:t>; //Wrong Syntax</a:t>
            </a:r>
          </a:p>
          <a:p>
            <a:r>
              <a:rPr lang="en-IN" sz="2400" dirty="0" err="1" smtClean="0"/>
              <a:t>srv</a:t>
            </a:r>
            <a:r>
              <a:rPr lang="en-IN" sz="2400" dirty="0" smtClean="0"/>
              <a:t> = </a:t>
            </a:r>
            <a:r>
              <a:rPr lang="en-IN" sz="2400" dirty="0" err="1" smtClean="0"/>
              <a:t>Customer.mailServer</a:t>
            </a:r>
            <a:r>
              <a:rPr lang="en-IN" sz="2400" dirty="0" smtClean="0"/>
              <a:t>;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Prototype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IN" dirty="0" smtClean="0"/>
              <a:t>Centrepiece of the object story in JavaScript</a:t>
            </a:r>
          </a:p>
          <a:p>
            <a:pPr lvl="1"/>
            <a:r>
              <a:rPr lang="en-IN" dirty="0" smtClean="0"/>
              <a:t>Each ‘type’ has a prototype object </a:t>
            </a:r>
          </a:p>
          <a:p>
            <a:pPr lvl="1"/>
            <a:r>
              <a:rPr lang="en-IN" dirty="0" smtClean="0"/>
              <a:t>Just an object [for ex. can add properties to it]</a:t>
            </a:r>
          </a:p>
          <a:p>
            <a:pPr lvl="1"/>
            <a:r>
              <a:rPr lang="en-IN" dirty="0" smtClean="0"/>
              <a:t>All instances of a ‘type’ shares the member of the prototypes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Prototype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Sharing a function</a:t>
            </a:r>
          </a:p>
          <a:p>
            <a:pPr lvl="1"/>
            <a:r>
              <a:rPr lang="en-IN" dirty="0" smtClean="0"/>
              <a:t>That way each instance doesn’t have its own copy</a:t>
            </a:r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3068960"/>
            <a:ext cx="8280920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//JavaScript</a:t>
            </a:r>
          </a:p>
          <a:p>
            <a:r>
              <a:rPr lang="en-IN" dirty="0" smtClean="0"/>
              <a:t>function Customer(name, company) {</a:t>
            </a:r>
          </a:p>
          <a:p>
            <a:r>
              <a:rPr lang="en-IN" dirty="0" smtClean="0"/>
              <a:t>	this.name = name;</a:t>
            </a:r>
          </a:p>
          <a:p>
            <a:r>
              <a:rPr lang="en-IN" dirty="0"/>
              <a:t>	</a:t>
            </a:r>
            <a:r>
              <a:rPr lang="en-IN" dirty="0" err="1" smtClean="0"/>
              <a:t>this.company</a:t>
            </a:r>
            <a:r>
              <a:rPr lang="en-IN" dirty="0" smtClean="0"/>
              <a:t> = company;</a:t>
            </a:r>
          </a:p>
          <a:p>
            <a:r>
              <a:rPr lang="en-IN" dirty="0" smtClean="0"/>
              <a:t>}</a:t>
            </a:r>
          </a:p>
          <a:p>
            <a:r>
              <a:rPr lang="en-IN" dirty="0" smtClean="0"/>
              <a:t>//works but no access to private /member data</a:t>
            </a:r>
          </a:p>
          <a:p>
            <a:r>
              <a:rPr lang="en-IN" dirty="0" err="1" smtClean="0"/>
              <a:t>Customer.send</a:t>
            </a:r>
            <a:r>
              <a:rPr lang="en-IN" dirty="0" smtClean="0"/>
              <a:t> = function(email) { //Logic };</a:t>
            </a:r>
          </a:p>
          <a:p>
            <a:r>
              <a:rPr lang="en-IN" dirty="0" smtClean="0"/>
              <a:t>// give access to each instance of customer</a:t>
            </a:r>
          </a:p>
          <a:p>
            <a:r>
              <a:rPr lang="en-IN" dirty="0" err="1" smtClean="0"/>
              <a:t>Customer.prototype.send</a:t>
            </a:r>
            <a:r>
              <a:rPr lang="en-IN" dirty="0" smtClean="0"/>
              <a:t> = function(email) { //Logic };</a:t>
            </a:r>
          </a:p>
          <a:p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cust</a:t>
            </a:r>
            <a:r>
              <a:rPr lang="en-IN" dirty="0" smtClean="0"/>
              <a:t> = new Customer(“</a:t>
            </a:r>
            <a:r>
              <a:rPr lang="en-IN" dirty="0" err="1" smtClean="0"/>
              <a:t>Pravin</a:t>
            </a:r>
            <a:r>
              <a:rPr lang="en-IN" dirty="0" smtClean="0"/>
              <a:t>”);</a:t>
            </a:r>
          </a:p>
          <a:p>
            <a:r>
              <a:rPr lang="en-IN" dirty="0" err="1" smtClean="0"/>
              <a:t>cust.send</a:t>
            </a:r>
            <a:r>
              <a:rPr lang="en-IN" dirty="0" smtClean="0"/>
              <a:t>(“pravin@yashit.com”); //Works fine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Prototype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IN" dirty="0" smtClean="0"/>
              <a:t>Same works for sharing data across instances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8280920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Customer(name, company) {</a:t>
            </a:r>
          </a:p>
          <a:p>
            <a:r>
              <a:rPr lang="en-IN" sz="2400" dirty="0" smtClean="0"/>
              <a:t>	this.name = name;</a:t>
            </a:r>
          </a:p>
          <a:p>
            <a:r>
              <a:rPr lang="en-IN" sz="2400" dirty="0"/>
              <a:t>	</a:t>
            </a:r>
            <a:r>
              <a:rPr lang="en-IN" sz="2400" dirty="0" err="1" smtClean="0"/>
              <a:t>this.company</a:t>
            </a:r>
            <a:r>
              <a:rPr lang="en-IN" sz="2400" dirty="0" smtClean="0"/>
              <a:t> = company;</a:t>
            </a:r>
          </a:p>
          <a:p>
            <a:r>
              <a:rPr lang="en-IN" sz="2400" dirty="0" smtClean="0"/>
              <a:t>}</a:t>
            </a:r>
          </a:p>
          <a:p>
            <a:r>
              <a:rPr lang="en-IN" sz="2400" dirty="0" smtClean="0"/>
              <a:t>//works but no access to private /member data</a:t>
            </a:r>
          </a:p>
          <a:p>
            <a:r>
              <a:rPr lang="en-IN" sz="2400" dirty="0" err="1" smtClean="0"/>
              <a:t>Customer.prototype.mailServer</a:t>
            </a:r>
            <a:r>
              <a:rPr lang="en-IN" sz="2400" dirty="0" smtClean="0"/>
              <a:t> = “mail.google.com”;</a:t>
            </a:r>
          </a:p>
          <a:p>
            <a:r>
              <a:rPr lang="en-IN" sz="2400" dirty="0" err="1" smtClean="0"/>
              <a:t>Customer.prototype.sendEmail</a:t>
            </a:r>
            <a:r>
              <a:rPr lang="en-IN" sz="2400" dirty="0" smtClean="0"/>
              <a:t> = function(</a:t>
            </a:r>
            <a:r>
              <a:rPr lang="en-IN" sz="2400" dirty="0" err="1" smtClean="0"/>
              <a:t>msg</a:t>
            </a:r>
            <a:r>
              <a:rPr lang="en-IN" sz="2400" dirty="0" smtClean="0"/>
              <a:t>) { 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srv</a:t>
            </a:r>
            <a:r>
              <a:rPr lang="en-IN" sz="2400" dirty="0" smtClean="0"/>
              <a:t> = </a:t>
            </a:r>
            <a:r>
              <a:rPr lang="en-IN" sz="2400" dirty="0" err="1" smtClean="0"/>
              <a:t>this.mailServer</a:t>
            </a:r>
            <a:r>
              <a:rPr lang="en-IN" sz="2400" dirty="0" smtClean="0"/>
              <a:t>;</a:t>
            </a:r>
          </a:p>
          <a:p>
            <a:r>
              <a:rPr lang="en-IN" sz="2400" dirty="0" smtClean="0"/>
              <a:t>};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 Objects</a:t>
            </a:r>
          </a:p>
          <a:p>
            <a:r>
              <a:rPr lang="en-IN" dirty="0" smtClean="0"/>
              <a:t>Classes in JavaScript</a:t>
            </a:r>
          </a:p>
          <a:p>
            <a:r>
              <a:rPr lang="en-IN" dirty="0" smtClean="0"/>
              <a:t>Inheritance in JavaScript</a:t>
            </a:r>
          </a:p>
          <a:p>
            <a:r>
              <a:rPr lang="en-IN" dirty="0" smtClean="0"/>
              <a:t>Reflection</a:t>
            </a:r>
          </a:p>
          <a:p>
            <a:r>
              <a:rPr lang="en-IN" dirty="0" smtClean="0"/>
              <a:t>Extension Methods</a:t>
            </a:r>
          </a:p>
          <a:p>
            <a:r>
              <a:rPr lang="en-IN" dirty="0" smtClean="0"/>
              <a:t>Patterns for JavaScript Objects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Object -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Object in JavaScript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2348880"/>
            <a:ext cx="7848872" cy="436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000" dirty="0" smtClean="0"/>
              <a:t>//JavaScript</a:t>
            </a:r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customer = {</a:t>
            </a:r>
          </a:p>
          <a:p>
            <a:r>
              <a:rPr lang="en-IN" sz="2000" dirty="0" smtClean="0"/>
              <a:t>	name : “</a:t>
            </a:r>
            <a:r>
              <a:rPr lang="en-IN" sz="2000" dirty="0" err="1" smtClean="0"/>
              <a:t>Pravinkumar</a:t>
            </a:r>
            <a:r>
              <a:rPr lang="en-IN" sz="2000" dirty="0" smtClean="0"/>
              <a:t> R. D.”,</a:t>
            </a:r>
          </a:p>
          <a:p>
            <a:r>
              <a:rPr lang="en-IN" sz="2000" dirty="0" smtClean="0"/>
              <a:t>	</a:t>
            </a:r>
            <a:r>
              <a:rPr lang="en-IN" sz="2000" dirty="0" err="1" smtClean="0"/>
              <a:t>companyName</a:t>
            </a:r>
            <a:r>
              <a:rPr lang="en-IN" sz="2000" dirty="0" smtClean="0"/>
              <a:t> : “YASH IT Services”,</a:t>
            </a:r>
          </a:p>
          <a:p>
            <a:r>
              <a:rPr lang="en-IN" sz="2000" dirty="0" smtClean="0"/>
              <a:t>	address : {</a:t>
            </a:r>
          </a:p>
          <a:p>
            <a:r>
              <a:rPr lang="en-IN" sz="2000" dirty="0" smtClean="0"/>
              <a:t>		</a:t>
            </a:r>
            <a:r>
              <a:rPr lang="en-IN" sz="2000" dirty="0" err="1" smtClean="0"/>
              <a:t>streetAddress</a:t>
            </a:r>
            <a:r>
              <a:rPr lang="en-IN" sz="2000" dirty="0" smtClean="0"/>
              <a:t> : “A8/404, </a:t>
            </a:r>
            <a:r>
              <a:rPr lang="en-IN" sz="2000" dirty="0" err="1" smtClean="0"/>
              <a:t>Suncity</a:t>
            </a:r>
            <a:r>
              <a:rPr lang="en-IN" sz="2000" dirty="0" smtClean="0"/>
              <a:t> Road”,</a:t>
            </a:r>
          </a:p>
          <a:p>
            <a:r>
              <a:rPr lang="en-IN" sz="2000" dirty="0" smtClean="0"/>
              <a:t>		</a:t>
            </a:r>
            <a:r>
              <a:rPr lang="en-IN" sz="2000" dirty="0" err="1" smtClean="0"/>
              <a:t>cityTown</a:t>
            </a:r>
            <a:r>
              <a:rPr lang="en-IN" sz="2000" dirty="0" smtClean="0"/>
              <a:t> : “</a:t>
            </a:r>
            <a:r>
              <a:rPr lang="en-IN" sz="2000" dirty="0" err="1" smtClean="0"/>
              <a:t>Pune</a:t>
            </a:r>
            <a:r>
              <a:rPr lang="en-IN" sz="2000" dirty="0" smtClean="0"/>
              <a:t>”,</a:t>
            </a:r>
          </a:p>
          <a:p>
            <a:r>
              <a:rPr lang="en-IN" sz="2000" dirty="0" smtClean="0"/>
              <a:t>		</a:t>
            </a:r>
            <a:r>
              <a:rPr lang="en-IN" sz="2000" dirty="0" err="1" smtClean="0"/>
              <a:t>stateProvince</a:t>
            </a:r>
            <a:r>
              <a:rPr lang="en-IN" sz="2000" dirty="0" smtClean="0"/>
              <a:t> : “Maharashtra”,</a:t>
            </a:r>
          </a:p>
          <a:p>
            <a:r>
              <a:rPr lang="en-IN" sz="2000" dirty="0" smtClean="0"/>
              <a:t>		</a:t>
            </a:r>
            <a:r>
              <a:rPr lang="en-IN" sz="2000" dirty="0" err="1" smtClean="0"/>
              <a:t>postalCode</a:t>
            </a:r>
            <a:r>
              <a:rPr lang="en-IN" sz="2000" dirty="0" smtClean="0"/>
              <a:t> : 411051,</a:t>
            </a:r>
          </a:p>
          <a:p>
            <a:r>
              <a:rPr lang="en-IN" sz="2000" dirty="0" smtClean="0"/>
              <a:t>		country : “India”</a:t>
            </a:r>
          </a:p>
          <a:p>
            <a:r>
              <a:rPr lang="en-IN" sz="2000" dirty="0" smtClean="0"/>
              <a:t>	}</a:t>
            </a:r>
          </a:p>
          <a:p>
            <a:endParaRPr lang="en-IN" sz="2000" dirty="0" smtClean="0"/>
          </a:p>
          <a:p>
            <a:r>
              <a:rPr lang="en-IN" sz="2000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Object -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Property syntax – </a:t>
            </a:r>
          </a:p>
          <a:p>
            <a:pPr lvl="1"/>
            <a:r>
              <a:rPr lang="en-IN" dirty="0" smtClean="0"/>
              <a:t>Dot syntax</a:t>
            </a:r>
          </a:p>
          <a:p>
            <a:pPr lvl="1"/>
            <a:r>
              <a:rPr lang="en-IN" dirty="0" smtClean="0"/>
              <a:t>Bracket syntax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83568" y="3140968"/>
            <a:ext cx="7848872" cy="3573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000" dirty="0" smtClean="0"/>
              <a:t>//JavaScript</a:t>
            </a:r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name = cust.name;</a:t>
            </a:r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name2 = </a:t>
            </a:r>
            <a:r>
              <a:rPr lang="en-IN" sz="2000" dirty="0" err="1" smtClean="0"/>
              <a:t>cust</a:t>
            </a:r>
            <a:r>
              <a:rPr lang="en-IN" sz="2000" dirty="0" smtClean="0"/>
              <a:t>[“name”];</a:t>
            </a:r>
          </a:p>
          <a:p>
            <a:endParaRPr lang="en-IN" sz="2000" dirty="0"/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 err="1" smtClean="0"/>
              <a:t>addr</a:t>
            </a:r>
            <a:r>
              <a:rPr lang="en-IN" sz="2000" dirty="0" smtClean="0"/>
              <a:t> = </a:t>
            </a:r>
            <a:r>
              <a:rPr lang="en-IN" sz="2000" dirty="0" err="1" smtClean="0"/>
              <a:t>cust.address</a:t>
            </a:r>
            <a:r>
              <a:rPr lang="en-IN" sz="2000" dirty="0" smtClean="0"/>
              <a:t>;</a:t>
            </a:r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city= </a:t>
            </a:r>
            <a:r>
              <a:rPr lang="en-IN" sz="2000" dirty="0" err="1" smtClean="0"/>
              <a:t>addr.cityTown</a:t>
            </a:r>
            <a:r>
              <a:rPr lang="en-IN" sz="2000" dirty="0" smtClean="0"/>
              <a:t>;</a:t>
            </a:r>
          </a:p>
          <a:p>
            <a:r>
              <a:rPr lang="en-IN" sz="2000" dirty="0" err="1" smtClean="0"/>
              <a:t>var</a:t>
            </a:r>
            <a:r>
              <a:rPr lang="en-IN" sz="2000" dirty="0" smtClean="0"/>
              <a:t> city2 = </a:t>
            </a:r>
            <a:r>
              <a:rPr lang="en-IN" sz="2000" dirty="0" err="1" smtClean="0"/>
              <a:t>cust.address.cityTown</a:t>
            </a:r>
            <a:r>
              <a:rPr lang="en-IN" sz="2000" dirty="0" smtClean="0"/>
              <a:t>;</a:t>
            </a:r>
          </a:p>
          <a:p>
            <a:endParaRPr lang="en-IN" sz="2000" dirty="0" smtClean="0"/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Object - Malleability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JavaScript can add members on the fly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420888"/>
            <a:ext cx="8280920" cy="36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x = {</a:t>
            </a:r>
          </a:p>
          <a:p>
            <a:r>
              <a:rPr lang="en-IN" sz="2400" dirty="0" smtClean="0"/>
              <a:t>	name : “</a:t>
            </a:r>
            <a:r>
              <a:rPr lang="en-IN" sz="2400" dirty="0" err="1" smtClean="0"/>
              <a:t>Pravin</a:t>
            </a:r>
            <a:r>
              <a:rPr lang="en-IN" sz="2400" dirty="0" smtClean="0"/>
              <a:t>”,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city : “</a:t>
            </a:r>
            <a:r>
              <a:rPr lang="en-IN" sz="2400" dirty="0" err="1" smtClean="0"/>
              <a:t>Pune</a:t>
            </a:r>
            <a:r>
              <a:rPr lang="en-IN" sz="2400" dirty="0" smtClean="0"/>
              <a:t>” </a:t>
            </a:r>
            <a:endParaRPr lang="en-IN" sz="2400" dirty="0"/>
          </a:p>
          <a:p>
            <a:r>
              <a:rPr lang="en-IN" sz="2400" dirty="0" smtClean="0"/>
              <a:t>}</a:t>
            </a:r>
          </a:p>
          <a:p>
            <a:r>
              <a:rPr lang="en-IN" sz="2400" dirty="0" err="1" smtClean="0"/>
              <a:t>x.phone</a:t>
            </a:r>
            <a:r>
              <a:rPr lang="en-IN" sz="2400" dirty="0" smtClean="0"/>
              <a:t> = “237-232-2233”</a:t>
            </a:r>
          </a:p>
          <a:p>
            <a:r>
              <a:rPr lang="en-IN" sz="2400" dirty="0" err="1" smtClean="0"/>
              <a:t>x.makeCall</a:t>
            </a:r>
            <a:r>
              <a:rPr lang="en-IN" sz="2400" dirty="0"/>
              <a:t> </a:t>
            </a:r>
            <a:r>
              <a:rPr lang="en-IN" sz="2400" dirty="0" smtClean="0"/>
              <a:t>= function () {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callSomeone</a:t>
            </a:r>
            <a:r>
              <a:rPr lang="en-IN" sz="2400" dirty="0" smtClean="0"/>
              <a:t>(</a:t>
            </a:r>
            <a:r>
              <a:rPr lang="en-IN" sz="2400" dirty="0" err="1" smtClean="0"/>
              <a:t>this.phone</a:t>
            </a:r>
            <a:r>
              <a:rPr lang="en-IN" sz="2400" dirty="0" smtClean="0"/>
              <a:t>);</a:t>
            </a:r>
            <a:endParaRPr lang="en-IN" sz="2400" dirty="0"/>
          </a:p>
          <a:p>
            <a:r>
              <a:rPr lang="en-IN" sz="2400" dirty="0" smtClean="0"/>
              <a:t>};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such thing as a “</a:t>
            </a:r>
            <a:r>
              <a:rPr lang="en-IN" u="sng" dirty="0" smtClean="0"/>
              <a:t>class</a:t>
            </a:r>
            <a:r>
              <a:rPr lang="en-IN" dirty="0" smtClean="0"/>
              <a:t>” in JavaScript</a:t>
            </a:r>
          </a:p>
          <a:p>
            <a:pPr lvl="1"/>
            <a:r>
              <a:rPr lang="en-IN" dirty="0" smtClean="0"/>
              <a:t>But you can mimic them with some efforts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5536" y="2924944"/>
            <a:ext cx="8280920" cy="36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Customer(name, company) 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this.name = name;</a:t>
            </a:r>
          </a:p>
          <a:p>
            <a:r>
              <a:rPr lang="en-IN" sz="2400" dirty="0"/>
              <a:t>	</a:t>
            </a:r>
            <a:r>
              <a:rPr lang="en-IN" sz="2400" dirty="0" err="1" smtClean="0"/>
              <a:t>this.company</a:t>
            </a:r>
            <a:r>
              <a:rPr lang="en-IN" sz="2400" dirty="0" smtClean="0"/>
              <a:t> = company;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cust</a:t>
            </a:r>
            <a:r>
              <a:rPr lang="en-IN" sz="2400" dirty="0" smtClean="0"/>
              <a:t> = new Customer(“</a:t>
            </a:r>
            <a:r>
              <a:rPr lang="en-IN" sz="2400" dirty="0" err="1" smtClean="0"/>
              <a:t>Pravinkumar</a:t>
            </a:r>
            <a:r>
              <a:rPr lang="en-IN" sz="2400" dirty="0" smtClean="0"/>
              <a:t> R. D.”, “YASH IT”);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name = cust.name;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Member functions in JavaScript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8280920" cy="3672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Customer(name, company) 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this.name = name;</a:t>
            </a:r>
          </a:p>
          <a:p>
            <a:r>
              <a:rPr lang="en-IN" sz="2400" dirty="0"/>
              <a:t>	</a:t>
            </a:r>
            <a:r>
              <a:rPr lang="en-IN" sz="2400" dirty="0" err="1" smtClean="0"/>
              <a:t>this.company</a:t>
            </a:r>
            <a:r>
              <a:rPr lang="en-IN" sz="2400" dirty="0" smtClean="0"/>
              <a:t> = company;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this.sendEmail</a:t>
            </a:r>
            <a:r>
              <a:rPr lang="en-IN" sz="2400" dirty="0" smtClean="0"/>
              <a:t> = function(email){ //Logic };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/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cust</a:t>
            </a:r>
            <a:r>
              <a:rPr lang="en-IN" sz="2400" dirty="0" smtClean="0"/>
              <a:t> = new Customer(“</a:t>
            </a:r>
            <a:r>
              <a:rPr lang="en-IN" sz="2400" dirty="0" err="1" smtClean="0"/>
              <a:t>Pravinkumar</a:t>
            </a:r>
            <a:r>
              <a:rPr lang="en-IN" sz="2400" dirty="0" smtClean="0"/>
              <a:t> R. D.”, “YASH IT”);</a:t>
            </a:r>
          </a:p>
          <a:p>
            <a:r>
              <a:rPr lang="en-IN" sz="2400" dirty="0" err="1" smtClean="0"/>
              <a:t>cust.sendEmail</a:t>
            </a:r>
            <a:r>
              <a:rPr lang="en-IN" sz="2400" dirty="0" smtClean="0"/>
              <a:t>(“pravin@yashit.com”);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Private members in JavaScript function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8280920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Customer(name, company) {</a:t>
            </a:r>
          </a:p>
          <a:p>
            <a:r>
              <a:rPr lang="en-IN" sz="2400" dirty="0"/>
              <a:t>	</a:t>
            </a:r>
            <a:r>
              <a:rPr lang="en-IN" sz="2400" dirty="0" smtClean="0"/>
              <a:t>// Public Members</a:t>
            </a:r>
          </a:p>
          <a:p>
            <a:r>
              <a:rPr lang="en-IN" sz="2400" dirty="0" smtClean="0"/>
              <a:t>	this.name = name;</a:t>
            </a:r>
          </a:p>
          <a:p>
            <a:r>
              <a:rPr lang="en-IN" sz="2400" dirty="0"/>
              <a:t>	</a:t>
            </a:r>
            <a:r>
              <a:rPr lang="en-IN" sz="2400" dirty="0" err="1" smtClean="0"/>
              <a:t>this.company</a:t>
            </a:r>
            <a:r>
              <a:rPr lang="en-IN" sz="2400" dirty="0" smtClean="0"/>
              <a:t> = company;</a:t>
            </a:r>
          </a:p>
          <a:p>
            <a:r>
              <a:rPr lang="en-IN" sz="2400" dirty="0" smtClean="0"/>
              <a:t>	//private member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mailServer</a:t>
            </a:r>
            <a:r>
              <a:rPr lang="en-IN" sz="2400" dirty="0" smtClean="0"/>
              <a:t> = “mail.google.com”;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this.sendEmail</a:t>
            </a:r>
            <a:r>
              <a:rPr lang="en-IN" sz="2400" dirty="0" smtClean="0"/>
              <a:t> = function(email){</a:t>
            </a:r>
          </a:p>
          <a:p>
            <a:r>
              <a:rPr lang="en-IN" sz="2400" dirty="0" smtClean="0"/>
              <a:t>		</a:t>
            </a:r>
            <a:r>
              <a:rPr lang="en-IN" sz="2400" dirty="0" err="1" smtClean="0"/>
              <a:t>sendMailViaServer</a:t>
            </a:r>
            <a:r>
              <a:rPr lang="en-IN" sz="2400" dirty="0" smtClean="0"/>
              <a:t>(</a:t>
            </a:r>
            <a:r>
              <a:rPr lang="en-IN" sz="2400" dirty="0" err="1" smtClean="0"/>
              <a:t>mailServer</a:t>
            </a:r>
            <a:r>
              <a:rPr lang="en-IN" sz="2400" dirty="0" smtClean="0"/>
              <a:t>);</a:t>
            </a:r>
          </a:p>
          <a:p>
            <a:r>
              <a:rPr lang="en-IN" sz="2400" dirty="0" smtClean="0"/>
              <a:t>	};</a:t>
            </a:r>
          </a:p>
          <a:p>
            <a:r>
              <a:rPr lang="en-IN" sz="2400" dirty="0" smtClean="0"/>
              <a:t>}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Special syntax – only use as necessary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2348880"/>
            <a:ext cx="8280920" cy="4248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 smtClean="0"/>
          </a:p>
          <a:p>
            <a:r>
              <a:rPr lang="en-IN" sz="2400" dirty="0" smtClean="0"/>
              <a:t>//JavaScript</a:t>
            </a:r>
          </a:p>
          <a:p>
            <a:r>
              <a:rPr lang="en-IN" sz="2400" dirty="0" smtClean="0"/>
              <a:t>function Customer(name) {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var</a:t>
            </a:r>
            <a:r>
              <a:rPr lang="en-IN" sz="2400" dirty="0" smtClean="0"/>
              <a:t> _name = name;</a:t>
            </a:r>
          </a:p>
          <a:p>
            <a:r>
              <a:rPr lang="en-IN" sz="2400" dirty="0" smtClean="0"/>
              <a:t>	</a:t>
            </a:r>
          </a:p>
          <a:p>
            <a:r>
              <a:rPr lang="en-IN" sz="2400" dirty="0" smtClean="0"/>
              <a:t>	</a:t>
            </a:r>
            <a:r>
              <a:rPr lang="en-IN" sz="2400" dirty="0" err="1" smtClean="0"/>
              <a:t>Object.defineProperty</a:t>
            </a:r>
            <a:r>
              <a:rPr lang="en-IN" sz="2400" dirty="0" smtClean="0"/>
              <a:t>(this, “name”,{</a:t>
            </a:r>
          </a:p>
          <a:p>
            <a:r>
              <a:rPr lang="en-IN" sz="2400" dirty="0" smtClean="0"/>
              <a:t>		get: function () { return _name; }</a:t>
            </a:r>
          </a:p>
          <a:p>
            <a:r>
              <a:rPr lang="en-IN" sz="2400" dirty="0" smtClean="0"/>
              <a:t>	});</a:t>
            </a:r>
            <a:endParaRPr lang="en-IN" sz="2400" dirty="0"/>
          </a:p>
          <a:p>
            <a:r>
              <a:rPr lang="en-IN" sz="2400" dirty="0" smtClean="0"/>
              <a:t>}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</a:t>
            </a:r>
            <a:r>
              <a:rPr lang="en-IN" sz="2400" dirty="0" err="1" smtClean="0"/>
              <a:t>cust</a:t>
            </a:r>
            <a:r>
              <a:rPr lang="en-IN" sz="2400" dirty="0" smtClean="0"/>
              <a:t> = new Customer(“</a:t>
            </a:r>
            <a:r>
              <a:rPr lang="en-IN" sz="2400" dirty="0" err="1" smtClean="0"/>
              <a:t>pravin</a:t>
            </a:r>
            <a:r>
              <a:rPr lang="en-IN" sz="2400" dirty="0" smtClean="0"/>
              <a:t>”);</a:t>
            </a:r>
          </a:p>
          <a:p>
            <a:r>
              <a:rPr lang="en-IN" sz="2400" dirty="0" err="1" smtClean="0"/>
              <a:t>var</a:t>
            </a:r>
            <a:r>
              <a:rPr lang="en-IN" sz="2400" dirty="0" smtClean="0"/>
              <a:t> name = cust.name; // </a:t>
            </a:r>
            <a:r>
              <a:rPr lang="en-IN" sz="2400" dirty="0" err="1" smtClean="0"/>
              <a:t>Readonly</a:t>
            </a:r>
            <a:r>
              <a:rPr lang="en-IN" sz="2400" dirty="0" smtClean="0"/>
              <a:t> property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99</TotalTime>
  <Words>279</Words>
  <Application>Microsoft Office PowerPoint</Application>
  <PresentationFormat>On-screen Show (4:3)</PresentationFormat>
  <Paragraphs>158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Object oriented javascript</vt:lpstr>
      <vt:lpstr>Agenda </vt:lpstr>
      <vt:lpstr>Dynamic Object - Creation</vt:lpstr>
      <vt:lpstr>Dynamic Object - Properties</vt:lpstr>
      <vt:lpstr>Dynamic Object - Malleability</vt:lpstr>
      <vt:lpstr>Classes in JavaScript</vt:lpstr>
      <vt:lpstr>Classes in JavaScript</vt:lpstr>
      <vt:lpstr>Classes in JavaScript</vt:lpstr>
      <vt:lpstr>Classes in JavaScript</vt:lpstr>
      <vt:lpstr>Classes in JavaScript</vt:lpstr>
      <vt:lpstr>Classes in JavaScript</vt:lpstr>
      <vt:lpstr>The Prototype Object</vt:lpstr>
      <vt:lpstr>The Prototype Object</vt:lpstr>
      <vt:lpstr>The Prototype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javascript</dc:title>
  <dc:creator>LENOVO</dc:creator>
  <cp:lastModifiedBy>LENOVO</cp:lastModifiedBy>
  <cp:revision>19</cp:revision>
  <dcterms:created xsi:type="dcterms:W3CDTF">2016-02-17T08:04:25Z</dcterms:created>
  <dcterms:modified xsi:type="dcterms:W3CDTF">2016-10-18T16:34:19Z</dcterms:modified>
</cp:coreProperties>
</file>