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9" r:id="rId4"/>
    <p:sldId id="271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4" r:id="rId13"/>
    <p:sldId id="270" r:id="rId14"/>
    <p:sldId id="259" r:id="rId15"/>
  </p:sldIdLst>
  <p:sldSz cx="12192000" cy="6858000"/>
  <p:notesSz cx="6858000" cy="9144000"/>
  <p:embeddedFontLs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F96A-94B0-4C80-AA2E-5D252A1C9F7B}" v="42" dt="2025-10-17T10:49:2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Dugyani" userId="733402c98132ca59" providerId="LiveId" clId="{D580C45F-7235-40A6-8FEE-1BE4135BD43B}"/>
    <pc:docChg chg="undo custSel addSld modSld">
      <pc:chgData name="Mahesh Dugyani" userId="733402c98132ca59" providerId="LiveId" clId="{D580C45F-7235-40A6-8FEE-1BE4135BD43B}" dt="2025-10-17T10:52:16.426" v="1066" actId="20577"/>
      <pc:docMkLst>
        <pc:docMk/>
      </pc:docMkLst>
      <pc:sldChg chg="modSp mod">
        <pc:chgData name="Mahesh Dugyani" userId="733402c98132ca59" providerId="LiveId" clId="{D580C45F-7235-40A6-8FEE-1BE4135BD43B}" dt="2025-10-17T10:21:14.449" v="869" actId="1076"/>
        <pc:sldMkLst>
          <pc:docMk/>
          <pc:sldMk cId="0" sldId="256"/>
        </pc:sldMkLst>
        <pc:spChg chg="mod">
          <ac:chgData name="Mahesh Dugyani" userId="733402c98132ca59" providerId="LiveId" clId="{D580C45F-7235-40A6-8FEE-1BE4135BD43B}" dt="2025-10-17T10:21:14.449" v="869" actId="1076"/>
          <ac:spMkLst>
            <pc:docMk/>
            <pc:sldMk cId="0" sldId="256"/>
            <ac:spMk id="2" creationId="{DFADC327-9F2F-83F7-6EED-82A51756D19F}"/>
          </ac:spMkLst>
        </pc:spChg>
        <pc:spChg chg="mod">
          <ac:chgData name="Mahesh Dugyani" userId="733402c98132ca59" providerId="LiveId" clId="{D580C45F-7235-40A6-8FEE-1BE4135BD43B}" dt="2025-10-17T10:19:17.321" v="862" actId="115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Mahesh Dugyani" userId="733402c98132ca59" providerId="LiveId" clId="{D580C45F-7235-40A6-8FEE-1BE4135BD43B}" dt="2025-10-17T09:23:59.660" v="721" actId="20577"/>
        <pc:sldMkLst>
          <pc:docMk/>
          <pc:sldMk cId="2216969111" sldId="260"/>
        </pc:sldMkLst>
        <pc:spChg chg="mod">
          <ac:chgData name="Mahesh Dugyani" userId="733402c98132ca59" providerId="LiveId" clId="{D580C45F-7235-40A6-8FEE-1BE4135BD43B}" dt="2025-10-17T09:03:08.278" v="314" actId="255"/>
          <ac:spMkLst>
            <pc:docMk/>
            <pc:sldMk cId="2216969111" sldId="260"/>
            <ac:spMk id="2" creationId="{0D346C85-3CC0-51BD-D2FC-A9175A27027F}"/>
          </ac:spMkLst>
        </pc:spChg>
        <pc:spChg chg="mod">
          <ac:chgData name="Mahesh Dugyani" userId="733402c98132ca59" providerId="LiveId" clId="{D580C45F-7235-40A6-8FEE-1BE4135BD43B}" dt="2025-10-17T09:23:59.660" v="721" actId="20577"/>
          <ac:spMkLst>
            <pc:docMk/>
            <pc:sldMk cId="2216969111" sldId="260"/>
            <ac:spMk id="3" creationId="{0BC1D1FB-5E44-4F92-7543-E6A069D62CA6}"/>
          </ac:spMkLst>
        </pc:spChg>
      </pc:sldChg>
      <pc:sldChg chg="modSp mod">
        <pc:chgData name="Mahesh Dugyani" userId="733402c98132ca59" providerId="LiveId" clId="{D580C45F-7235-40A6-8FEE-1BE4135BD43B}" dt="2025-10-17T09:04:56.408" v="324" actId="255"/>
        <pc:sldMkLst>
          <pc:docMk/>
          <pc:sldMk cId="666017041" sldId="261"/>
        </pc:sldMkLst>
        <pc:spChg chg="mod">
          <ac:chgData name="Mahesh Dugyani" userId="733402c98132ca59" providerId="LiveId" clId="{D580C45F-7235-40A6-8FEE-1BE4135BD43B}" dt="2025-10-17T09:04:48.196" v="323" actId="115"/>
          <ac:spMkLst>
            <pc:docMk/>
            <pc:sldMk cId="666017041" sldId="261"/>
            <ac:spMk id="2" creationId="{7EF16036-BD4C-640C-0B41-F788FC9428D6}"/>
          </ac:spMkLst>
        </pc:spChg>
        <pc:spChg chg="mod">
          <ac:chgData name="Mahesh Dugyani" userId="733402c98132ca59" providerId="LiveId" clId="{D580C45F-7235-40A6-8FEE-1BE4135BD43B}" dt="2025-10-17T09:04:56.408" v="324" actId="255"/>
          <ac:spMkLst>
            <pc:docMk/>
            <pc:sldMk cId="666017041" sldId="261"/>
            <ac:spMk id="3" creationId="{55BDA946-3B5D-740A-9B63-B59852CC9419}"/>
          </ac:spMkLst>
        </pc:spChg>
      </pc:sldChg>
      <pc:sldChg chg="modSp mod">
        <pc:chgData name="Mahesh Dugyani" userId="733402c98132ca59" providerId="LiveId" clId="{D580C45F-7235-40A6-8FEE-1BE4135BD43B}" dt="2025-10-17T09:06:25.399" v="337" actId="255"/>
        <pc:sldMkLst>
          <pc:docMk/>
          <pc:sldMk cId="2210404043" sldId="262"/>
        </pc:sldMkLst>
        <pc:spChg chg="mod">
          <ac:chgData name="Mahesh Dugyani" userId="733402c98132ca59" providerId="LiveId" clId="{D580C45F-7235-40A6-8FEE-1BE4135BD43B}" dt="2025-10-17T09:06:14.853" v="336" actId="255"/>
          <ac:spMkLst>
            <pc:docMk/>
            <pc:sldMk cId="2210404043" sldId="262"/>
            <ac:spMk id="2" creationId="{6DB4FE48-7FDD-3158-D302-72178CA4312C}"/>
          </ac:spMkLst>
        </pc:spChg>
        <pc:spChg chg="mod">
          <ac:chgData name="Mahesh Dugyani" userId="733402c98132ca59" providerId="LiveId" clId="{D580C45F-7235-40A6-8FEE-1BE4135BD43B}" dt="2025-10-17T09:06:25.399" v="337" actId="255"/>
          <ac:spMkLst>
            <pc:docMk/>
            <pc:sldMk cId="2210404043" sldId="262"/>
            <ac:spMk id="3" creationId="{A7F23FBD-8051-2CA0-07A2-94D9921CBAC5}"/>
          </ac:spMkLst>
        </pc:spChg>
      </pc:sldChg>
      <pc:sldChg chg="addSp delSp modSp mod">
        <pc:chgData name="Mahesh Dugyani" userId="733402c98132ca59" providerId="LiveId" clId="{D580C45F-7235-40A6-8FEE-1BE4135BD43B}" dt="2025-10-17T09:10:53.202" v="387" actId="21"/>
        <pc:sldMkLst>
          <pc:docMk/>
          <pc:sldMk cId="1390688842" sldId="263"/>
        </pc:sldMkLst>
        <pc:spChg chg="mod">
          <ac:chgData name="Mahesh Dugyani" userId="733402c98132ca59" providerId="LiveId" clId="{D580C45F-7235-40A6-8FEE-1BE4135BD43B}" dt="2025-10-17T09:10:42.370" v="379" actId="1076"/>
          <ac:spMkLst>
            <pc:docMk/>
            <pc:sldMk cId="1390688842" sldId="263"/>
            <ac:spMk id="2" creationId="{AE96B84B-BAB7-0DD5-25F1-4D96861FECDC}"/>
          </ac:spMkLst>
        </pc:spChg>
        <pc:spChg chg="mod">
          <ac:chgData name="Mahesh Dugyani" userId="733402c98132ca59" providerId="LiveId" clId="{D580C45F-7235-40A6-8FEE-1BE4135BD43B}" dt="2025-10-17T09:10:42.370" v="379" actId="1076"/>
          <ac:spMkLst>
            <pc:docMk/>
            <pc:sldMk cId="1390688842" sldId="263"/>
            <ac:spMk id="3" creationId="{9F66F303-5B31-D060-92D7-0107110C58FB}"/>
          </ac:spMkLst>
        </pc:spChg>
        <pc:spChg chg="add del mod">
          <ac:chgData name="Mahesh Dugyani" userId="733402c98132ca59" providerId="LiveId" clId="{D580C45F-7235-40A6-8FEE-1BE4135BD43B}" dt="2025-10-17T09:10:53.202" v="387" actId="21"/>
          <ac:spMkLst>
            <pc:docMk/>
            <pc:sldMk cId="1390688842" sldId="263"/>
            <ac:spMk id="4" creationId="{52346184-4BB8-F065-99FB-A4C06F3F315C}"/>
          </ac:spMkLst>
        </pc:spChg>
      </pc:sldChg>
      <pc:sldChg chg="addSp delSp modSp mod">
        <pc:chgData name="Mahesh Dugyani" userId="733402c98132ca59" providerId="LiveId" clId="{D580C45F-7235-40A6-8FEE-1BE4135BD43B}" dt="2025-10-17T10:36:20.048" v="965" actId="12"/>
        <pc:sldMkLst>
          <pc:docMk/>
          <pc:sldMk cId="3732897426" sldId="264"/>
        </pc:sldMkLst>
        <pc:spChg chg="mod">
          <ac:chgData name="Mahesh Dugyani" userId="733402c98132ca59" providerId="LiveId" clId="{D580C45F-7235-40A6-8FEE-1BE4135BD43B}" dt="2025-10-17T09:11:19.624" v="392" actId="14100"/>
          <ac:spMkLst>
            <pc:docMk/>
            <pc:sldMk cId="3732897426" sldId="264"/>
            <ac:spMk id="2" creationId="{C5B5F465-7D52-01CF-3E3A-206CC5CA702F}"/>
          </ac:spMkLst>
        </pc:spChg>
        <pc:spChg chg="mod">
          <ac:chgData name="Mahesh Dugyani" userId="733402c98132ca59" providerId="LiveId" clId="{D580C45F-7235-40A6-8FEE-1BE4135BD43B}" dt="2025-10-17T10:36:20.048" v="965" actId="12"/>
          <ac:spMkLst>
            <pc:docMk/>
            <pc:sldMk cId="3732897426" sldId="264"/>
            <ac:spMk id="3" creationId="{A33D1611-8446-03B2-D96C-49C2CF7D001B}"/>
          </ac:spMkLst>
        </pc:spChg>
        <pc:spChg chg="add del mod">
          <ac:chgData name="Mahesh Dugyani" userId="733402c98132ca59" providerId="LiveId" clId="{D580C45F-7235-40A6-8FEE-1BE4135BD43B}" dt="2025-10-17T10:27:29.837" v="873" actId="21"/>
          <ac:spMkLst>
            <pc:docMk/>
            <pc:sldMk cId="3732897426" sldId="264"/>
            <ac:spMk id="4" creationId="{5A24E0F1-2B20-CA5A-69B3-9B5112AD9886}"/>
          </ac:spMkLst>
        </pc:spChg>
        <pc:spChg chg="add del mod">
          <ac:chgData name="Mahesh Dugyani" userId="733402c98132ca59" providerId="LiveId" clId="{D580C45F-7235-40A6-8FEE-1BE4135BD43B}" dt="2025-10-17T10:27:26.530" v="872"/>
          <ac:spMkLst>
            <pc:docMk/>
            <pc:sldMk cId="3732897426" sldId="264"/>
            <ac:spMk id="5" creationId="{F50F2F8F-17F4-E2C2-A9EE-482495F1CB45}"/>
          </ac:spMkLst>
        </pc:spChg>
      </pc:sldChg>
      <pc:sldChg chg="modSp mod">
        <pc:chgData name="Mahesh Dugyani" userId="733402c98132ca59" providerId="LiveId" clId="{D580C45F-7235-40A6-8FEE-1BE4135BD43B}" dt="2025-10-17T09:02:39.277" v="311" actId="255"/>
        <pc:sldMkLst>
          <pc:docMk/>
          <pc:sldMk cId="2261050755" sldId="265"/>
        </pc:sldMkLst>
        <pc:spChg chg="mod">
          <ac:chgData name="Mahesh Dugyani" userId="733402c98132ca59" providerId="LiveId" clId="{D580C45F-7235-40A6-8FEE-1BE4135BD43B}" dt="2025-10-17T09:01:41.327" v="306" actId="115"/>
          <ac:spMkLst>
            <pc:docMk/>
            <pc:sldMk cId="2261050755" sldId="265"/>
            <ac:spMk id="2" creationId="{8BDC9D59-97A1-ABDD-1A07-05A43201C463}"/>
          </ac:spMkLst>
        </pc:spChg>
        <pc:spChg chg="mod">
          <ac:chgData name="Mahesh Dugyani" userId="733402c98132ca59" providerId="LiveId" clId="{D580C45F-7235-40A6-8FEE-1BE4135BD43B}" dt="2025-10-17T09:02:39.277" v="311" actId="255"/>
          <ac:spMkLst>
            <pc:docMk/>
            <pc:sldMk cId="2261050755" sldId="265"/>
            <ac:spMk id="3" creationId="{0ABE8E70-FD4D-E538-909F-3819095D3548}"/>
          </ac:spMkLst>
        </pc:spChg>
      </pc:sldChg>
      <pc:sldChg chg="modSp mod">
        <pc:chgData name="Mahesh Dugyani" userId="733402c98132ca59" providerId="LiveId" clId="{D580C45F-7235-40A6-8FEE-1BE4135BD43B}" dt="2025-10-17T09:04:22.736" v="320" actId="115"/>
        <pc:sldMkLst>
          <pc:docMk/>
          <pc:sldMk cId="1864620537" sldId="266"/>
        </pc:sldMkLst>
        <pc:spChg chg="mod">
          <ac:chgData name="Mahesh Dugyani" userId="733402c98132ca59" providerId="LiveId" clId="{D580C45F-7235-40A6-8FEE-1BE4135BD43B}" dt="2025-10-17T09:04:22.736" v="320" actId="115"/>
          <ac:spMkLst>
            <pc:docMk/>
            <pc:sldMk cId="1864620537" sldId="266"/>
            <ac:spMk id="2" creationId="{886D396E-5C2C-D9FC-DDCE-5963CA8AC0C4}"/>
          </ac:spMkLst>
        </pc:spChg>
      </pc:sldChg>
      <pc:sldChg chg="modSp mod">
        <pc:chgData name="Mahesh Dugyani" userId="733402c98132ca59" providerId="LiveId" clId="{D580C45F-7235-40A6-8FEE-1BE4135BD43B}" dt="2025-10-17T09:05:48.114" v="333" actId="13926"/>
        <pc:sldMkLst>
          <pc:docMk/>
          <pc:sldMk cId="3940656410" sldId="267"/>
        </pc:sldMkLst>
        <pc:spChg chg="mod">
          <ac:chgData name="Mahesh Dugyani" userId="733402c98132ca59" providerId="LiveId" clId="{D580C45F-7235-40A6-8FEE-1BE4135BD43B}" dt="2025-10-17T09:05:48.114" v="333" actId="13926"/>
          <ac:spMkLst>
            <pc:docMk/>
            <pc:sldMk cId="3940656410" sldId="267"/>
            <ac:spMk id="2" creationId="{08DCD6A4-54C6-3A00-0744-6261B796189F}"/>
          </ac:spMkLst>
        </pc:spChg>
      </pc:sldChg>
      <pc:sldChg chg="modSp mod">
        <pc:chgData name="Mahesh Dugyani" userId="733402c98132ca59" providerId="LiveId" clId="{D580C45F-7235-40A6-8FEE-1BE4135BD43B}" dt="2025-10-17T09:06:51.868" v="340" actId="13926"/>
        <pc:sldMkLst>
          <pc:docMk/>
          <pc:sldMk cId="3245474376" sldId="268"/>
        </pc:sldMkLst>
        <pc:spChg chg="mod">
          <ac:chgData name="Mahesh Dugyani" userId="733402c98132ca59" providerId="LiveId" clId="{D580C45F-7235-40A6-8FEE-1BE4135BD43B}" dt="2025-10-17T09:06:51.868" v="340" actId="13926"/>
          <ac:spMkLst>
            <pc:docMk/>
            <pc:sldMk cId="3245474376" sldId="268"/>
            <ac:spMk id="2" creationId="{23339293-0284-0403-494A-43B387A2BF4E}"/>
          </ac:spMkLst>
        </pc:spChg>
      </pc:sldChg>
      <pc:sldChg chg="addSp delSp modSp new mod">
        <pc:chgData name="Mahesh Dugyani" userId="733402c98132ca59" providerId="LiveId" clId="{D580C45F-7235-40A6-8FEE-1BE4135BD43B}" dt="2025-10-17T10:50:04.949" v="1049" actId="20577"/>
        <pc:sldMkLst>
          <pc:docMk/>
          <pc:sldMk cId="3113640974" sldId="269"/>
        </pc:sldMkLst>
        <pc:spChg chg="mod">
          <ac:chgData name="Mahesh Dugyani" userId="733402c98132ca59" providerId="LiveId" clId="{D580C45F-7235-40A6-8FEE-1BE4135BD43B}" dt="2025-10-17T08:56:06.094" v="117" actId="113"/>
          <ac:spMkLst>
            <pc:docMk/>
            <pc:sldMk cId="3113640974" sldId="269"/>
            <ac:spMk id="2" creationId="{3B22ABAD-CA05-608D-ADB5-F9A520CBE328}"/>
          </ac:spMkLst>
        </pc:spChg>
        <pc:spChg chg="mod">
          <ac:chgData name="Mahesh Dugyani" userId="733402c98132ca59" providerId="LiveId" clId="{D580C45F-7235-40A6-8FEE-1BE4135BD43B}" dt="2025-10-17T10:50:04.949" v="1049" actId="20577"/>
          <ac:spMkLst>
            <pc:docMk/>
            <pc:sldMk cId="3113640974" sldId="269"/>
            <ac:spMk id="3" creationId="{E9FD3A78-F3E2-B3CD-CE40-7C152097A92D}"/>
          </ac:spMkLst>
        </pc:spChg>
        <pc:spChg chg="add del mod">
          <ac:chgData name="Mahesh Dugyani" userId="733402c98132ca59" providerId="LiveId" clId="{D580C45F-7235-40A6-8FEE-1BE4135BD43B}" dt="2025-10-17T10:44:05.964" v="974" actId="478"/>
          <ac:spMkLst>
            <pc:docMk/>
            <pc:sldMk cId="3113640974" sldId="269"/>
            <ac:spMk id="4" creationId="{1B1B7A25-142A-3CFD-FEA7-F40944693F3E}"/>
          </ac:spMkLst>
        </pc:spChg>
        <pc:spChg chg="add mod">
          <ac:chgData name="Mahesh Dugyani" userId="733402c98132ca59" providerId="LiveId" clId="{D580C45F-7235-40A6-8FEE-1BE4135BD43B}" dt="2025-10-17T10:43:33.043" v="970" actId="1076"/>
          <ac:spMkLst>
            <pc:docMk/>
            <pc:sldMk cId="3113640974" sldId="269"/>
            <ac:spMk id="5" creationId="{6ACBF70B-9CC8-3901-2115-0B8703B02E62}"/>
          </ac:spMkLst>
        </pc:spChg>
      </pc:sldChg>
      <pc:sldChg chg="addSp modSp new mod">
        <pc:chgData name="Mahesh Dugyani" userId="733402c98132ca59" providerId="LiveId" clId="{D580C45F-7235-40A6-8FEE-1BE4135BD43B}" dt="2025-10-17T10:32:53.519" v="948" actId="14100"/>
        <pc:sldMkLst>
          <pc:docMk/>
          <pc:sldMk cId="708857917" sldId="270"/>
        </pc:sldMkLst>
        <pc:spChg chg="mod">
          <ac:chgData name="Mahesh Dugyani" userId="733402c98132ca59" providerId="LiveId" clId="{D580C45F-7235-40A6-8FEE-1BE4135BD43B}" dt="2025-10-17T10:30:41.966" v="919" actId="14100"/>
          <ac:spMkLst>
            <pc:docMk/>
            <pc:sldMk cId="708857917" sldId="270"/>
            <ac:spMk id="2" creationId="{0BA3A434-82A9-3F1C-B98C-CB173681DD56}"/>
          </ac:spMkLst>
        </pc:spChg>
        <pc:spChg chg="mod">
          <ac:chgData name="Mahesh Dugyani" userId="733402c98132ca59" providerId="LiveId" clId="{D580C45F-7235-40A6-8FEE-1BE4135BD43B}" dt="2025-10-17T10:32:53.519" v="948" actId="14100"/>
          <ac:spMkLst>
            <pc:docMk/>
            <pc:sldMk cId="708857917" sldId="270"/>
            <ac:spMk id="3" creationId="{18125AF4-5B9C-D598-EC83-6606056D3909}"/>
          </ac:spMkLst>
        </pc:spChg>
        <pc:spChg chg="add">
          <ac:chgData name="Mahesh Dugyani" userId="733402c98132ca59" providerId="LiveId" clId="{D580C45F-7235-40A6-8FEE-1BE4135BD43B}" dt="2025-10-17T10:29:58.901" v="912"/>
          <ac:spMkLst>
            <pc:docMk/>
            <pc:sldMk cId="708857917" sldId="270"/>
            <ac:spMk id="4" creationId="{70B48E22-BA59-14C5-EE36-8B6215F06DA9}"/>
          </ac:spMkLst>
        </pc:spChg>
        <pc:spChg chg="add">
          <ac:chgData name="Mahesh Dugyani" userId="733402c98132ca59" providerId="LiveId" clId="{D580C45F-7235-40A6-8FEE-1BE4135BD43B}" dt="2025-10-17T10:30:05.198" v="913"/>
          <ac:spMkLst>
            <pc:docMk/>
            <pc:sldMk cId="708857917" sldId="270"/>
            <ac:spMk id="5" creationId="{E13F540F-659B-5142-0528-346D1775A410}"/>
          </ac:spMkLst>
        </pc:spChg>
      </pc:sldChg>
      <pc:sldChg chg="addSp modSp new mod">
        <pc:chgData name="Mahesh Dugyani" userId="733402c98132ca59" providerId="LiveId" clId="{D580C45F-7235-40A6-8FEE-1BE4135BD43B}" dt="2025-10-17T10:52:16.426" v="1066" actId="20577"/>
        <pc:sldMkLst>
          <pc:docMk/>
          <pc:sldMk cId="1960580515" sldId="271"/>
        </pc:sldMkLst>
        <pc:spChg chg="mod">
          <ac:chgData name="Mahesh Dugyani" userId="733402c98132ca59" providerId="LiveId" clId="{D580C45F-7235-40A6-8FEE-1BE4135BD43B}" dt="2025-10-17T10:46:33.059" v="1008" actId="14100"/>
          <ac:spMkLst>
            <pc:docMk/>
            <pc:sldMk cId="1960580515" sldId="271"/>
            <ac:spMk id="2" creationId="{D3949651-9D83-B8EC-D659-534C325CAB3E}"/>
          </ac:spMkLst>
        </pc:spChg>
        <pc:spChg chg="mod">
          <ac:chgData name="Mahesh Dugyani" userId="733402c98132ca59" providerId="LiveId" clId="{D580C45F-7235-40A6-8FEE-1BE4135BD43B}" dt="2025-10-17T10:52:16.426" v="1066" actId="20577"/>
          <ac:spMkLst>
            <pc:docMk/>
            <pc:sldMk cId="1960580515" sldId="271"/>
            <ac:spMk id="3" creationId="{6862B9DB-05D4-6C3D-1F73-EDB17ABEB1A3}"/>
          </ac:spMkLst>
        </pc:spChg>
        <pc:graphicFrameChg chg="add mod modGraphic">
          <ac:chgData name="Mahesh Dugyani" userId="733402c98132ca59" providerId="LiveId" clId="{D580C45F-7235-40A6-8FEE-1BE4135BD43B}" dt="2025-10-17T10:48:04.729" v="1026" actId="255"/>
          <ac:graphicFrameMkLst>
            <pc:docMk/>
            <pc:sldMk cId="1960580515" sldId="271"/>
            <ac:graphicFrameMk id="4" creationId="{7C9E6630-20B2-BD83-476B-1BB37C075CB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58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h-dugyani" TargetMode="External"/><Relationship Id="rId2" Type="http://schemas.openxmlformats.org/officeDocument/2006/relationships/hyperlink" Target="https://www.linkedin.com/in/maheshdugyan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331014" y="3647041"/>
            <a:ext cx="7819594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Analysis using Power BI</a:t>
            </a:r>
            <a:endParaRPr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DC327-9F2F-83F7-6EED-82A51756D19F}"/>
              </a:ext>
            </a:extLst>
          </p:cNvPr>
          <p:cNvSpPr txBox="1"/>
          <p:nvPr/>
        </p:nvSpPr>
        <p:spPr>
          <a:xfrm>
            <a:off x="8006964" y="4765583"/>
            <a:ext cx="5001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Mahesh Dugyani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- 422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Student / Innomatics Research Lab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9293-0284-0403-494A-43B387A2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469"/>
            <a:ext cx="9144000" cy="699247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Billing Metrics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9C1B7-679B-6D68-02D7-B28F578DB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5765"/>
            <a:ext cx="9144000" cy="50714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5C47C-9AA6-75E8-CC62-A2941E99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5766"/>
            <a:ext cx="9144000" cy="50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84B-BAB7-0DD5-25F1-4D96861F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5492"/>
          </a:xfrm>
        </p:spPr>
        <p:txBody>
          <a:bodyPr>
            <a:normAutofit/>
          </a:bodyPr>
          <a:lstStyle/>
          <a:p>
            <a:pPr algn="l"/>
            <a:r>
              <a:rPr lang="en-US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 - Primary Churn Predictor </a:t>
            </a:r>
            <a:endParaRPr lang="en-IN" sz="3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6F303-5B31-D060-92D7-0107110C5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9745"/>
            <a:ext cx="9144000" cy="181164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Dramatic Difference: 43% vs 3% churn (14x difference!)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Payment Patterns: Electronic check users highest risk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Digital Paradox: Paperless billing = higher churn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Value Loss: Month-to-month customers churning fast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8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F465-7D52-01CF-3E3A-206CC5CA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359"/>
            <a:ext cx="9144000" cy="745350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Action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1611-8446-03B2-D96C-49C2CF7D0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7023"/>
            <a:ext cx="9144000" cy="475641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Strengthen Long-Term Contracts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customers to switch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or two-year contracts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rewards and discounts.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renewal benefits.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 →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churn by ~10–15%.</a:t>
            </a: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Improve Customer Experience for Fiber Optic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targeted feedback surveys for fiber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reliability and pricing transparency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upgrades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loyal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 →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dissatisfaction-driven churn.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A434-82A9-3F1C-B98C-CB173681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198"/>
            <a:ext cx="3516726" cy="560935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25AF4-5B9C-D598-EC83-6606056D3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212" y="1344706"/>
            <a:ext cx="9144000" cy="475641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800" dirty="0"/>
              <a:t>The </a:t>
            </a:r>
            <a:r>
              <a:rPr lang="en-US" sz="1800" b="1" dirty="0"/>
              <a:t>overall churn rate</a:t>
            </a:r>
            <a:r>
              <a:rPr lang="en-US" sz="1800" dirty="0"/>
              <a:t> among customers is approximately </a:t>
            </a:r>
            <a:r>
              <a:rPr lang="en-US" sz="1800" b="1" dirty="0"/>
              <a:t>26%</a:t>
            </a:r>
            <a:r>
              <a:rPr lang="en-US" sz="1800" dirty="0"/>
              <a:t>, indicating a significant portion of customers leaving the service.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1" dirty="0"/>
              <a:t>Contract type</a:t>
            </a:r>
            <a:r>
              <a:rPr lang="en-US" sz="1800" dirty="0"/>
              <a:t> is one of the strongest churn drivers — </a:t>
            </a:r>
            <a:r>
              <a:rPr lang="en-US" sz="1800" i="1" dirty="0"/>
              <a:t>Month-to-month customers</a:t>
            </a:r>
            <a:r>
              <a:rPr lang="en-US" sz="1800" dirty="0"/>
              <a:t> show</a:t>
            </a:r>
          </a:p>
          <a:p>
            <a:pPr marL="50800" indent="0" algn="l"/>
            <a:r>
              <a:rPr lang="en-US" sz="1800" dirty="0"/>
              <a:t>          the </a:t>
            </a:r>
            <a:r>
              <a:rPr lang="en-US" sz="1800" b="1" dirty="0"/>
              <a:t>highest churn</a:t>
            </a:r>
            <a:r>
              <a:rPr lang="en-US" sz="1800" dirty="0"/>
              <a:t>, while </a:t>
            </a:r>
            <a:r>
              <a:rPr lang="en-US" sz="1800" i="1" dirty="0"/>
              <a:t>Two-year contract customers</a:t>
            </a:r>
            <a:r>
              <a:rPr lang="en-US" sz="1800" dirty="0"/>
              <a:t> have the </a:t>
            </a:r>
            <a:r>
              <a:rPr lang="en-US" sz="1800" b="1" dirty="0"/>
              <a:t>lowest churn rate</a:t>
            </a:r>
            <a:r>
              <a:rPr lang="en-US" sz="1800" dirty="0"/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1" dirty="0"/>
              <a:t>Fiber optic users</a:t>
            </a:r>
            <a:r>
              <a:rPr lang="en-US" sz="1800" dirty="0"/>
              <a:t> experience higher churn compared to DSL users, suggesting potential dissatisfaction with service quality or pricing.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dirty="0"/>
              <a:t>Customers </a:t>
            </a:r>
            <a:r>
              <a:rPr lang="en-US" sz="1800" b="1" dirty="0"/>
              <a:t>without Online Security or Tech Support</a:t>
            </a:r>
            <a:r>
              <a:rPr lang="en-US" sz="1800" dirty="0"/>
              <a:t> are more likely to churn, showing that </a:t>
            </a:r>
            <a:r>
              <a:rPr lang="en-US" sz="1800" b="1" dirty="0"/>
              <a:t>value-added services</a:t>
            </a:r>
            <a:r>
              <a:rPr lang="en-US" sz="1800" dirty="0"/>
              <a:t> play a key role in retention.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1" dirty="0"/>
              <a:t>Short-tenure customers</a:t>
            </a:r>
            <a:r>
              <a:rPr lang="en-US" sz="1800" dirty="0"/>
              <a:t> (less than 1 year) tend to leave more often, implying the need for </a:t>
            </a:r>
            <a:r>
              <a:rPr lang="en-US" sz="1800" b="1" dirty="0"/>
              <a:t>early engagement and retention offers</a:t>
            </a:r>
            <a:r>
              <a:rPr lang="en-US" sz="1800" dirty="0"/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1" dirty="0"/>
              <a:t>Payment method</a:t>
            </a:r>
            <a:r>
              <a:rPr lang="en-US" sz="1800" dirty="0"/>
              <a:t> also affects churn — customers using </a:t>
            </a:r>
            <a:r>
              <a:rPr lang="en-US" sz="1800" b="1" dirty="0"/>
              <a:t>Electronic Check</a:t>
            </a:r>
            <a:r>
              <a:rPr lang="en-US" sz="1800" dirty="0"/>
              <a:t> have a higher likelihood of churn than those using automatic payment methods.</a:t>
            </a: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5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9D59-97A1-ABDD-1A07-05A43201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80313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E8E70-FD4D-E538-909F-3819095D3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2676"/>
            <a:ext cx="9144000" cy="4099034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Power BI for Data-Driven Retention Strategies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Mahesh Dugyani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Student | Innomatics Research Lab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October 17, 2025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https://www.linkedin.com/in/maheshdugyani/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https://github.com/mahesh-dugyani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5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ABAD-CA05-608D-ADB5-F9A520CB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IN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D3A78-F3E2-B3CD-CE40-7C152097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9144000" cy="460976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Customer Churn Rate: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telecom company is facing a high customer churn rate of around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leads to significant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loss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acquisition costs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Customer Retention Insights: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lacks a clear understanding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customers are leaving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difficult to take data-driven actions to improve customer loyalty.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Systematic Monitoring of Churn Drivers: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automated dashboard or predictive 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place to identify high-risk customer segments or monitor churn patterns regularly.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and Contract Challenges: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 contracts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optic internet plans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higher churn, but the company lacks visibility into these patterns and how they connect to other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*The telecom company needs to identify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 influencing churn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driven retention strategies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customer loss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BF70B-9CC8-3901-2115-0B8703B02E62}"/>
              </a:ext>
            </a:extLst>
          </p:cNvPr>
          <p:cNvSpPr txBox="1"/>
          <p:nvPr/>
        </p:nvSpPr>
        <p:spPr>
          <a:xfrm>
            <a:off x="842905" y="6303649"/>
            <a:ext cx="732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64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9651-9D83-B8EC-D659-534C325C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96"/>
            <a:ext cx="9144000" cy="644055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2B9DB-05D4-6C3D-1F73-EDB17ABE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5474"/>
            <a:ext cx="9144000" cy="508883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is titled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“Customer-Churn-analysis”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detailed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about customers of a telecom company — including their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demographics, service 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subscriptions, billing patterns, and churn status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analyze customer behavior and uncover patterns that contribute to customer churn.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9E6630-20B2-BD83-476B-1BB37C07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44054"/>
              </p:ext>
            </p:extLst>
          </p:nvPr>
        </p:nvGraphicFramePr>
        <p:xfrm>
          <a:off x="1995776" y="3391693"/>
          <a:ext cx="7680962" cy="1991340"/>
        </p:xfrm>
        <a:graphic>
          <a:graphicData uri="http://schemas.openxmlformats.org/drawingml/2006/table">
            <a:tbl>
              <a:tblPr/>
              <a:tblGrid>
                <a:gridCol w="3840481">
                  <a:extLst>
                    <a:ext uri="{9D8B030D-6E8A-4147-A177-3AD203B41FA5}">
                      <a16:colId xmlns:a16="http://schemas.microsoft.com/office/drawing/2014/main" val="274804879"/>
                    </a:ext>
                  </a:extLst>
                </a:gridCol>
                <a:gridCol w="3840481">
                  <a:extLst>
                    <a:ext uri="{9D8B030D-6E8A-4147-A177-3AD203B41FA5}">
                      <a16:colId xmlns:a16="http://schemas.microsoft.com/office/drawing/2014/main" val="1434990333"/>
                    </a:ext>
                  </a:extLst>
                </a:gridCol>
              </a:tblGrid>
              <a:tr h="497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31001"/>
                  </a:ext>
                </a:extLst>
              </a:tr>
              <a:tr h="497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Number of Records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7,043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227208"/>
                  </a:ext>
                </a:extLst>
              </a:tr>
              <a:tr h="497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Number of Columns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21 attributes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31287"/>
                  </a:ext>
                </a:extLst>
              </a:tr>
              <a:tr h="497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Target Variable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Churn</a:t>
                      </a:r>
                      <a:r>
                        <a:rPr lang="en-IN" dirty="0"/>
                        <a:t> (Yes/No)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3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6C85-3CC0-51BD-D2FC-A9175A270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6340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1D1FB-5E44-4F92-7543-E6A069D62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592"/>
            <a:ext cx="9144000" cy="189941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Customer Base: 7,043 total customers with 27% churn rate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Financial Impact: $64.76 avg monthly revenue, $2.28K lifetime value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Key Finding: Contract type predicts churn - 14x difference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Opportunity: Target high-value short-term customers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7B798-4980-DF1E-5CB2-EA6F9977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5771"/>
            <a:ext cx="8735644" cy="13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6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396E-5C2C-D9FC-DDCE-5963CA8A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497"/>
            <a:ext cx="9144000" cy="614855"/>
          </a:xfrm>
        </p:spPr>
        <p:txBody>
          <a:bodyPr>
            <a:normAutofit/>
          </a:bodyPr>
          <a:lstStyle/>
          <a:p>
            <a:pPr algn="l"/>
            <a:r>
              <a:rPr lang="en-IN" sz="34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A46F-5A43-49C4-B030-E653F123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2414"/>
            <a:ext cx="9144000" cy="48636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B904F-735E-7AD7-FDDF-2833764F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2414"/>
            <a:ext cx="9144000" cy="47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6036-BD4C-640C-0B41-F788FC942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6209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Our Customer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DA946-3B5D-740A-9B63-B59852CC9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8345"/>
            <a:ext cx="9144000" cy="312945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Balanced Demographics: 49.5% male, 50.5% female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Service Adoption: 90% have phone service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Senior Citizens: Different retention patterns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Family Focus: Dependents affect retention rates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D6A4-54C6-3A00-0744-6261B796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467"/>
            <a:ext cx="9144000" cy="699246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solidFill>
                  <a:schemeClr val="tx1"/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Service Subscription Analysis</a:t>
            </a:r>
            <a:endParaRPr lang="en-IN" sz="3100" u="sng" dirty="0">
              <a:solidFill>
                <a:schemeClr val="tx1"/>
              </a:solidFill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0112D-7A4A-30ED-7589-1DA55B95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2713"/>
            <a:ext cx="9144000" cy="5140618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B6457-C1D8-D4A4-EEDC-7F6C5AFE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0" y="1052714"/>
            <a:ext cx="9200350" cy="51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5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FE48-7FDD-3158-D302-72178CA4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3734"/>
          </a:xfrm>
        </p:spPr>
        <p:txBody>
          <a:bodyPr>
            <a:normAutofit/>
          </a:bodyPr>
          <a:lstStyle/>
          <a:p>
            <a:pPr algn="l"/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Service-Specific Retention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23FBD-8051-2CA0-07A2-94D9921CB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5283"/>
            <a:ext cx="9144000" cy="3192517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Fiber Optic Crisis: 68% of churned customers on fiber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Bundle Success: More services = lower churn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Upsell Opportunity: Only ~1,000 have security add-ons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Basic Loyalty: No internet customers most loyal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0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707</Words>
  <Application>Microsoft Office PowerPoint</Application>
  <PresentationFormat>Widescreen</PresentationFormat>
  <Paragraphs>80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 New</vt:lpstr>
      <vt:lpstr>Libre Baskerville</vt:lpstr>
      <vt:lpstr>Wingdings</vt:lpstr>
      <vt:lpstr>Times New Roman</vt:lpstr>
      <vt:lpstr>Arial</vt:lpstr>
      <vt:lpstr>Office Theme</vt:lpstr>
      <vt:lpstr>PowerPoint Presentation</vt:lpstr>
      <vt:lpstr>Customer Churn Analysis</vt:lpstr>
      <vt:lpstr>Problem Statement</vt:lpstr>
      <vt:lpstr>Data Overview</vt:lpstr>
      <vt:lpstr>Business Impact Overview</vt:lpstr>
      <vt:lpstr>Customer Demographics Analysis</vt:lpstr>
      <vt:lpstr>Understanding Our Customer Base</vt:lpstr>
      <vt:lpstr>Service Subscription Analysis</vt:lpstr>
      <vt:lpstr>Service-Specific Retention Patterns</vt:lpstr>
      <vt:lpstr>Key Billing Metrics Overview</vt:lpstr>
      <vt:lpstr>Contract Type - Primary Churn Predictor </vt:lpstr>
      <vt:lpstr>Data-Driven Action Plan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Mahesh Dugyani</cp:lastModifiedBy>
  <cp:revision>1</cp:revision>
  <dcterms:created xsi:type="dcterms:W3CDTF">2021-02-16T05:19:01Z</dcterms:created>
  <dcterms:modified xsi:type="dcterms:W3CDTF">2025-10-17T10:52:22Z</dcterms:modified>
</cp:coreProperties>
</file>