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7" r:id="rId10"/>
    <p:sldId id="269" r:id="rId11"/>
    <p:sldId id="268" r:id="rId12"/>
    <p:sldId id="270" r:id="rId13"/>
    <p:sldId id="271" r:id="rId14"/>
    <p:sldId id="272" r:id="rId15"/>
    <p:sldId id="264" r:id="rId16"/>
    <p:sldId id="262" r:id="rId17"/>
    <p:sldId id="26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A5032-CCB7-4DF7-B5AA-8BFD7E9FE1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4D6E-37D8-4B03-B66C-1056274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8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7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5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9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4F17-BB22-4DE0-89DB-F68AD75824A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22F1-274B-48E5-A752-AEB685DC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6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10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 Rank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921" y="1870448"/>
            <a:ext cx="7764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8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Signed Rank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62" y="2239169"/>
            <a:ext cx="9896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4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 Rank Test- Problem 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913" y="1552635"/>
            <a:ext cx="5932610" cy="48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Tests –Wilcoxon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514" y="1825625"/>
            <a:ext cx="7814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1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Mann-Whitney-Wilcoxon Rank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94008"/>
            <a:ext cx="4514850" cy="389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4" y="2101360"/>
            <a:ext cx="5696440" cy="25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597" y="232599"/>
            <a:ext cx="5213865" cy="67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 tests</a:t>
            </a:r>
          </a:p>
          <a:p>
            <a:r>
              <a:rPr lang="en-US" dirty="0" smtClean="0"/>
              <a:t>Non-parametric tests</a:t>
            </a:r>
          </a:p>
          <a:p>
            <a:pPr lvl="1"/>
            <a:r>
              <a:rPr lang="en-US" dirty="0" smtClean="0"/>
              <a:t>Wilcoxon Signed Rank Test</a:t>
            </a:r>
            <a:endParaRPr lang="en-US" dirty="0"/>
          </a:p>
          <a:p>
            <a:pPr lvl="1"/>
            <a:r>
              <a:rPr lang="en-US" dirty="0" smtClean="0"/>
              <a:t>Mann-Whitney Test</a:t>
            </a:r>
          </a:p>
        </p:txBody>
      </p:sp>
    </p:spTree>
    <p:extLst>
      <p:ext uri="{BB962C8B-B14F-4D97-AF65-F5344CB8AC3E}">
        <p14:creationId xmlns:p14="http://schemas.microsoft.com/office/powerpoint/2010/main" val="73793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Observed counts vs Expected counts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36" y="4635500"/>
            <a:ext cx="698182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075484"/>
            <a:ext cx="100774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76" y="1393907"/>
            <a:ext cx="9144000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94" y="3919209"/>
            <a:ext cx="9496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1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 contd..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96" y="1771458"/>
            <a:ext cx="9153525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6" y="2913602"/>
            <a:ext cx="8660196" cy="37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6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Non-Parametric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51" y="1278825"/>
            <a:ext cx="10106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7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Non-Parametric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7" y="2882106"/>
            <a:ext cx="101822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Non-Parametric Statistics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655" y="1303197"/>
            <a:ext cx="9639300" cy="3038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55" y="4063253"/>
            <a:ext cx="95059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4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Ordinal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62" y="3148806"/>
            <a:ext cx="93630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2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CC78B91D69424DA9C13DC6BE71EBF4" ma:contentTypeVersion="13" ma:contentTypeDescription="Create a new document." ma:contentTypeScope="" ma:versionID="46df297a30d561d1b9ef8d6a48a1b44c">
  <xsd:schema xmlns:xsd="http://www.w3.org/2001/XMLSchema" xmlns:xs="http://www.w3.org/2001/XMLSchema" xmlns:p="http://schemas.microsoft.com/office/2006/metadata/properties" xmlns:ns3="45bcf4e6-1e2d-4305-9d27-d0da1310ba34" xmlns:ns4="635327d9-5203-4bed-a70b-b142ecd1414f" targetNamespace="http://schemas.microsoft.com/office/2006/metadata/properties" ma:root="true" ma:fieldsID="ac44257137baff58f527f46ebd1a31c2" ns3:_="" ns4:_="">
    <xsd:import namespace="45bcf4e6-1e2d-4305-9d27-d0da1310ba34"/>
    <xsd:import namespace="635327d9-5203-4bed-a70b-b142ecd141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cf4e6-1e2d-4305-9d27-d0da1310b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327d9-5203-4bed-a70b-b142ecd141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8B3532-B924-4720-A3EC-03F5C6AAB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bcf4e6-1e2d-4305-9d27-d0da1310ba34"/>
    <ds:schemaRef ds:uri="635327d9-5203-4bed-a70b-b142ecd141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B66D87-4E24-484D-803E-AEB0BB377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A1DCB-A70B-4ACA-8F78-351A8CFA1FC7}">
  <ds:schemaRefs>
    <ds:schemaRef ds:uri="635327d9-5203-4bed-a70b-b142ecd1414f"/>
    <ds:schemaRef ds:uri="45bcf4e6-1e2d-4305-9d27-d0da1310ba3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62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Chapter 10 Notes</vt:lpstr>
      <vt:lpstr>Agenda</vt:lpstr>
      <vt:lpstr>Chi-square Test </vt:lpstr>
      <vt:lpstr>Chi-square test Example</vt:lpstr>
      <vt:lpstr>Chi-square test contd..</vt:lpstr>
      <vt:lpstr>Non-Parametric Statistics</vt:lpstr>
      <vt:lpstr>Examples of Non-Parametric Statistics</vt:lpstr>
      <vt:lpstr>Examples of Non-Parametric Statistics</vt:lpstr>
      <vt:lpstr>Ordinal Data</vt:lpstr>
      <vt:lpstr>Wilcoxon Signed Rank Test</vt:lpstr>
      <vt:lpstr>Wilcoxon Signed Rank Test</vt:lpstr>
      <vt:lpstr>Wilcoxon Signed Rank Test- Problem Review</vt:lpstr>
      <vt:lpstr>Non-Parametric Tests –Wilcoxon Test</vt:lpstr>
      <vt:lpstr>Mann-Whitney-Wilcoxon Rank Test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Notes</dc:title>
  <dc:creator>Rama Koganti</dc:creator>
  <cp:lastModifiedBy>Ramakrishna Koganti</cp:lastModifiedBy>
  <cp:revision>23</cp:revision>
  <dcterms:created xsi:type="dcterms:W3CDTF">2019-03-18T02:30:13Z</dcterms:created>
  <dcterms:modified xsi:type="dcterms:W3CDTF">2019-10-30T01:13:41Z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0x01010021CC78B91D69424DA9C13DC6BE71EBF4</vt:lpwstr>
  </property>
</Properties>
</file>