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4D7F-7478-4789-8D11-AF26C402949F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7750-4C1D-4914-B417-AA10D45AC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38125" y="350520"/>
            <a:ext cx="8952603" cy="5689235"/>
            <a:chOff x="238125" y="350520"/>
            <a:chExt cx="8952603" cy="5689235"/>
          </a:xfrm>
        </p:grpSpPr>
        <p:sp>
          <p:nvSpPr>
            <p:cNvPr id="4" name="Oval 3"/>
            <p:cNvSpPr/>
            <p:nvPr/>
          </p:nvSpPr>
          <p:spPr>
            <a:xfrm>
              <a:off x="1990724" y="2761488"/>
              <a:ext cx="118872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114799" y="1557528"/>
              <a:ext cx="1247775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20967" y="2743200"/>
              <a:ext cx="1389507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924301" y="4271391"/>
              <a:ext cx="139827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2498217" y="3361944"/>
              <a:ext cx="0" cy="9144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466214" y="42489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4" idx="7"/>
              <a:endCxn id="5" idx="2"/>
            </p:cNvCxnSpPr>
            <p:nvPr/>
          </p:nvCxnSpPr>
          <p:spPr>
            <a:xfrm flipV="1">
              <a:off x="3005360" y="1862328"/>
              <a:ext cx="1109439" cy="9884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6"/>
              <a:endCxn id="6" idx="1"/>
            </p:cNvCxnSpPr>
            <p:nvPr/>
          </p:nvCxnSpPr>
          <p:spPr>
            <a:xfrm>
              <a:off x="5362574" y="1862328"/>
              <a:ext cx="1061882" cy="970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7" idx="0"/>
            </p:cNvCxnSpPr>
            <p:nvPr/>
          </p:nvCxnSpPr>
          <p:spPr>
            <a:xfrm flipH="1">
              <a:off x="4623436" y="3162300"/>
              <a:ext cx="1663064" cy="1109091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1"/>
              <a:endCxn id="4" idx="5"/>
            </p:cNvCxnSpPr>
            <p:nvPr/>
          </p:nvCxnSpPr>
          <p:spPr>
            <a:xfrm flipH="1" flipV="1">
              <a:off x="3005360" y="3281814"/>
              <a:ext cx="1123713" cy="10788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66800" y="4377309"/>
              <a:ext cx="3257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Start/D="</a:t>
              </a:r>
              <a:r>
                <a:rPr lang="en-US" dirty="0" err="1" smtClean="0"/>
                <a:t>Welcome“,!G</a:t>
              </a:r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412747" y="2447925"/>
              <a:ext cx="844677" cy="1181099"/>
            </a:xfrm>
            <a:custGeom>
              <a:avLst/>
              <a:gdLst>
                <a:gd name="connsiteX0" fmla="*/ 836676 w 836676"/>
                <a:gd name="connsiteY0" fmla="*/ 350520 h 1080516"/>
                <a:gd name="connsiteX1" fmla="*/ 717804 w 836676"/>
                <a:gd name="connsiteY1" fmla="*/ 213360 h 1080516"/>
                <a:gd name="connsiteX2" fmla="*/ 434340 w 836676"/>
                <a:gd name="connsiteY2" fmla="*/ 21336 h 1080516"/>
                <a:gd name="connsiteX3" fmla="*/ 160020 w 836676"/>
                <a:gd name="connsiteY3" fmla="*/ 85344 h 1080516"/>
                <a:gd name="connsiteX4" fmla="*/ 13716 w 836676"/>
                <a:gd name="connsiteY4" fmla="*/ 350520 h 1080516"/>
                <a:gd name="connsiteX5" fmla="*/ 77724 w 836676"/>
                <a:gd name="connsiteY5" fmla="*/ 871728 h 1080516"/>
                <a:gd name="connsiteX6" fmla="*/ 461772 w 836676"/>
                <a:gd name="connsiteY6" fmla="*/ 1072896 h 1080516"/>
                <a:gd name="connsiteX7" fmla="*/ 745236 w 836676"/>
                <a:gd name="connsiteY7" fmla="*/ 917448 h 1080516"/>
                <a:gd name="connsiteX8" fmla="*/ 800100 w 836676"/>
                <a:gd name="connsiteY8" fmla="*/ 771144 h 108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676" h="1080516">
                  <a:moveTo>
                    <a:pt x="836676" y="350520"/>
                  </a:moveTo>
                  <a:cubicBezTo>
                    <a:pt x="810768" y="309372"/>
                    <a:pt x="784860" y="268224"/>
                    <a:pt x="717804" y="213360"/>
                  </a:cubicBezTo>
                  <a:cubicBezTo>
                    <a:pt x="650748" y="158496"/>
                    <a:pt x="527304" y="42672"/>
                    <a:pt x="434340" y="21336"/>
                  </a:cubicBezTo>
                  <a:cubicBezTo>
                    <a:pt x="341376" y="0"/>
                    <a:pt x="230124" y="30480"/>
                    <a:pt x="160020" y="85344"/>
                  </a:cubicBezTo>
                  <a:cubicBezTo>
                    <a:pt x="89916" y="140208"/>
                    <a:pt x="27432" y="219456"/>
                    <a:pt x="13716" y="350520"/>
                  </a:cubicBezTo>
                  <a:cubicBezTo>
                    <a:pt x="0" y="481584"/>
                    <a:pt x="3048" y="751332"/>
                    <a:pt x="77724" y="871728"/>
                  </a:cubicBezTo>
                  <a:cubicBezTo>
                    <a:pt x="152400" y="992124"/>
                    <a:pt x="350520" y="1065276"/>
                    <a:pt x="461772" y="1072896"/>
                  </a:cubicBezTo>
                  <a:cubicBezTo>
                    <a:pt x="573024" y="1080516"/>
                    <a:pt x="688848" y="967740"/>
                    <a:pt x="745236" y="917448"/>
                  </a:cubicBezTo>
                  <a:cubicBezTo>
                    <a:pt x="801624" y="867156"/>
                    <a:pt x="800862" y="819150"/>
                    <a:pt x="800100" y="771144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8125" y="3290316"/>
              <a:ext cx="2000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C|H|N|X/</a:t>
              </a:r>
            </a:p>
            <a:p>
              <a:r>
                <a:rPr lang="en-US" dirty="0" smtClean="0"/>
                <a:t>D="</a:t>
              </a:r>
              <a:r>
                <a:rPr lang="en-US" dirty="0" err="1" smtClean="0"/>
                <a:t>Welcome",!G</a:t>
              </a:r>
              <a:endParaRPr lang="en-US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15871" y="1871853"/>
              <a:ext cx="1659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S/D="</a:t>
              </a:r>
              <a:r>
                <a:rPr lang="en-US" dirty="0" err="1" smtClean="0"/>
                <a:t>Ready“,!G</a:t>
              </a:r>
              <a:endParaRPr lang="en-US" dirty="0" smtClean="0"/>
            </a:p>
          </p:txBody>
        </p:sp>
        <p:sp>
          <p:nvSpPr>
            <p:cNvPr id="44" name="Freeform 43"/>
            <p:cNvSpPr/>
            <p:nvPr/>
          </p:nvSpPr>
          <p:spPr>
            <a:xfrm rot="5400000">
              <a:off x="4308348" y="624840"/>
              <a:ext cx="836676" cy="1080516"/>
            </a:xfrm>
            <a:custGeom>
              <a:avLst/>
              <a:gdLst>
                <a:gd name="connsiteX0" fmla="*/ 836676 w 836676"/>
                <a:gd name="connsiteY0" fmla="*/ 350520 h 1080516"/>
                <a:gd name="connsiteX1" fmla="*/ 717804 w 836676"/>
                <a:gd name="connsiteY1" fmla="*/ 213360 h 1080516"/>
                <a:gd name="connsiteX2" fmla="*/ 434340 w 836676"/>
                <a:gd name="connsiteY2" fmla="*/ 21336 h 1080516"/>
                <a:gd name="connsiteX3" fmla="*/ 160020 w 836676"/>
                <a:gd name="connsiteY3" fmla="*/ 85344 h 1080516"/>
                <a:gd name="connsiteX4" fmla="*/ 13716 w 836676"/>
                <a:gd name="connsiteY4" fmla="*/ 350520 h 1080516"/>
                <a:gd name="connsiteX5" fmla="*/ 77724 w 836676"/>
                <a:gd name="connsiteY5" fmla="*/ 871728 h 1080516"/>
                <a:gd name="connsiteX6" fmla="*/ 461772 w 836676"/>
                <a:gd name="connsiteY6" fmla="*/ 1072896 h 1080516"/>
                <a:gd name="connsiteX7" fmla="*/ 745236 w 836676"/>
                <a:gd name="connsiteY7" fmla="*/ 917448 h 1080516"/>
                <a:gd name="connsiteX8" fmla="*/ 800100 w 836676"/>
                <a:gd name="connsiteY8" fmla="*/ 771144 h 108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676" h="1080516">
                  <a:moveTo>
                    <a:pt x="836676" y="350520"/>
                  </a:moveTo>
                  <a:cubicBezTo>
                    <a:pt x="810768" y="309372"/>
                    <a:pt x="784860" y="268224"/>
                    <a:pt x="717804" y="213360"/>
                  </a:cubicBezTo>
                  <a:cubicBezTo>
                    <a:pt x="650748" y="158496"/>
                    <a:pt x="527304" y="42672"/>
                    <a:pt x="434340" y="21336"/>
                  </a:cubicBezTo>
                  <a:cubicBezTo>
                    <a:pt x="341376" y="0"/>
                    <a:pt x="230124" y="30480"/>
                    <a:pt x="160020" y="85344"/>
                  </a:cubicBezTo>
                  <a:cubicBezTo>
                    <a:pt x="89916" y="140208"/>
                    <a:pt x="27432" y="219456"/>
                    <a:pt x="13716" y="350520"/>
                  </a:cubicBezTo>
                  <a:cubicBezTo>
                    <a:pt x="0" y="481584"/>
                    <a:pt x="3048" y="751332"/>
                    <a:pt x="77724" y="871728"/>
                  </a:cubicBezTo>
                  <a:cubicBezTo>
                    <a:pt x="152400" y="992124"/>
                    <a:pt x="350520" y="1065276"/>
                    <a:pt x="461772" y="1072896"/>
                  </a:cubicBezTo>
                  <a:cubicBezTo>
                    <a:pt x="573024" y="1080516"/>
                    <a:pt x="688848" y="967740"/>
                    <a:pt x="745236" y="917448"/>
                  </a:cubicBezTo>
                  <a:cubicBezTo>
                    <a:pt x="801624" y="867156"/>
                    <a:pt x="800862" y="819150"/>
                    <a:pt x="800100" y="771144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4617" y="350520"/>
              <a:ext cx="2372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C|H|S|X/D=“</a:t>
              </a:r>
              <a:r>
                <a:rPr lang="en-US" dirty="0" err="1" smtClean="0"/>
                <a:t>Ready”,!G</a:t>
              </a:r>
              <a:endParaRPr lang="en-US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29097" y="1928622"/>
              <a:ext cx="216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N/D="</a:t>
              </a:r>
              <a:r>
                <a:rPr lang="en-US" dirty="0" err="1" smtClean="0"/>
                <a:t>Dispensing",!G</a:t>
              </a:r>
              <a:endParaRPr lang="en-US" dirty="0" smtClean="0"/>
            </a:p>
          </p:txBody>
        </p:sp>
        <p:sp>
          <p:nvSpPr>
            <p:cNvPr id="48" name="Freeform 47"/>
            <p:cNvSpPr/>
            <p:nvPr/>
          </p:nvSpPr>
          <p:spPr>
            <a:xfrm rot="6569624">
              <a:off x="7213231" y="2064722"/>
              <a:ext cx="408095" cy="1154582"/>
            </a:xfrm>
            <a:custGeom>
              <a:avLst/>
              <a:gdLst>
                <a:gd name="connsiteX0" fmla="*/ 836676 w 836676"/>
                <a:gd name="connsiteY0" fmla="*/ 350520 h 1080516"/>
                <a:gd name="connsiteX1" fmla="*/ 717804 w 836676"/>
                <a:gd name="connsiteY1" fmla="*/ 213360 h 1080516"/>
                <a:gd name="connsiteX2" fmla="*/ 434340 w 836676"/>
                <a:gd name="connsiteY2" fmla="*/ 21336 h 1080516"/>
                <a:gd name="connsiteX3" fmla="*/ 160020 w 836676"/>
                <a:gd name="connsiteY3" fmla="*/ 85344 h 1080516"/>
                <a:gd name="connsiteX4" fmla="*/ 13716 w 836676"/>
                <a:gd name="connsiteY4" fmla="*/ 350520 h 1080516"/>
                <a:gd name="connsiteX5" fmla="*/ 77724 w 836676"/>
                <a:gd name="connsiteY5" fmla="*/ 871728 h 1080516"/>
                <a:gd name="connsiteX6" fmla="*/ 461772 w 836676"/>
                <a:gd name="connsiteY6" fmla="*/ 1072896 h 1080516"/>
                <a:gd name="connsiteX7" fmla="*/ 745236 w 836676"/>
                <a:gd name="connsiteY7" fmla="*/ 917448 h 1080516"/>
                <a:gd name="connsiteX8" fmla="*/ 800100 w 836676"/>
                <a:gd name="connsiteY8" fmla="*/ 771144 h 108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676" h="1080516">
                  <a:moveTo>
                    <a:pt x="836676" y="350520"/>
                  </a:moveTo>
                  <a:cubicBezTo>
                    <a:pt x="810768" y="309372"/>
                    <a:pt x="784860" y="268224"/>
                    <a:pt x="717804" y="213360"/>
                  </a:cubicBezTo>
                  <a:cubicBezTo>
                    <a:pt x="650748" y="158496"/>
                    <a:pt x="527304" y="42672"/>
                    <a:pt x="434340" y="21336"/>
                  </a:cubicBezTo>
                  <a:cubicBezTo>
                    <a:pt x="341376" y="0"/>
                    <a:pt x="230124" y="30480"/>
                    <a:pt x="160020" y="85344"/>
                  </a:cubicBezTo>
                  <a:cubicBezTo>
                    <a:pt x="89916" y="140208"/>
                    <a:pt x="27432" y="219456"/>
                    <a:pt x="13716" y="350520"/>
                  </a:cubicBezTo>
                  <a:cubicBezTo>
                    <a:pt x="0" y="481584"/>
                    <a:pt x="3048" y="751332"/>
                    <a:pt x="77724" y="871728"/>
                  </a:cubicBezTo>
                  <a:cubicBezTo>
                    <a:pt x="152400" y="992124"/>
                    <a:pt x="350520" y="1065276"/>
                    <a:pt x="461772" y="1072896"/>
                  </a:cubicBezTo>
                  <a:cubicBezTo>
                    <a:pt x="573024" y="1080516"/>
                    <a:pt x="688848" y="967740"/>
                    <a:pt x="745236" y="917448"/>
                  </a:cubicBezTo>
                  <a:cubicBezTo>
                    <a:pt x="801624" y="867156"/>
                    <a:pt x="800862" y="819150"/>
                    <a:pt x="800100" y="771144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60523" y="3459480"/>
              <a:ext cx="198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C/D="</a:t>
              </a:r>
              <a:r>
                <a:rPr lang="en-US" dirty="0" err="1" smtClean="0"/>
                <a:t>Welcome“,!G</a:t>
              </a:r>
              <a:endParaRPr lang="en-US" dirty="0" smtClean="0"/>
            </a:p>
          </p:txBody>
        </p:sp>
        <p:sp>
          <p:nvSpPr>
            <p:cNvPr id="51" name="Freeform 50"/>
            <p:cNvSpPr/>
            <p:nvPr/>
          </p:nvSpPr>
          <p:spPr>
            <a:xfrm rot="15960308">
              <a:off x="4219196" y="4654675"/>
              <a:ext cx="836676" cy="1228345"/>
            </a:xfrm>
            <a:custGeom>
              <a:avLst/>
              <a:gdLst>
                <a:gd name="connsiteX0" fmla="*/ 836676 w 836676"/>
                <a:gd name="connsiteY0" fmla="*/ 350520 h 1080516"/>
                <a:gd name="connsiteX1" fmla="*/ 717804 w 836676"/>
                <a:gd name="connsiteY1" fmla="*/ 213360 h 1080516"/>
                <a:gd name="connsiteX2" fmla="*/ 434340 w 836676"/>
                <a:gd name="connsiteY2" fmla="*/ 21336 h 1080516"/>
                <a:gd name="connsiteX3" fmla="*/ 160020 w 836676"/>
                <a:gd name="connsiteY3" fmla="*/ 85344 h 1080516"/>
                <a:gd name="connsiteX4" fmla="*/ 13716 w 836676"/>
                <a:gd name="connsiteY4" fmla="*/ 350520 h 1080516"/>
                <a:gd name="connsiteX5" fmla="*/ 77724 w 836676"/>
                <a:gd name="connsiteY5" fmla="*/ 871728 h 1080516"/>
                <a:gd name="connsiteX6" fmla="*/ 461772 w 836676"/>
                <a:gd name="connsiteY6" fmla="*/ 1072896 h 1080516"/>
                <a:gd name="connsiteX7" fmla="*/ 745236 w 836676"/>
                <a:gd name="connsiteY7" fmla="*/ 917448 h 1080516"/>
                <a:gd name="connsiteX8" fmla="*/ 800100 w 836676"/>
                <a:gd name="connsiteY8" fmla="*/ 771144 h 108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676" h="1080516">
                  <a:moveTo>
                    <a:pt x="836676" y="350520"/>
                  </a:moveTo>
                  <a:cubicBezTo>
                    <a:pt x="810768" y="309372"/>
                    <a:pt x="784860" y="268224"/>
                    <a:pt x="717804" y="213360"/>
                  </a:cubicBezTo>
                  <a:cubicBezTo>
                    <a:pt x="650748" y="158496"/>
                    <a:pt x="527304" y="42672"/>
                    <a:pt x="434340" y="21336"/>
                  </a:cubicBezTo>
                  <a:cubicBezTo>
                    <a:pt x="341376" y="0"/>
                    <a:pt x="230124" y="30480"/>
                    <a:pt x="160020" y="85344"/>
                  </a:cubicBezTo>
                  <a:cubicBezTo>
                    <a:pt x="89916" y="140208"/>
                    <a:pt x="27432" y="219456"/>
                    <a:pt x="13716" y="350520"/>
                  </a:cubicBezTo>
                  <a:cubicBezTo>
                    <a:pt x="0" y="481584"/>
                    <a:pt x="3048" y="751332"/>
                    <a:pt x="77724" y="871728"/>
                  </a:cubicBezTo>
                  <a:cubicBezTo>
                    <a:pt x="152400" y="992124"/>
                    <a:pt x="350520" y="1065276"/>
                    <a:pt x="461772" y="1072896"/>
                  </a:cubicBezTo>
                  <a:cubicBezTo>
                    <a:pt x="573024" y="1080516"/>
                    <a:pt x="688848" y="967740"/>
                    <a:pt x="745236" y="917448"/>
                  </a:cubicBezTo>
                  <a:cubicBezTo>
                    <a:pt x="801624" y="867156"/>
                    <a:pt x="800862" y="819150"/>
                    <a:pt x="800100" y="771144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23388" y="5670423"/>
              <a:ext cx="3669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H|N|S|X/D=“Please pay </a:t>
              </a:r>
              <a:r>
                <a:rPr lang="en-US" dirty="0" err="1" smtClean="0"/>
                <a:t>cashier”,!G</a:t>
              </a:r>
              <a:endParaRPr lang="en-US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57277" y="2124759"/>
              <a:ext cx="1833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N&amp;H</a:t>
              </a:r>
              <a:r>
                <a:rPr lang="en-US" dirty="0" smtClean="0"/>
                <a:t>/</a:t>
              </a:r>
            </a:p>
            <a:p>
              <a:r>
                <a:rPr lang="en-US" dirty="0" smtClean="0"/>
                <a:t>D="</a:t>
              </a:r>
              <a:r>
                <a:rPr lang="en-US" dirty="0" err="1"/>
                <a:t>Dispensing“,G</a:t>
              </a:r>
              <a:endParaRPr lang="en-US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01721" y="3024378"/>
              <a:ext cx="3116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N&amp;X/D="Please pay </a:t>
              </a:r>
              <a:r>
                <a:rPr lang="en-US" dirty="0" err="1" smtClean="0">
                  <a:solidFill>
                    <a:srgbClr val="00B050"/>
                  </a:solidFill>
                </a:rPr>
                <a:t>cashier“,!G</a:t>
              </a:r>
              <a:endParaRPr lang="en-US" dirty="0" smtClean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6" idx="2"/>
            </p:cNvCxnSpPr>
            <p:nvPr/>
          </p:nvCxnSpPr>
          <p:spPr>
            <a:xfrm>
              <a:off x="5105399" y="2129028"/>
              <a:ext cx="1115568" cy="9189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62222" y="2623947"/>
              <a:ext cx="1794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!N/D="</a:t>
              </a:r>
              <a:r>
                <a:rPr lang="en-US" dirty="0" err="1" smtClean="0"/>
                <a:t>Ready",!G</a:t>
              </a:r>
              <a:endParaRPr lang="en-US" dirty="0" smtClean="0"/>
            </a:p>
          </p:txBody>
        </p:sp>
        <p:sp>
          <p:nvSpPr>
            <p:cNvPr id="39" name="Freeform 38"/>
            <p:cNvSpPr/>
            <p:nvPr/>
          </p:nvSpPr>
          <p:spPr>
            <a:xfrm rot="13935086">
              <a:off x="7388038" y="2827825"/>
              <a:ext cx="408095" cy="1001536"/>
            </a:xfrm>
            <a:custGeom>
              <a:avLst/>
              <a:gdLst>
                <a:gd name="connsiteX0" fmla="*/ 836676 w 836676"/>
                <a:gd name="connsiteY0" fmla="*/ 350520 h 1080516"/>
                <a:gd name="connsiteX1" fmla="*/ 717804 w 836676"/>
                <a:gd name="connsiteY1" fmla="*/ 213360 h 1080516"/>
                <a:gd name="connsiteX2" fmla="*/ 434340 w 836676"/>
                <a:gd name="connsiteY2" fmla="*/ 21336 h 1080516"/>
                <a:gd name="connsiteX3" fmla="*/ 160020 w 836676"/>
                <a:gd name="connsiteY3" fmla="*/ 85344 h 1080516"/>
                <a:gd name="connsiteX4" fmla="*/ 13716 w 836676"/>
                <a:gd name="connsiteY4" fmla="*/ 350520 h 1080516"/>
                <a:gd name="connsiteX5" fmla="*/ 77724 w 836676"/>
                <a:gd name="connsiteY5" fmla="*/ 871728 h 1080516"/>
                <a:gd name="connsiteX6" fmla="*/ 461772 w 836676"/>
                <a:gd name="connsiteY6" fmla="*/ 1072896 h 1080516"/>
                <a:gd name="connsiteX7" fmla="*/ 745236 w 836676"/>
                <a:gd name="connsiteY7" fmla="*/ 917448 h 1080516"/>
                <a:gd name="connsiteX8" fmla="*/ 800100 w 836676"/>
                <a:gd name="connsiteY8" fmla="*/ 771144 h 108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676" h="1080516">
                  <a:moveTo>
                    <a:pt x="836676" y="350520"/>
                  </a:moveTo>
                  <a:cubicBezTo>
                    <a:pt x="810768" y="309372"/>
                    <a:pt x="784860" y="268224"/>
                    <a:pt x="717804" y="213360"/>
                  </a:cubicBezTo>
                  <a:cubicBezTo>
                    <a:pt x="650748" y="158496"/>
                    <a:pt x="527304" y="42672"/>
                    <a:pt x="434340" y="21336"/>
                  </a:cubicBezTo>
                  <a:cubicBezTo>
                    <a:pt x="341376" y="0"/>
                    <a:pt x="230124" y="30480"/>
                    <a:pt x="160020" y="85344"/>
                  </a:cubicBezTo>
                  <a:cubicBezTo>
                    <a:pt x="89916" y="140208"/>
                    <a:pt x="27432" y="219456"/>
                    <a:pt x="13716" y="350520"/>
                  </a:cubicBezTo>
                  <a:cubicBezTo>
                    <a:pt x="0" y="481584"/>
                    <a:pt x="3048" y="751332"/>
                    <a:pt x="77724" y="871728"/>
                  </a:cubicBezTo>
                  <a:cubicBezTo>
                    <a:pt x="152400" y="992124"/>
                    <a:pt x="350520" y="1065276"/>
                    <a:pt x="461772" y="1072896"/>
                  </a:cubicBezTo>
                  <a:cubicBezTo>
                    <a:pt x="573024" y="1080516"/>
                    <a:pt x="688848" y="967740"/>
                    <a:pt x="745236" y="917448"/>
                  </a:cubicBezTo>
                  <a:cubicBezTo>
                    <a:pt x="801624" y="867156"/>
                    <a:pt x="800862" y="819150"/>
                    <a:pt x="800100" y="771144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20552" y="3614166"/>
              <a:ext cx="2023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N&amp;(S|C)/</a:t>
              </a:r>
            </a:p>
            <a:p>
              <a:r>
                <a:rPr lang="en-US" dirty="0" smtClean="0"/>
                <a:t>D="</a:t>
              </a:r>
              <a:r>
                <a:rPr lang="en-US" dirty="0" err="1" smtClean="0"/>
                <a:t>Dispensing“,!G</a:t>
              </a:r>
              <a:endParaRPr lang="en-US" dirty="0" smtClean="0"/>
            </a:p>
          </p:txBody>
        </p:sp>
        <p:sp>
          <p:nvSpPr>
            <p:cNvPr id="41" name="Freeform 40"/>
            <p:cNvSpPr/>
            <p:nvPr/>
          </p:nvSpPr>
          <p:spPr>
            <a:xfrm rot="16933020">
              <a:off x="6317881" y="2941023"/>
              <a:ext cx="408095" cy="1154582"/>
            </a:xfrm>
            <a:custGeom>
              <a:avLst/>
              <a:gdLst>
                <a:gd name="connsiteX0" fmla="*/ 836676 w 836676"/>
                <a:gd name="connsiteY0" fmla="*/ 350520 h 1080516"/>
                <a:gd name="connsiteX1" fmla="*/ 717804 w 836676"/>
                <a:gd name="connsiteY1" fmla="*/ 213360 h 1080516"/>
                <a:gd name="connsiteX2" fmla="*/ 434340 w 836676"/>
                <a:gd name="connsiteY2" fmla="*/ 21336 h 1080516"/>
                <a:gd name="connsiteX3" fmla="*/ 160020 w 836676"/>
                <a:gd name="connsiteY3" fmla="*/ 85344 h 1080516"/>
                <a:gd name="connsiteX4" fmla="*/ 13716 w 836676"/>
                <a:gd name="connsiteY4" fmla="*/ 350520 h 1080516"/>
                <a:gd name="connsiteX5" fmla="*/ 77724 w 836676"/>
                <a:gd name="connsiteY5" fmla="*/ 871728 h 1080516"/>
                <a:gd name="connsiteX6" fmla="*/ 461772 w 836676"/>
                <a:gd name="connsiteY6" fmla="*/ 1072896 h 1080516"/>
                <a:gd name="connsiteX7" fmla="*/ 745236 w 836676"/>
                <a:gd name="connsiteY7" fmla="*/ 917448 h 1080516"/>
                <a:gd name="connsiteX8" fmla="*/ 800100 w 836676"/>
                <a:gd name="connsiteY8" fmla="*/ 771144 h 108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676" h="1080516">
                  <a:moveTo>
                    <a:pt x="836676" y="350520"/>
                  </a:moveTo>
                  <a:cubicBezTo>
                    <a:pt x="810768" y="309372"/>
                    <a:pt x="784860" y="268224"/>
                    <a:pt x="717804" y="213360"/>
                  </a:cubicBezTo>
                  <a:cubicBezTo>
                    <a:pt x="650748" y="158496"/>
                    <a:pt x="527304" y="42672"/>
                    <a:pt x="434340" y="21336"/>
                  </a:cubicBezTo>
                  <a:cubicBezTo>
                    <a:pt x="341376" y="0"/>
                    <a:pt x="230124" y="30480"/>
                    <a:pt x="160020" y="85344"/>
                  </a:cubicBezTo>
                  <a:cubicBezTo>
                    <a:pt x="89916" y="140208"/>
                    <a:pt x="27432" y="219456"/>
                    <a:pt x="13716" y="350520"/>
                  </a:cubicBezTo>
                  <a:cubicBezTo>
                    <a:pt x="0" y="481584"/>
                    <a:pt x="3048" y="751332"/>
                    <a:pt x="77724" y="871728"/>
                  </a:cubicBezTo>
                  <a:cubicBezTo>
                    <a:pt x="152400" y="992124"/>
                    <a:pt x="350520" y="1065276"/>
                    <a:pt x="461772" y="1072896"/>
                  </a:cubicBezTo>
                  <a:cubicBezTo>
                    <a:pt x="573024" y="1080516"/>
                    <a:pt x="688848" y="967740"/>
                    <a:pt x="745236" y="917448"/>
                  </a:cubicBezTo>
                  <a:cubicBezTo>
                    <a:pt x="801624" y="867156"/>
                    <a:pt x="800862" y="819150"/>
                    <a:pt x="800100" y="771144"/>
                  </a:cubicBezTo>
                </a:path>
              </a:pathLst>
            </a:custGeom>
            <a:ln w="190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48275" y="3699891"/>
              <a:ext cx="1908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N&amp;!C&amp;!H&amp;!S&amp;!X/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D="</a:t>
              </a:r>
              <a:r>
                <a:rPr lang="en-US" dirty="0" err="1" smtClean="0">
                  <a:solidFill>
                    <a:srgbClr val="0070C0"/>
                  </a:solidFill>
                </a:rPr>
                <a:t>Dispensing“,!G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87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Robb</dc:creator>
  <cp:lastModifiedBy>robbjhxx</cp:lastModifiedBy>
  <cp:revision>129</cp:revision>
  <dcterms:created xsi:type="dcterms:W3CDTF">2016-06-15T22:14:20Z</dcterms:created>
  <dcterms:modified xsi:type="dcterms:W3CDTF">2020-02-06T20:35:19Z</dcterms:modified>
</cp:coreProperties>
</file>