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FB4C-1932-4415-938D-E180564E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31ECC-E809-410F-B0DF-E3504EA22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EA2F-9054-4263-95B4-1BD737C5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35DB4-BFEC-49C4-B6DA-F234A602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672F-93A8-40E1-97B3-411C9828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1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7DE9-E3F5-498D-A975-757D0B26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BB1F4-18CB-4B3F-8C6C-4CE780F0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CCD0-0EBC-438B-A671-AE55F5E1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B945-F239-4029-B74B-8D06EA9F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6686-D8A5-4662-92DA-599B6B83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1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3AEB1-F8FA-40CE-93A8-1D80280D5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D7D9A-2176-4454-900B-6DA7D901E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0AD41-0BB0-4111-A9AE-C4875BB8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6E641-83CA-4900-A6CC-1E71E748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CE238-3D63-4EB2-B4DB-B8242F05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9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5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860B-6967-47E7-83BD-19ED815E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41D2-8C90-49EF-90BC-A8A1647D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61F8-353F-46FD-90E3-5361A88C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6C76-AFFD-47CD-8661-B16B7A23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F3D7-123E-49AC-953C-EA77A4D1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2585-A047-4943-9E9A-E17C66BC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95AAA-9900-4E32-82DA-33166493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966B-978B-4E41-8FB6-BC789CA4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2641C-7CB8-406A-A0F3-8C99B3B0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70CC-836B-40B5-88FE-859FB6FB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2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9CF4-3AD4-4C00-9396-62300D9A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72CA-55E3-4844-9980-B78EE81EB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6D510-0E6A-49C2-BEDD-B0AD4FE54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BEE1D-7672-4DF9-9154-EDEEE071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F5F04-D6AB-4708-861D-60C662A5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A4748-B38E-4522-B95D-CE4FB3D2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5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4FA9-5EFF-4751-8605-13902B1B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8334-320D-49BF-A780-247EFC64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9F205-8016-459C-BBE9-BAE3B263A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82FED-840F-407A-B27D-3D4473E5B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66C06-675A-44FD-A3E6-3D9ADB647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1305E-D2CE-4088-9925-9AC913BD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BF0D3-61EB-4C97-95E1-BB342C0A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F947D-61F2-4FBE-8927-6422EB57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4567-3120-4C30-AD1E-6B57D8B8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525F9-CC5E-4FEE-8942-4BE72FD7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27562-6992-497B-BE0F-CD96E429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1993E-FCBC-45B7-AAB7-6168C7CB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2D90C-0A60-41FA-86C3-5B0B2FC2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ED3D2-676C-4B26-B451-05F52E5A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BE8E-9924-409B-AA34-33B01F32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541B-3F07-4DA2-91E7-B743E596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C5BC-93F7-4693-A7BC-6E086520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669AA-E9E3-4200-A87C-67666AA82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DDDC0-5211-490E-AAA3-D052BB3A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A68A9-0BAB-4B92-90F7-802B20C0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EF9E3-4C57-4808-B86E-81EAF8AC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7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E920-E480-4D46-8499-98EA7803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FB3F3-BFBC-4985-AF56-A589D08A2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2473D-9298-4F9B-82C8-32A7C75E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E446-22D9-4CAA-A8DE-3AA86149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C0002-8783-4E54-9023-7A1FA27C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293CA-05C2-47F8-B2CC-DFC1268C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2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A7693-0B3F-4163-BF3D-44C102B4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F269-663E-45A0-80B6-DA50B880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32D3-0667-42BF-9A81-0A9B03DA4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5214-CFE1-4DF7-8217-82E9908A6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5B7F0-B967-412A-90D0-A820E0C36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2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ta.clou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EFF1-AE03-4613-9D5A-227D4108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5100" dirty="0"/>
              <a:t>Introduction to Uta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E5835-4D6C-4625-93F1-E24F7D5A6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by </a:t>
            </a:r>
            <a:r>
              <a:rPr lang="en-US" sz="2400" dirty="0" err="1"/>
              <a:t>Akshay</a:t>
            </a:r>
            <a:r>
              <a:rPr lang="en-US" sz="2400" dirty="0"/>
              <a:t> </a:t>
            </a:r>
            <a:r>
              <a:rPr lang="en-US" sz="2400" dirty="0" err="1"/>
              <a:t>Waikar</a:t>
            </a:r>
            <a:r>
              <a:rPr lang="en-US" sz="2400" dirty="0"/>
              <a:t>/Diaz</a:t>
            </a:r>
          </a:p>
        </p:txBody>
      </p:sp>
    </p:spTree>
    <p:extLst>
      <p:ext uri="{BB962C8B-B14F-4D97-AF65-F5344CB8AC3E}">
        <p14:creationId xmlns:p14="http://schemas.microsoft.com/office/powerpoint/2010/main" val="224444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43B28-553A-4687-9B39-9403F8220615}"/>
              </a:ext>
            </a:extLst>
          </p:cNvPr>
          <p:cNvSpPr txBox="1"/>
          <p:nvPr/>
        </p:nvSpPr>
        <p:spPr>
          <a:xfrm>
            <a:off x="3108960" y="1122363"/>
            <a:ext cx="7559039" cy="3027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171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D68F-AEC1-4416-8815-63FAE6D9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8668-4627-40B7-A41A-6EBAB36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PPT is to show you how to setup your UTA </a:t>
            </a:r>
            <a:r>
              <a:rPr lang="en-US" dirty="0" err="1"/>
              <a:t>ClOUD</a:t>
            </a:r>
            <a:r>
              <a:rPr lang="en-US" dirty="0"/>
              <a:t> Account so that you can deploy your Project:</a:t>
            </a:r>
          </a:p>
          <a:p>
            <a:r>
              <a:rPr lang="en-US" dirty="0"/>
              <a:t> 1: Open your UTA Cloud account</a:t>
            </a:r>
          </a:p>
          <a:p>
            <a:r>
              <a:rPr lang="en-US" dirty="0"/>
              <a:t> 2: Set up your database</a:t>
            </a:r>
          </a:p>
          <a:p>
            <a:r>
              <a:rPr lang="en-US" dirty="0"/>
              <a:t> 3: How to set up your Project at the UTA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9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8CC1-0433-4151-A9DC-783817FF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1325563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/>
            </a:pPr>
            <a:r>
              <a:rPr lang="en-US" b="1" dirty="0">
                <a:solidFill>
                  <a:schemeClr val="accent1"/>
                </a:solidFill>
              </a:rPr>
              <a:t>Open your UTA Account: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dirty="0"/>
              <a:t>        1. Go to </a:t>
            </a:r>
            <a:r>
              <a:rPr lang="en-US" dirty="0">
                <a:hlinkClick r:id="rId2"/>
              </a:rPr>
              <a:t>https://uta.cloud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2. Login with </a:t>
            </a:r>
            <a:r>
              <a:rPr lang="en-US" dirty="0" err="1"/>
              <a:t>netID</a:t>
            </a:r>
            <a:r>
              <a:rPr lang="en-US" dirty="0"/>
              <a:t> password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61E668-5D9C-46F8-8E6F-F4FA6ECC8A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8144" y="2075435"/>
            <a:ext cx="7735712" cy="47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2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45B3-A84E-4D20-B05E-779024A4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Click on Signup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B8ACD7-9299-48F5-921D-07E47B9890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7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4975-46E0-4C83-8F3E-DEA3D8EF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 dashboard, click on </a:t>
            </a:r>
            <a:r>
              <a:rPr lang="en-US" dirty="0" err="1"/>
              <a:t>mySql</a:t>
            </a:r>
            <a:r>
              <a:rPr lang="en-US" dirty="0"/>
              <a:t> database wizard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EEBE44-344E-444E-AF7B-792927B73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1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E64F-AC47-4CCA-B9D6-A58A8E23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42241"/>
            <a:ext cx="10367033" cy="924560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dirty="0"/>
              <a:t> 1. Creating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764B8-A204-4AD6-B90C-E4F2E14D7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589" y="5138098"/>
            <a:ext cx="3195240" cy="576262"/>
          </a:xfrm>
        </p:spPr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db</a:t>
            </a:r>
            <a:r>
              <a:rPr lang="en-US" dirty="0"/>
              <a:t> name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A18A326-DA8E-448D-8236-2A220EAA8936}"/>
              </a:ext>
            </a:extLst>
          </p:cNvPr>
          <p:cNvPicPr>
            <a:picLocks noGrp="1"/>
          </p:cNvPicPr>
          <p:nvPr>
            <p:ph type="pic" idx="15"/>
          </p:nvPr>
        </p:nvPicPr>
        <p:blipFill>
          <a:blip r:embed="rId2"/>
          <a:srcRect t="7609" b="7609"/>
          <a:stretch>
            <a:fillRect/>
          </a:stretch>
        </p:blipFill>
        <p:spPr>
          <a:xfrm>
            <a:off x="1211589" y="1179436"/>
            <a:ext cx="3195240" cy="340272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010735-9F52-49E4-B344-3A06029B5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0108" y="5426229"/>
            <a:ext cx="3200400" cy="449498"/>
          </a:xfrm>
        </p:spPr>
        <p:txBody>
          <a:bodyPr/>
          <a:lstStyle/>
          <a:p>
            <a:r>
              <a:rPr lang="en-US" dirty="0"/>
              <a:t>Give username and password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9F5889A-3BB0-4DE3-A051-8A8BA239B1D8}"/>
              </a:ext>
            </a:extLst>
          </p:cNvPr>
          <p:cNvPicPr>
            <a:picLocks noGrp="1"/>
          </p:cNvPicPr>
          <p:nvPr>
            <p:ph type="pic" idx="21"/>
          </p:nvPr>
        </p:nvPicPr>
        <p:blipFill>
          <a:blip r:embed="rId3"/>
          <a:srcRect t="7651" b="7651"/>
          <a:stretch>
            <a:fillRect/>
          </a:stretch>
        </p:blipFill>
        <p:spPr>
          <a:xfrm>
            <a:off x="4530165" y="1176416"/>
            <a:ext cx="3198940" cy="340272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5138A8-D0F1-40DB-9A7C-F9B7D052D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48339" y="5140116"/>
            <a:ext cx="3190741" cy="576262"/>
          </a:xfrm>
        </p:spPr>
        <p:txBody>
          <a:bodyPr/>
          <a:lstStyle/>
          <a:p>
            <a:r>
              <a:rPr lang="en-US" dirty="0"/>
              <a:t>Click on all privileges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BBB4976-BD1B-4FDF-91D7-7607BCA707FD}"/>
              </a:ext>
            </a:extLst>
          </p:cNvPr>
          <p:cNvPicPr>
            <a:picLocks noGrp="1"/>
          </p:cNvPicPr>
          <p:nvPr>
            <p:ph type="pic" idx="22"/>
          </p:nvPr>
        </p:nvPicPr>
        <p:blipFill>
          <a:blip r:embed="rId4"/>
          <a:srcRect t="7609" b="7609"/>
          <a:stretch>
            <a:fillRect/>
          </a:stretch>
        </p:blipFill>
        <p:spPr>
          <a:xfrm>
            <a:off x="7848339" y="1193872"/>
            <a:ext cx="3194969" cy="3402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5A6E15-99CE-4B49-8770-B164543714BC}"/>
              </a:ext>
            </a:extLst>
          </p:cNvPr>
          <p:cNvSpPr txBox="1"/>
          <p:nvPr/>
        </p:nvSpPr>
        <p:spPr>
          <a:xfrm>
            <a:off x="1432560" y="6048063"/>
            <a:ext cx="924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database will now be seen in </a:t>
            </a:r>
            <a:r>
              <a:rPr lang="en-US" sz="2400" dirty="0" err="1"/>
              <a:t>phpmyadmin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25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BD40-5649-4CD7-B87C-DFB58075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534" y="411128"/>
            <a:ext cx="9972755" cy="776649"/>
          </a:xfrm>
        </p:spPr>
        <p:txBody>
          <a:bodyPr/>
          <a:lstStyle/>
          <a:p>
            <a:r>
              <a:rPr lang="en-US" dirty="0"/>
              <a:t>2.  Creating  SQL 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D1233A-7D69-4B54-948A-432FDA0D3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885" y="1677971"/>
            <a:ext cx="7102716" cy="411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B08A-5723-4140-B3B6-3F3F1CEC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46" y="381615"/>
            <a:ext cx="11095348" cy="796736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sz="3200" dirty="0"/>
              <a:t> 1. Using File manager-&gt;</a:t>
            </a:r>
            <a:r>
              <a:rPr lang="en-US" sz="3200" dirty="0" err="1"/>
              <a:t>public_html</a:t>
            </a:r>
            <a:r>
              <a:rPr lang="en-US" sz="3200" dirty="0"/>
              <a:t>-&gt;create your new folder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F3B767-756F-4D05-852A-FD57C95A8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810" y="1860185"/>
            <a:ext cx="6706791" cy="3931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1E9F2F-A5A0-4005-9906-08E127553BC7}"/>
              </a:ext>
            </a:extLst>
          </p:cNvPr>
          <p:cNvSpPr txBox="1"/>
          <p:nvPr/>
        </p:nvSpPr>
        <p:spPr>
          <a:xfrm>
            <a:off x="1141413" y="6014720"/>
            <a:ext cx="9905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*The landing page is default.html inside </a:t>
            </a:r>
            <a:r>
              <a:rPr lang="en-US" sz="2400" dirty="0" err="1"/>
              <a:t>public_html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207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3B16-73EB-4AFC-A843-6DD4C289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66" y="486404"/>
            <a:ext cx="10236706" cy="1002892"/>
          </a:xfrm>
        </p:spPr>
        <p:txBody>
          <a:bodyPr>
            <a:normAutofit/>
          </a:bodyPr>
          <a:lstStyle/>
          <a:p>
            <a:r>
              <a:rPr lang="en-US" sz="2800"/>
              <a:t>2. In </a:t>
            </a:r>
            <a:r>
              <a:rPr lang="en-US" sz="2800" dirty="0"/>
              <a:t>Browser-&gt;your domain link/</a:t>
            </a:r>
            <a:r>
              <a:rPr lang="en-US" sz="2800" dirty="0" err="1"/>
              <a:t>foldername</a:t>
            </a:r>
            <a:r>
              <a:rPr lang="en-US" sz="2800" dirty="0"/>
              <a:t>/filename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478089-0566-4D6E-8B10-E8248965C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631" y="2131532"/>
            <a:ext cx="7338137" cy="4451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A895B2-7505-4C3A-9A5B-64CC689A2A67}"/>
              </a:ext>
            </a:extLst>
          </p:cNvPr>
          <p:cNvSpPr txBox="1"/>
          <p:nvPr/>
        </p:nvSpPr>
        <p:spPr>
          <a:xfrm>
            <a:off x="1513631" y="1625748"/>
            <a:ext cx="781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: http://akshaywaikar.uta.cloud/assignment2/index.html</a:t>
            </a:r>
          </a:p>
        </p:txBody>
      </p:sp>
    </p:spTree>
    <p:extLst>
      <p:ext uri="{BB962C8B-B14F-4D97-AF65-F5344CB8AC3E}">
        <p14:creationId xmlns:p14="http://schemas.microsoft.com/office/powerpoint/2010/main" val="371460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167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Uta Cloud</vt:lpstr>
      <vt:lpstr>Objective</vt:lpstr>
      <vt:lpstr>Open your UTA Account:         1. Go to https://uta.cloud,          2. Login with netID password</vt:lpstr>
      <vt:lpstr>3. Click on Signup</vt:lpstr>
      <vt:lpstr>4. In dashboard, click on mySql database wizard</vt:lpstr>
      <vt:lpstr> 1. Creating database</vt:lpstr>
      <vt:lpstr>2.  Creating  SQL queries</vt:lpstr>
      <vt:lpstr> 1. Using File manager-&gt;public_html-&gt;create your new folder</vt:lpstr>
      <vt:lpstr>2. In Browser-&gt;your domain link/foldername/filename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Uta Cloud</dc:title>
  <dc:creator>AKSHAY WAIKAR</dc:creator>
  <cp:lastModifiedBy>ELIZABETH DIAZ</cp:lastModifiedBy>
  <cp:revision>9</cp:revision>
  <dcterms:created xsi:type="dcterms:W3CDTF">2018-08-30T14:57:45Z</dcterms:created>
  <dcterms:modified xsi:type="dcterms:W3CDTF">2019-08-31T18:59:38Z</dcterms:modified>
</cp:coreProperties>
</file>