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65" r:id="rId4"/>
    <p:sldId id="266" r:id="rId5"/>
    <p:sldId id="267" r:id="rId6"/>
    <p:sldId id="268" r:id="rId7"/>
    <p:sldId id="280" r:id="rId8"/>
    <p:sldId id="269" r:id="rId9"/>
    <p:sldId id="270" r:id="rId10"/>
    <p:sldId id="271" r:id="rId11"/>
    <p:sldId id="272" r:id="rId12"/>
    <p:sldId id="281" r:id="rId13"/>
    <p:sldId id="273" r:id="rId14"/>
    <p:sldId id="274" r:id="rId15"/>
    <p:sldId id="275" r:id="rId16"/>
    <p:sldId id="276" r:id="rId17"/>
    <p:sldId id="282" r:id="rId18"/>
    <p:sldId id="283"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59.svg"/></Relationships>
</file>

<file path=ppt/diagrams/_rels/data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61.svg"/></Relationships>
</file>

<file path=ppt/diagrams/_rels/data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ata14.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70.sv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ata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svg"/><Relationship Id="rId1" Type="http://schemas.openxmlformats.org/officeDocument/2006/relationships/image" Target="../media/image77.png"/><Relationship Id="rId6" Type="http://schemas.openxmlformats.org/officeDocument/2006/relationships/image" Target="../media/image82.svg"/><Relationship Id="rId5" Type="http://schemas.openxmlformats.org/officeDocument/2006/relationships/image" Target="../media/image81.png"/><Relationship Id="rId4" Type="http://schemas.openxmlformats.org/officeDocument/2006/relationships/image" Target="../media/image80.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7.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59.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6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70.sv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svg"/><Relationship Id="rId1" Type="http://schemas.openxmlformats.org/officeDocument/2006/relationships/image" Target="../media/image77.png"/><Relationship Id="rId6" Type="http://schemas.openxmlformats.org/officeDocument/2006/relationships/image" Target="../media/image82.svg"/><Relationship Id="rId5" Type="http://schemas.openxmlformats.org/officeDocument/2006/relationships/image" Target="../media/image81.png"/><Relationship Id="rId4" Type="http://schemas.openxmlformats.org/officeDocument/2006/relationships/image" Target="../media/image8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13E72-2A64-4A12-97C3-5520C4E813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B92EDF-E702-4CA7-8E85-3B410390E302}">
      <dgm:prSet/>
      <dgm:spPr/>
      <dgm:t>
        <a:bodyPr/>
        <a:lstStyle/>
        <a:p>
          <a:r>
            <a:rPr lang="en-GB"/>
            <a:t>Introduction to blockchain technology </a:t>
          </a:r>
          <a:endParaRPr lang="en-US"/>
        </a:p>
      </dgm:t>
    </dgm:pt>
    <dgm:pt modelId="{B897B153-4513-409E-8149-95A3BB274875}" type="parTrans" cxnId="{83E41BE8-4572-46AB-A5F1-1A9E5E87A1D4}">
      <dgm:prSet/>
      <dgm:spPr/>
      <dgm:t>
        <a:bodyPr/>
        <a:lstStyle/>
        <a:p>
          <a:endParaRPr lang="en-US"/>
        </a:p>
      </dgm:t>
    </dgm:pt>
    <dgm:pt modelId="{F76B7815-BB17-4CE7-85A6-879CC6EB1FBF}" type="sibTrans" cxnId="{83E41BE8-4572-46AB-A5F1-1A9E5E87A1D4}">
      <dgm:prSet/>
      <dgm:spPr/>
      <dgm:t>
        <a:bodyPr/>
        <a:lstStyle/>
        <a:p>
          <a:endParaRPr lang="en-US"/>
        </a:p>
      </dgm:t>
    </dgm:pt>
    <dgm:pt modelId="{570C2347-8F32-4C8E-8950-76A3CA8D04A5}">
      <dgm:prSet/>
      <dgm:spPr/>
      <dgm:t>
        <a:bodyPr/>
        <a:lstStyle/>
        <a:p>
          <a:r>
            <a:rPr lang="en-GB"/>
            <a:t>Current food supply chain and issues</a:t>
          </a:r>
          <a:endParaRPr lang="en-US"/>
        </a:p>
      </dgm:t>
    </dgm:pt>
    <dgm:pt modelId="{A8C319BD-09D9-4C93-A61C-BE07AA05E971}" type="parTrans" cxnId="{E5A2C9E0-8A7D-4219-9B9D-C1C07433BCCA}">
      <dgm:prSet/>
      <dgm:spPr/>
      <dgm:t>
        <a:bodyPr/>
        <a:lstStyle/>
        <a:p>
          <a:endParaRPr lang="en-US"/>
        </a:p>
      </dgm:t>
    </dgm:pt>
    <dgm:pt modelId="{DA5BB98C-F772-44A8-B39B-EBA695C088CF}" type="sibTrans" cxnId="{E5A2C9E0-8A7D-4219-9B9D-C1C07433BCCA}">
      <dgm:prSet/>
      <dgm:spPr/>
      <dgm:t>
        <a:bodyPr/>
        <a:lstStyle/>
        <a:p>
          <a:endParaRPr lang="en-US"/>
        </a:p>
      </dgm:t>
    </dgm:pt>
    <dgm:pt modelId="{5D984965-F636-4D1B-AE6A-9FE3700611A9}">
      <dgm:prSet/>
      <dgm:spPr/>
      <dgm:t>
        <a:bodyPr/>
        <a:lstStyle/>
        <a:p>
          <a:r>
            <a:rPr lang="en-GB"/>
            <a:t>How blockchain can address these issues </a:t>
          </a:r>
          <a:endParaRPr lang="en-US"/>
        </a:p>
      </dgm:t>
    </dgm:pt>
    <dgm:pt modelId="{B4BADCA4-0A10-45C2-BE99-FD5E65F6C13E}" type="parTrans" cxnId="{723BE3DA-E654-4B3A-8642-023E6D9CD701}">
      <dgm:prSet/>
      <dgm:spPr/>
      <dgm:t>
        <a:bodyPr/>
        <a:lstStyle/>
        <a:p>
          <a:endParaRPr lang="en-US"/>
        </a:p>
      </dgm:t>
    </dgm:pt>
    <dgm:pt modelId="{C9DD3FEE-8449-4A8E-B0C5-5FF770E48366}" type="sibTrans" cxnId="{723BE3DA-E654-4B3A-8642-023E6D9CD701}">
      <dgm:prSet/>
      <dgm:spPr/>
      <dgm:t>
        <a:bodyPr/>
        <a:lstStyle/>
        <a:p>
          <a:endParaRPr lang="en-US"/>
        </a:p>
      </dgm:t>
    </dgm:pt>
    <dgm:pt modelId="{8A01DFFA-510F-4892-8F6B-8E5E551C51B7}">
      <dgm:prSet/>
      <dgm:spPr/>
      <dgm:t>
        <a:bodyPr/>
        <a:lstStyle/>
        <a:p>
          <a:r>
            <a:rPr lang="en-GB"/>
            <a:t>Real-world applications and case studies </a:t>
          </a:r>
          <a:endParaRPr lang="en-US"/>
        </a:p>
      </dgm:t>
    </dgm:pt>
    <dgm:pt modelId="{89D7327D-F796-4562-AAC7-4AEC37D97A3C}" type="parTrans" cxnId="{C63D3A0E-0C39-4176-B458-71724E1C86C5}">
      <dgm:prSet/>
      <dgm:spPr/>
      <dgm:t>
        <a:bodyPr/>
        <a:lstStyle/>
        <a:p>
          <a:endParaRPr lang="en-US"/>
        </a:p>
      </dgm:t>
    </dgm:pt>
    <dgm:pt modelId="{BE0E26AA-195E-4FD4-B2D0-9F6049058C4B}" type="sibTrans" cxnId="{C63D3A0E-0C39-4176-B458-71724E1C86C5}">
      <dgm:prSet/>
      <dgm:spPr/>
      <dgm:t>
        <a:bodyPr/>
        <a:lstStyle/>
        <a:p>
          <a:endParaRPr lang="en-US"/>
        </a:p>
      </dgm:t>
    </dgm:pt>
    <dgm:pt modelId="{F0639101-2748-49EC-B7F8-8924F1FD3CF8}">
      <dgm:prSet/>
      <dgm:spPr/>
      <dgm:t>
        <a:bodyPr/>
        <a:lstStyle/>
        <a:p>
          <a:r>
            <a:rPr lang="en-GB"/>
            <a:t>Future trends and implications strategies </a:t>
          </a:r>
          <a:endParaRPr lang="en-US"/>
        </a:p>
      </dgm:t>
    </dgm:pt>
    <dgm:pt modelId="{744AE09F-C877-492C-A940-C30BBE42BF9F}" type="parTrans" cxnId="{179618B5-90F0-4E89-B858-4E9F612B58C5}">
      <dgm:prSet/>
      <dgm:spPr/>
      <dgm:t>
        <a:bodyPr/>
        <a:lstStyle/>
        <a:p>
          <a:endParaRPr lang="en-US"/>
        </a:p>
      </dgm:t>
    </dgm:pt>
    <dgm:pt modelId="{016DB099-8751-417C-958A-FBFAEC1F8CFD}" type="sibTrans" cxnId="{179618B5-90F0-4E89-B858-4E9F612B58C5}">
      <dgm:prSet/>
      <dgm:spPr/>
      <dgm:t>
        <a:bodyPr/>
        <a:lstStyle/>
        <a:p>
          <a:endParaRPr lang="en-US"/>
        </a:p>
      </dgm:t>
    </dgm:pt>
    <dgm:pt modelId="{698D917D-372F-41E0-BB5F-C52323E32159}" type="pres">
      <dgm:prSet presAssocID="{13F13E72-2A64-4A12-97C3-5520C4E81315}" presName="root" presStyleCnt="0">
        <dgm:presLayoutVars>
          <dgm:dir/>
          <dgm:resizeHandles val="exact"/>
        </dgm:presLayoutVars>
      </dgm:prSet>
      <dgm:spPr/>
    </dgm:pt>
    <dgm:pt modelId="{065303CD-7D46-4CFF-AF11-ACA1FF562F52}" type="pres">
      <dgm:prSet presAssocID="{A9B92EDF-E702-4CA7-8E85-3B410390E302}" presName="compNode" presStyleCnt="0"/>
      <dgm:spPr/>
    </dgm:pt>
    <dgm:pt modelId="{3BF70EE9-41C0-49E4-B425-61CC8870284C}" type="pres">
      <dgm:prSet presAssocID="{A9B92EDF-E702-4CA7-8E85-3B410390E302}" presName="bgRect" presStyleLbl="bgShp" presStyleIdx="0" presStyleCnt="5"/>
      <dgm:spPr/>
    </dgm:pt>
    <dgm:pt modelId="{D8DDDDA2-B838-4565-B3F7-8E27E794DFB1}" type="pres">
      <dgm:prSet presAssocID="{A9B92EDF-E702-4CA7-8E85-3B410390E3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CC66B04-67A2-4B4E-8BD1-9C89F8297BAC}" type="pres">
      <dgm:prSet presAssocID="{A9B92EDF-E702-4CA7-8E85-3B410390E302}" presName="spaceRect" presStyleCnt="0"/>
      <dgm:spPr/>
    </dgm:pt>
    <dgm:pt modelId="{94145854-28D7-450D-8502-B00B00BD941A}" type="pres">
      <dgm:prSet presAssocID="{A9B92EDF-E702-4CA7-8E85-3B410390E302}" presName="parTx" presStyleLbl="revTx" presStyleIdx="0" presStyleCnt="5">
        <dgm:presLayoutVars>
          <dgm:chMax val="0"/>
          <dgm:chPref val="0"/>
        </dgm:presLayoutVars>
      </dgm:prSet>
      <dgm:spPr/>
    </dgm:pt>
    <dgm:pt modelId="{57FD812D-A37F-45D1-87D3-83FF8227AA16}" type="pres">
      <dgm:prSet presAssocID="{F76B7815-BB17-4CE7-85A6-879CC6EB1FBF}" presName="sibTrans" presStyleCnt="0"/>
      <dgm:spPr/>
    </dgm:pt>
    <dgm:pt modelId="{4FDC5768-94CC-454F-9842-2F3FDDFACCCD}" type="pres">
      <dgm:prSet presAssocID="{570C2347-8F32-4C8E-8950-76A3CA8D04A5}" presName="compNode" presStyleCnt="0"/>
      <dgm:spPr/>
    </dgm:pt>
    <dgm:pt modelId="{7A562FC2-BCEC-45FC-AC8A-4E80C2B12EF2}" type="pres">
      <dgm:prSet presAssocID="{570C2347-8F32-4C8E-8950-76A3CA8D04A5}" presName="bgRect" presStyleLbl="bgShp" presStyleIdx="1" presStyleCnt="5"/>
      <dgm:spPr/>
    </dgm:pt>
    <dgm:pt modelId="{07C20518-44D7-488F-B829-EF6BB21FA880}" type="pres">
      <dgm:prSet presAssocID="{570C2347-8F32-4C8E-8950-76A3CA8D04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14A76C5C-5CCD-491F-A1CA-DC24C18EF9A7}" type="pres">
      <dgm:prSet presAssocID="{570C2347-8F32-4C8E-8950-76A3CA8D04A5}" presName="spaceRect" presStyleCnt="0"/>
      <dgm:spPr/>
    </dgm:pt>
    <dgm:pt modelId="{F04D56B0-9634-4224-9D4F-3F8A371A7422}" type="pres">
      <dgm:prSet presAssocID="{570C2347-8F32-4C8E-8950-76A3CA8D04A5}" presName="parTx" presStyleLbl="revTx" presStyleIdx="1" presStyleCnt="5">
        <dgm:presLayoutVars>
          <dgm:chMax val="0"/>
          <dgm:chPref val="0"/>
        </dgm:presLayoutVars>
      </dgm:prSet>
      <dgm:spPr/>
    </dgm:pt>
    <dgm:pt modelId="{A2E84085-E160-49F3-A306-7499DCB72804}" type="pres">
      <dgm:prSet presAssocID="{DA5BB98C-F772-44A8-B39B-EBA695C088CF}" presName="sibTrans" presStyleCnt="0"/>
      <dgm:spPr/>
    </dgm:pt>
    <dgm:pt modelId="{A1892220-22AF-4725-92C5-A9217E706296}" type="pres">
      <dgm:prSet presAssocID="{5D984965-F636-4D1B-AE6A-9FE3700611A9}" presName="compNode" presStyleCnt="0"/>
      <dgm:spPr/>
    </dgm:pt>
    <dgm:pt modelId="{696CF7A6-EBFC-4C46-A7AF-8BB68B8666B0}" type="pres">
      <dgm:prSet presAssocID="{5D984965-F636-4D1B-AE6A-9FE3700611A9}" presName="bgRect" presStyleLbl="bgShp" presStyleIdx="2" presStyleCnt="5"/>
      <dgm:spPr/>
    </dgm:pt>
    <dgm:pt modelId="{E11978F8-D62E-4066-9FFC-075FF7BF7A6E}" type="pres">
      <dgm:prSet presAssocID="{5D984965-F636-4D1B-AE6A-9FE3700611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694FEAB-D899-44F2-8ED6-1D6E27A535EC}" type="pres">
      <dgm:prSet presAssocID="{5D984965-F636-4D1B-AE6A-9FE3700611A9}" presName="spaceRect" presStyleCnt="0"/>
      <dgm:spPr/>
    </dgm:pt>
    <dgm:pt modelId="{13FC033F-24CD-41A4-89F2-D198526129E7}" type="pres">
      <dgm:prSet presAssocID="{5D984965-F636-4D1B-AE6A-9FE3700611A9}" presName="parTx" presStyleLbl="revTx" presStyleIdx="2" presStyleCnt="5">
        <dgm:presLayoutVars>
          <dgm:chMax val="0"/>
          <dgm:chPref val="0"/>
        </dgm:presLayoutVars>
      </dgm:prSet>
      <dgm:spPr/>
    </dgm:pt>
    <dgm:pt modelId="{A19B8019-6FEB-4977-B624-E944D51A8F3D}" type="pres">
      <dgm:prSet presAssocID="{C9DD3FEE-8449-4A8E-B0C5-5FF770E48366}" presName="sibTrans" presStyleCnt="0"/>
      <dgm:spPr/>
    </dgm:pt>
    <dgm:pt modelId="{A61B7BDC-585C-4DF3-81A3-87B7D6B44BAA}" type="pres">
      <dgm:prSet presAssocID="{8A01DFFA-510F-4892-8F6B-8E5E551C51B7}" presName="compNode" presStyleCnt="0"/>
      <dgm:spPr/>
    </dgm:pt>
    <dgm:pt modelId="{345F840D-F14C-4836-8294-967483131653}" type="pres">
      <dgm:prSet presAssocID="{8A01DFFA-510F-4892-8F6B-8E5E551C51B7}" presName="bgRect" presStyleLbl="bgShp" presStyleIdx="3" presStyleCnt="5"/>
      <dgm:spPr/>
    </dgm:pt>
    <dgm:pt modelId="{67A0872D-818D-41C7-B728-354BFF36077D}" type="pres">
      <dgm:prSet presAssocID="{8A01DFFA-510F-4892-8F6B-8E5E551C51B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E961443F-8A46-487C-9F4D-D6FED0A9629B}" type="pres">
      <dgm:prSet presAssocID="{8A01DFFA-510F-4892-8F6B-8E5E551C51B7}" presName="spaceRect" presStyleCnt="0"/>
      <dgm:spPr/>
    </dgm:pt>
    <dgm:pt modelId="{A11AE2ED-AD8A-476A-A487-A47A569B0766}" type="pres">
      <dgm:prSet presAssocID="{8A01DFFA-510F-4892-8F6B-8E5E551C51B7}" presName="parTx" presStyleLbl="revTx" presStyleIdx="3" presStyleCnt="5">
        <dgm:presLayoutVars>
          <dgm:chMax val="0"/>
          <dgm:chPref val="0"/>
        </dgm:presLayoutVars>
      </dgm:prSet>
      <dgm:spPr/>
    </dgm:pt>
    <dgm:pt modelId="{672CD882-635C-4852-9377-67D36A0C60C2}" type="pres">
      <dgm:prSet presAssocID="{BE0E26AA-195E-4FD4-B2D0-9F6049058C4B}" presName="sibTrans" presStyleCnt="0"/>
      <dgm:spPr/>
    </dgm:pt>
    <dgm:pt modelId="{CBE81834-745C-4913-9CF0-B67C919B4B86}" type="pres">
      <dgm:prSet presAssocID="{F0639101-2748-49EC-B7F8-8924F1FD3CF8}" presName="compNode" presStyleCnt="0"/>
      <dgm:spPr/>
    </dgm:pt>
    <dgm:pt modelId="{23CA0FDA-B50B-45E4-9DBC-6166FAD99D56}" type="pres">
      <dgm:prSet presAssocID="{F0639101-2748-49EC-B7F8-8924F1FD3CF8}" presName="bgRect" presStyleLbl="bgShp" presStyleIdx="4" presStyleCnt="5"/>
      <dgm:spPr/>
    </dgm:pt>
    <dgm:pt modelId="{EBF768DA-D5FE-41BF-AFEE-8D8387E4EC94}" type="pres">
      <dgm:prSet presAssocID="{F0639101-2748-49EC-B7F8-8924F1FD3C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8CF3F48C-BADA-4BB0-957C-F4A9D4D59DE1}" type="pres">
      <dgm:prSet presAssocID="{F0639101-2748-49EC-B7F8-8924F1FD3CF8}" presName="spaceRect" presStyleCnt="0"/>
      <dgm:spPr/>
    </dgm:pt>
    <dgm:pt modelId="{2442C53F-0D11-4B3A-987C-BCF116699667}" type="pres">
      <dgm:prSet presAssocID="{F0639101-2748-49EC-B7F8-8924F1FD3CF8}" presName="parTx" presStyleLbl="revTx" presStyleIdx="4" presStyleCnt="5">
        <dgm:presLayoutVars>
          <dgm:chMax val="0"/>
          <dgm:chPref val="0"/>
        </dgm:presLayoutVars>
      </dgm:prSet>
      <dgm:spPr/>
    </dgm:pt>
  </dgm:ptLst>
  <dgm:cxnLst>
    <dgm:cxn modelId="{553B380D-DBE8-4516-A4E7-162FA947A455}" type="presOf" srcId="{570C2347-8F32-4C8E-8950-76A3CA8D04A5}" destId="{F04D56B0-9634-4224-9D4F-3F8A371A7422}" srcOrd="0" destOrd="0" presId="urn:microsoft.com/office/officeart/2018/2/layout/IconVerticalSolidList"/>
    <dgm:cxn modelId="{C63D3A0E-0C39-4176-B458-71724E1C86C5}" srcId="{13F13E72-2A64-4A12-97C3-5520C4E81315}" destId="{8A01DFFA-510F-4892-8F6B-8E5E551C51B7}" srcOrd="3" destOrd="0" parTransId="{89D7327D-F796-4562-AAC7-4AEC37D97A3C}" sibTransId="{BE0E26AA-195E-4FD4-B2D0-9F6049058C4B}"/>
    <dgm:cxn modelId="{0F74810E-04CC-4DC6-8B9D-CE1713906905}" type="presOf" srcId="{5D984965-F636-4D1B-AE6A-9FE3700611A9}" destId="{13FC033F-24CD-41A4-89F2-D198526129E7}" srcOrd="0" destOrd="0" presId="urn:microsoft.com/office/officeart/2018/2/layout/IconVerticalSolidList"/>
    <dgm:cxn modelId="{15741125-EABE-4D44-B755-FDDFB2EA998F}" type="presOf" srcId="{13F13E72-2A64-4A12-97C3-5520C4E81315}" destId="{698D917D-372F-41E0-BB5F-C52323E32159}" srcOrd="0" destOrd="0" presId="urn:microsoft.com/office/officeart/2018/2/layout/IconVerticalSolidList"/>
    <dgm:cxn modelId="{1E9F4141-AB36-4F76-8D3A-D83EC35320B3}" type="presOf" srcId="{A9B92EDF-E702-4CA7-8E85-3B410390E302}" destId="{94145854-28D7-450D-8502-B00B00BD941A}" srcOrd="0" destOrd="0" presId="urn:microsoft.com/office/officeart/2018/2/layout/IconVerticalSolidList"/>
    <dgm:cxn modelId="{88251567-FA9E-4F90-B383-6A5394EC05DC}" type="presOf" srcId="{8A01DFFA-510F-4892-8F6B-8E5E551C51B7}" destId="{A11AE2ED-AD8A-476A-A487-A47A569B0766}" srcOrd="0" destOrd="0" presId="urn:microsoft.com/office/officeart/2018/2/layout/IconVerticalSolidList"/>
    <dgm:cxn modelId="{7BF04E77-F225-4A08-B448-09E336F85604}" type="presOf" srcId="{F0639101-2748-49EC-B7F8-8924F1FD3CF8}" destId="{2442C53F-0D11-4B3A-987C-BCF116699667}" srcOrd="0" destOrd="0" presId="urn:microsoft.com/office/officeart/2018/2/layout/IconVerticalSolidList"/>
    <dgm:cxn modelId="{179618B5-90F0-4E89-B858-4E9F612B58C5}" srcId="{13F13E72-2A64-4A12-97C3-5520C4E81315}" destId="{F0639101-2748-49EC-B7F8-8924F1FD3CF8}" srcOrd="4" destOrd="0" parTransId="{744AE09F-C877-492C-A940-C30BBE42BF9F}" sibTransId="{016DB099-8751-417C-958A-FBFAEC1F8CFD}"/>
    <dgm:cxn modelId="{723BE3DA-E654-4B3A-8642-023E6D9CD701}" srcId="{13F13E72-2A64-4A12-97C3-5520C4E81315}" destId="{5D984965-F636-4D1B-AE6A-9FE3700611A9}" srcOrd="2" destOrd="0" parTransId="{B4BADCA4-0A10-45C2-BE99-FD5E65F6C13E}" sibTransId="{C9DD3FEE-8449-4A8E-B0C5-5FF770E48366}"/>
    <dgm:cxn modelId="{E5A2C9E0-8A7D-4219-9B9D-C1C07433BCCA}" srcId="{13F13E72-2A64-4A12-97C3-5520C4E81315}" destId="{570C2347-8F32-4C8E-8950-76A3CA8D04A5}" srcOrd="1" destOrd="0" parTransId="{A8C319BD-09D9-4C93-A61C-BE07AA05E971}" sibTransId="{DA5BB98C-F772-44A8-B39B-EBA695C088CF}"/>
    <dgm:cxn modelId="{83E41BE8-4572-46AB-A5F1-1A9E5E87A1D4}" srcId="{13F13E72-2A64-4A12-97C3-5520C4E81315}" destId="{A9B92EDF-E702-4CA7-8E85-3B410390E302}" srcOrd="0" destOrd="0" parTransId="{B897B153-4513-409E-8149-95A3BB274875}" sibTransId="{F76B7815-BB17-4CE7-85A6-879CC6EB1FBF}"/>
    <dgm:cxn modelId="{2B15D561-1305-45DF-84F5-0DDFFE9DCE05}" type="presParOf" srcId="{698D917D-372F-41E0-BB5F-C52323E32159}" destId="{065303CD-7D46-4CFF-AF11-ACA1FF562F52}" srcOrd="0" destOrd="0" presId="urn:microsoft.com/office/officeart/2018/2/layout/IconVerticalSolidList"/>
    <dgm:cxn modelId="{934746D4-25F0-4672-9BC5-7D760ACB4CA1}" type="presParOf" srcId="{065303CD-7D46-4CFF-AF11-ACA1FF562F52}" destId="{3BF70EE9-41C0-49E4-B425-61CC8870284C}" srcOrd="0" destOrd="0" presId="urn:microsoft.com/office/officeart/2018/2/layout/IconVerticalSolidList"/>
    <dgm:cxn modelId="{79C1F4F5-3781-49D0-AD0A-3F6F1AAF401A}" type="presParOf" srcId="{065303CD-7D46-4CFF-AF11-ACA1FF562F52}" destId="{D8DDDDA2-B838-4565-B3F7-8E27E794DFB1}" srcOrd="1" destOrd="0" presId="urn:microsoft.com/office/officeart/2018/2/layout/IconVerticalSolidList"/>
    <dgm:cxn modelId="{5A415EFA-7E4B-4ED9-8C5B-F4CFD0FB04F3}" type="presParOf" srcId="{065303CD-7D46-4CFF-AF11-ACA1FF562F52}" destId="{ECC66B04-67A2-4B4E-8BD1-9C89F8297BAC}" srcOrd="2" destOrd="0" presId="urn:microsoft.com/office/officeart/2018/2/layout/IconVerticalSolidList"/>
    <dgm:cxn modelId="{7F8B145B-D441-4AFD-8979-94280D0B2B23}" type="presParOf" srcId="{065303CD-7D46-4CFF-AF11-ACA1FF562F52}" destId="{94145854-28D7-450D-8502-B00B00BD941A}" srcOrd="3" destOrd="0" presId="urn:microsoft.com/office/officeart/2018/2/layout/IconVerticalSolidList"/>
    <dgm:cxn modelId="{F26BCE24-0EF4-401F-BA7A-D4FA49D24AB4}" type="presParOf" srcId="{698D917D-372F-41E0-BB5F-C52323E32159}" destId="{57FD812D-A37F-45D1-87D3-83FF8227AA16}" srcOrd="1" destOrd="0" presId="urn:microsoft.com/office/officeart/2018/2/layout/IconVerticalSolidList"/>
    <dgm:cxn modelId="{C6BEC479-A328-41D0-8BA8-C20508863AE0}" type="presParOf" srcId="{698D917D-372F-41E0-BB5F-C52323E32159}" destId="{4FDC5768-94CC-454F-9842-2F3FDDFACCCD}" srcOrd="2" destOrd="0" presId="urn:microsoft.com/office/officeart/2018/2/layout/IconVerticalSolidList"/>
    <dgm:cxn modelId="{1D8EDAF4-6C3A-4D86-B505-D364297A3E36}" type="presParOf" srcId="{4FDC5768-94CC-454F-9842-2F3FDDFACCCD}" destId="{7A562FC2-BCEC-45FC-AC8A-4E80C2B12EF2}" srcOrd="0" destOrd="0" presId="urn:microsoft.com/office/officeart/2018/2/layout/IconVerticalSolidList"/>
    <dgm:cxn modelId="{B608AAE1-FD7D-4FBF-8A33-6C9151D2354C}" type="presParOf" srcId="{4FDC5768-94CC-454F-9842-2F3FDDFACCCD}" destId="{07C20518-44D7-488F-B829-EF6BB21FA880}" srcOrd="1" destOrd="0" presId="urn:microsoft.com/office/officeart/2018/2/layout/IconVerticalSolidList"/>
    <dgm:cxn modelId="{3B0885EC-8A97-44B9-B7AC-6F997A8E93E4}" type="presParOf" srcId="{4FDC5768-94CC-454F-9842-2F3FDDFACCCD}" destId="{14A76C5C-5CCD-491F-A1CA-DC24C18EF9A7}" srcOrd="2" destOrd="0" presId="urn:microsoft.com/office/officeart/2018/2/layout/IconVerticalSolidList"/>
    <dgm:cxn modelId="{0771314A-C8C3-4394-9D10-FB3EA81EA37B}" type="presParOf" srcId="{4FDC5768-94CC-454F-9842-2F3FDDFACCCD}" destId="{F04D56B0-9634-4224-9D4F-3F8A371A7422}" srcOrd="3" destOrd="0" presId="urn:microsoft.com/office/officeart/2018/2/layout/IconVerticalSolidList"/>
    <dgm:cxn modelId="{B49ED320-39D4-496F-8C70-6E66A1833301}" type="presParOf" srcId="{698D917D-372F-41E0-BB5F-C52323E32159}" destId="{A2E84085-E160-49F3-A306-7499DCB72804}" srcOrd="3" destOrd="0" presId="urn:microsoft.com/office/officeart/2018/2/layout/IconVerticalSolidList"/>
    <dgm:cxn modelId="{6D5A3744-86D2-40B8-BD57-257C8F45E70D}" type="presParOf" srcId="{698D917D-372F-41E0-BB5F-C52323E32159}" destId="{A1892220-22AF-4725-92C5-A9217E706296}" srcOrd="4" destOrd="0" presId="urn:microsoft.com/office/officeart/2018/2/layout/IconVerticalSolidList"/>
    <dgm:cxn modelId="{D9DC0647-AC85-43A2-A9A3-F433032F3776}" type="presParOf" srcId="{A1892220-22AF-4725-92C5-A9217E706296}" destId="{696CF7A6-EBFC-4C46-A7AF-8BB68B8666B0}" srcOrd="0" destOrd="0" presId="urn:microsoft.com/office/officeart/2018/2/layout/IconVerticalSolidList"/>
    <dgm:cxn modelId="{2A5CF723-8D16-4939-BB2A-FB998CA31401}" type="presParOf" srcId="{A1892220-22AF-4725-92C5-A9217E706296}" destId="{E11978F8-D62E-4066-9FFC-075FF7BF7A6E}" srcOrd="1" destOrd="0" presId="urn:microsoft.com/office/officeart/2018/2/layout/IconVerticalSolidList"/>
    <dgm:cxn modelId="{68980065-DCF9-409C-94C4-893498CBCCC4}" type="presParOf" srcId="{A1892220-22AF-4725-92C5-A9217E706296}" destId="{A694FEAB-D899-44F2-8ED6-1D6E27A535EC}" srcOrd="2" destOrd="0" presId="urn:microsoft.com/office/officeart/2018/2/layout/IconVerticalSolidList"/>
    <dgm:cxn modelId="{6C77561A-8830-40D6-A6E3-EBAC218EE1A3}" type="presParOf" srcId="{A1892220-22AF-4725-92C5-A9217E706296}" destId="{13FC033F-24CD-41A4-89F2-D198526129E7}" srcOrd="3" destOrd="0" presId="urn:microsoft.com/office/officeart/2018/2/layout/IconVerticalSolidList"/>
    <dgm:cxn modelId="{0F36C023-EF0D-4BB5-ABE6-D48BEEBCBC04}" type="presParOf" srcId="{698D917D-372F-41E0-BB5F-C52323E32159}" destId="{A19B8019-6FEB-4977-B624-E944D51A8F3D}" srcOrd="5" destOrd="0" presId="urn:microsoft.com/office/officeart/2018/2/layout/IconVerticalSolidList"/>
    <dgm:cxn modelId="{4A3BEA89-DE0F-438B-9AE9-CCD678720ACE}" type="presParOf" srcId="{698D917D-372F-41E0-BB5F-C52323E32159}" destId="{A61B7BDC-585C-4DF3-81A3-87B7D6B44BAA}" srcOrd="6" destOrd="0" presId="urn:microsoft.com/office/officeart/2018/2/layout/IconVerticalSolidList"/>
    <dgm:cxn modelId="{4294ADD8-018B-463A-9804-A7DF5DB663B4}" type="presParOf" srcId="{A61B7BDC-585C-4DF3-81A3-87B7D6B44BAA}" destId="{345F840D-F14C-4836-8294-967483131653}" srcOrd="0" destOrd="0" presId="urn:microsoft.com/office/officeart/2018/2/layout/IconVerticalSolidList"/>
    <dgm:cxn modelId="{BAC5865E-F351-4634-8F29-BB96BDFB3C48}" type="presParOf" srcId="{A61B7BDC-585C-4DF3-81A3-87B7D6B44BAA}" destId="{67A0872D-818D-41C7-B728-354BFF36077D}" srcOrd="1" destOrd="0" presId="urn:microsoft.com/office/officeart/2018/2/layout/IconVerticalSolidList"/>
    <dgm:cxn modelId="{651F1311-D81F-4E8B-BED1-0F5C773CDC76}" type="presParOf" srcId="{A61B7BDC-585C-4DF3-81A3-87B7D6B44BAA}" destId="{E961443F-8A46-487C-9F4D-D6FED0A9629B}" srcOrd="2" destOrd="0" presId="urn:microsoft.com/office/officeart/2018/2/layout/IconVerticalSolidList"/>
    <dgm:cxn modelId="{19565592-FBFF-4090-B864-66420C904F2F}" type="presParOf" srcId="{A61B7BDC-585C-4DF3-81A3-87B7D6B44BAA}" destId="{A11AE2ED-AD8A-476A-A487-A47A569B0766}" srcOrd="3" destOrd="0" presId="urn:microsoft.com/office/officeart/2018/2/layout/IconVerticalSolidList"/>
    <dgm:cxn modelId="{68F36A37-39BC-4068-A757-5F5F8C6A79BB}" type="presParOf" srcId="{698D917D-372F-41E0-BB5F-C52323E32159}" destId="{672CD882-635C-4852-9377-67D36A0C60C2}" srcOrd="7" destOrd="0" presId="urn:microsoft.com/office/officeart/2018/2/layout/IconVerticalSolidList"/>
    <dgm:cxn modelId="{24F9C683-EFD2-4DF2-B34D-4B1290596FF8}" type="presParOf" srcId="{698D917D-372F-41E0-BB5F-C52323E32159}" destId="{CBE81834-745C-4913-9CF0-B67C919B4B86}" srcOrd="8" destOrd="0" presId="urn:microsoft.com/office/officeart/2018/2/layout/IconVerticalSolidList"/>
    <dgm:cxn modelId="{E0F046DB-A5AB-473F-9881-5CBC9872DF7C}" type="presParOf" srcId="{CBE81834-745C-4913-9CF0-B67C919B4B86}" destId="{23CA0FDA-B50B-45E4-9DBC-6166FAD99D56}" srcOrd="0" destOrd="0" presId="urn:microsoft.com/office/officeart/2018/2/layout/IconVerticalSolidList"/>
    <dgm:cxn modelId="{E9963532-DB43-4D61-BD75-E3EB4474F7FD}" type="presParOf" srcId="{CBE81834-745C-4913-9CF0-B67C919B4B86}" destId="{EBF768DA-D5FE-41BF-AFEE-8D8387E4EC94}" srcOrd="1" destOrd="0" presId="urn:microsoft.com/office/officeart/2018/2/layout/IconVerticalSolidList"/>
    <dgm:cxn modelId="{0962F3EC-E178-434B-9224-C9828F945014}" type="presParOf" srcId="{CBE81834-745C-4913-9CF0-B67C919B4B86}" destId="{8CF3F48C-BADA-4BB0-957C-F4A9D4D59DE1}" srcOrd="2" destOrd="0" presId="urn:microsoft.com/office/officeart/2018/2/layout/IconVerticalSolidList"/>
    <dgm:cxn modelId="{5CCC1159-DF84-4C21-89D1-F96E7679491D}" type="presParOf" srcId="{CBE81834-745C-4913-9CF0-B67C919B4B86}" destId="{2442C53F-0D11-4B3A-987C-BCF1166996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A3C9F3-1C47-4817-8D79-8323042583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FF1F16-AAA0-40DB-9022-D9450B0A6F87}">
      <dgm:prSet/>
      <dgm:spPr/>
      <dgm:t>
        <a:bodyPr/>
        <a:lstStyle/>
        <a:p>
          <a:r>
            <a:rPr lang="en-GB"/>
            <a:t>Farmers – Fair pricing reduced fraud</a:t>
          </a:r>
          <a:endParaRPr lang="en-US"/>
        </a:p>
      </dgm:t>
    </dgm:pt>
    <dgm:pt modelId="{5C88D5B5-D7AA-4CA6-86A9-45D6168FB13D}" type="parTrans" cxnId="{567B132A-A7D0-4B5C-A220-C45EED721B40}">
      <dgm:prSet/>
      <dgm:spPr/>
      <dgm:t>
        <a:bodyPr/>
        <a:lstStyle/>
        <a:p>
          <a:endParaRPr lang="en-US"/>
        </a:p>
      </dgm:t>
    </dgm:pt>
    <dgm:pt modelId="{BAB0A516-1400-408C-AB05-19C675810FE5}" type="sibTrans" cxnId="{567B132A-A7D0-4B5C-A220-C45EED721B40}">
      <dgm:prSet/>
      <dgm:spPr/>
      <dgm:t>
        <a:bodyPr/>
        <a:lstStyle/>
        <a:p>
          <a:endParaRPr lang="en-US"/>
        </a:p>
      </dgm:t>
    </dgm:pt>
    <dgm:pt modelId="{3D12CE96-0A32-4956-B8D1-AB91AAD7646E}">
      <dgm:prSet/>
      <dgm:spPr/>
      <dgm:t>
        <a:bodyPr/>
        <a:lstStyle/>
        <a:p>
          <a:r>
            <a:rPr lang="en-GB"/>
            <a:t>Distributors- Better inventory management </a:t>
          </a:r>
          <a:endParaRPr lang="en-US"/>
        </a:p>
      </dgm:t>
    </dgm:pt>
    <dgm:pt modelId="{F004E03A-2C22-4F67-832C-3A05C8091C69}" type="parTrans" cxnId="{ED0D1ED3-828E-4657-926B-058629D273C1}">
      <dgm:prSet/>
      <dgm:spPr/>
      <dgm:t>
        <a:bodyPr/>
        <a:lstStyle/>
        <a:p>
          <a:endParaRPr lang="en-US"/>
        </a:p>
      </dgm:t>
    </dgm:pt>
    <dgm:pt modelId="{D717A444-B5E7-4F5A-A7D7-DD2886749ACC}" type="sibTrans" cxnId="{ED0D1ED3-828E-4657-926B-058629D273C1}">
      <dgm:prSet/>
      <dgm:spPr/>
      <dgm:t>
        <a:bodyPr/>
        <a:lstStyle/>
        <a:p>
          <a:endParaRPr lang="en-US"/>
        </a:p>
      </dgm:t>
    </dgm:pt>
    <dgm:pt modelId="{8393520F-E3A3-4855-ABBE-4FDD7B0D94FF}">
      <dgm:prSet/>
      <dgm:spPr/>
      <dgm:t>
        <a:bodyPr/>
        <a:lstStyle/>
        <a:p>
          <a:r>
            <a:rPr lang="en-GB"/>
            <a:t>Retailers- Enhanced product recall capability </a:t>
          </a:r>
          <a:endParaRPr lang="en-US"/>
        </a:p>
      </dgm:t>
    </dgm:pt>
    <dgm:pt modelId="{35E88FE6-C818-4ECC-AD35-F00056C058B4}" type="parTrans" cxnId="{8CA20823-DCAF-4531-AED8-A91BD8DE389B}">
      <dgm:prSet/>
      <dgm:spPr/>
      <dgm:t>
        <a:bodyPr/>
        <a:lstStyle/>
        <a:p>
          <a:endParaRPr lang="en-US"/>
        </a:p>
      </dgm:t>
    </dgm:pt>
    <dgm:pt modelId="{16B8B877-C83E-49EF-BBCD-5333289D492F}" type="sibTrans" cxnId="{8CA20823-DCAF-4531-AED8-A91BD8DE389B}">
      <dgm:prSet/>
      <dgm:spPr/>
      <dgm:t>
        <a:bodyPr/>
        <a:lstStyle/>
        <a:p>
          <a:endParaRPr lang="en-US"/>
        </a:p>
      </dgm:t>
    </dgm:pt>
    <dgm:pt modelId="{358A8733-591F-44FA-BD68-69BF180FFE84}">
      <dgm:prSet/>
      <dgm:spPr/>
      <dgm:t>
        <a:bodyPr/>
        <a:lstStyle/>
        <a:p>
          <a:r>
            <a:rPr lang="en-GB"/>
            <a:t>Consumers- Confidence in product safety and quality </a:t>
          </a:r>
          <a:endParaRPr lang="en-US"/>
        </a:p>
      </dgm:t>
    </dgm:pt>
    <dgm:pt modelId="{E5D4CEE7-E445-4ADC-A6E0-5065E67962F1}" type="parTrans" cxnId="{4F83D88A-9128-4E44-8D39-D25D4FFC586B}">
      <dgm:prSet/>
      <dgm:spPr/>
      <dgm:t>
        <a:bodyPr/>
        <a:lstStyle/>
        <a:p>
          <a:endParaRPr lang="en-US"/>
        </a:p>
      </dgm:t>
    </dgm:pt>
    <dgm:pt modelId="{FA49BB4F-4C79-49C6-9968-0C28D10DD335}" type="sibTrans" cxnId="{4F83D88A-9128-4E44-8D39-D25D4FFC586B}">
      <dgm:prSet/>
      <dgm:spPr/>
      <dgm:t>
        <a:bodyPr/>
        <a:lstStyle/>
        <a:p>
          <a:endParaRPr lang="en-US"/>
        </a:p>
      </dgm:t>
    </dgm:pt>
    <dgm:pt modelId="{912EA5AE-255A-4752-B638-E119D1874621}" type="pres">
      <dgm:prSet presAssocID="{67A3C9F3-1C47-4817-8D79-8323042583B7}" presName="root" presStyleCnt="0">
        <dgm:presLayoutVars>
          <dgm:dir/>
          <dgm:resizeHandles val="exact"/>
        </dgm:presLayoutVars>
      </dgm:prSet>
      <dgm:spPr/>
    </dgm:pt>
    <dgm:pt modelId="{D1653CA4-6C3F-48FA-8A58-F789D8EDBC75}" type="pres">
      <dgm:prSet presAssocID="{EEFF1F16-AAA0-40DB-9022-D9450B0A6F87}" presName="compNode" presStyleCnt="0"/>
      <dgm:spPr/>
    </dgm:pt>
    <dgm:pt modelId="{AB01E1E6-0E9B-4CD5-B61F-B53A6F240554}" type="pres">
      <dgm:prSet presAssocID="{EEFF1F16-AAA0-40DB-9022-D9450B0A6F87}" presName="bgRect" presStyleLbl="bgShp" presStyleIdx="0" presStyleCnt="4"/>
      <dgm:spPr/>
    </dgm:pt>
    <dgm:pt modelId="{4D3CA3C8-F55C-416B-B9F2-E8F749094B7F}" type="pres">
      <dgm:prSet presAssocID="{EEFF1F16-AAA0-40DB-9022-D9450B0A6F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D1E27361-7490-4846-8886-46ED9DD44704}" type="pres">
      <dgm:prSet presAssocID="{EEFF1F16-AAA0-40DB-9022-D9450B0A6F87}" presName="spaceRect" presStyleCnt="0"/>
      <dgm:spPr/>
    </dgm:pt>
    <dgm:pt modelId="{BD22ADA1-3C02-4D6F-A6D5-809D2082EDA5}" type="pres">
      <dgm:prSet presAssocID="{EEFF1F16-AAA0-40DB-9022-D9450B0A6F87}" presName="parTx" presStyleLbl="revTx" presStyleIdx="0" presStyleCnt="4">
        <dgm:presLayoutVars>
          <dgm:chMax val="0"/>
          <dgm:chPref val="0"/>
        </dgm:presLayoutVars>
      </dgm:prSet>
      <dgm:spPr/>
    </dgm:pt>
    <dgm:pt modelId="{2EEFDF74-BCF6-49FC-ACBE-1D98966A74FE}" type="pres">
      <dgm:prSet presAssocID="{BAB0A516-1400-408C-AB05-19C675810FE5}" presName="sibTrans" presStyleCnt="0"/>
      <dgm:spPr/>
    </dgm:pt>
    <dgm:pt modelId="{E6AAA51D-8241-4BA5-8163-2790A5EB659A}" type="pres">
      <dgm:prSet presAssocID="{3D12CE96-0A32-4956-B8D1-AB91AAD7646E}" presName="compNode" presStyleCnt="0"/>
      <dgm:spPr/>
    </dgm:pt>
    <dgm:pt modelId="{4F8E208C-BC1E-4952-BBBE-FD8479C3886F}" type="pres">
      <dgm:prSet presAssocID="{3D12CE96-0A32-4956-B8D1-AB91AAD7646E}" presName="bgRect" presStyleLbl="bgShp" presStyleIdx="1" presStyleCnt="4"/>
      <dgm:spPr/>
    </dgm:pt>
    <dgm:pt modelId="{109A168C-8128-49EE-9011-344A9CB382C0}" type="pres">
      <dgm:prSet presAssocID="{3D12CE96-0A32-4956-B8D1-AB91AAD764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91F08D20-F001-46DF-BE96-C3F8D3537C98}" type="pres">
      <dgm:prSet presAssocID="{3D12CE96-0A32-4956-B8D1-AB91AAD7646E}" presName="spaceRect" presStyleCnt="0"/>
      <dgm:spPr/>
    </dgm:pt>
    <dgm:pt modelId="{41D28962-EA58-4AAD-B921-F0C8D19824B3}" type="pres">
      <dgm:prSet presAssocID="{3D12CE96-0A32-4956-B8D1-AB91AAD7646E}" presName="parTx" presStyleLbl="revTx" presStyleIdx="1" presStyleCnt="4">
        <dgm:presLayoutVars>
          <dgm:chMax val="0"/>
          <dgm:chPref val="0"/>
        </dgm:presLayoutVars>
      </dgm:prSet>
      <dgm:spPr/>
    </dgm:pt>
    <dgm:pt modelId="{D5A86B68-2B31-48B4-8205-3FFEFA33C5FA}" type="pres">
      <dgm:prSet presAssocID="{D717A444-B5E7-4F5A-A7D7-DD2886749ACC}" presName="sibTrans" presStyleCnt="0"/>
      <dgm:spPr/>
    </dgm:pt>
    <dgm:pt modelId="{1255A00B-765C-4AE6-A217-5998B8A8D485}" type="pres">
      <dgm:prSet presAssocID="{8393520F-E3A3-4855-ABBE-4FDD7B0D94FF}" presName="compNode" presStyleCnt="0"/>
      <dgm:spPr/>
    </dgm:pt>
    <dgm:pt modelId="{E52DBE0C-76B8-412D-B63C-2A047D7051B3}" type="pres">
      <dgm:prSet presAssocID="{8393520F-E3A3-4855-ABBE-4FDD7B0D94FF}" presName="bgRect" presStyleLbl="bgShp" presStyleIdx="2" presStyleCnt="4"/>
      <dgm:spPr/>
    </dgm:pt>
    <dgm:pt modelId="{43A1242B-0234-4CEE-AC9D-C761AB9B07ED}" type="pres">
      <dgm:prSet presAssocID="{8393520F-E3A3-4855-ABBE-4FDD7B0D94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4AE1F1AD-8040-4989-B01E-9BB1793A593D}" type="pres">
      <dgm:prSet presAssocID="{8393520F-E3A3-4855-ABBE-4FDD7B0D94FF}" presName="spaceRect" presStyleCnt="0"/>
      <dgm:spPr/>
    </dgm:pt>
    <dgm:pt modelId="{764A70B0-0850-463D-8776-8092385CA19C}" type="pres">
      <dgm:prSet presAssocID="{8393520F-E3A3-4855-ABBE-4FDD7B0D94FF}" presName="parTx" presStyleLbl="revTx" presStyleIdx="2" presStyleCnt="4">
        <dgm:presLayoutVars>
          <dgm:chMax val="0"/>
          <dgm:chPref val="0"/>
        </dgm:presLayoutVars>
      </dgm:prSet>
      <dgm:spPr/>
    </dgm:pt>
    <dgm:pt modelId="{4E95E51E-D3BF-4C73-989E-6B393EF54CAE}" type="pres">
      <dgm:prSet presAssocID="{16B8B877-C83E-49EF-BBCD-5333289D492F}" presName="sibTrans" presStyleCnt="0"/>
      <dgm:spPr/>
    </dgm:pt>
    <dgm:pt modelId="{5758E321-6F69-4111-B1C1-E9263485CB7D}" type="pres">
      <dgm:prSet presAssocID="{358A8733-591F-44FA-BD68-69BF180FFE84}" presName="compNode" presStyleCnt="0"/>
      <dgm:spPr/>
    </dgm:pt>
    <dgm:pt modelId="{092A8136-CFEB-4C0F-8BE5-B18679C2B92B}" type="pres">
      <dgm:prSet presAssocID="{358A8733-591F-44FA-BD68-69BF180FFE84}" presName="bgRect" presStyleLbl="bgShp" presStyleIdx="3" presStyleCnt="4"/>
      <dgm:spPr/>
    </dgm:pt>
    <dgm:pt modelId="{D59DEF34-505B-46C2-9A61-821C3F207C20}" type="pres">
      <dgm:prSet presAssocID="{358A8733-591F-44FA-BD68-69BF180FFE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struction Worker"/>
        </a:ext>
      </dgm:extLst>
    </dgm:pt>
    <dgm:pt modelId="{A9094794-C470-484D-A6EA-0145F3AAC8BF}" type="pres">
      <dgm:prSet presAssocID="{358A8733-591F-44FA-BD68-69BF180FFE84}" presName="spaceRect" presStyleCnt="0"/>
      <dgm:spPr/>
    </dgm:pt>
    <dgm:pt modelId="{B8BB617D-6DAF-4B8D-9D74-B16AB687CB02}" type="pres">
      <dgm:prSet presAssocID="{358A8733-591F-44FA-BD68-69BF180FFE84}" presName="parTx" presStyleLbl="revTx" presStyleIdx="3" presStyleCnt="4">
        <dgm:presLayoutVars>
          <dgm:chMax val="0"/>
          <dgm:chPref val="0"/>
        </dgm:presLayoutVars>
      </dgm:prSet>
      <dgm:spPr/>
    </dgm:pt>
  </dgm:ptLst>
  <dgm:cxnLst>
    <dgm:cxn modelId="{8CA20823-DCAF-4531-AED8-A91BD8DE389B}" srcId="{67A3C9F3-1C47-4817-8D79-8323042583B7}" destId="{8393520F-E3A3-4855-ABBE-4FDD7B0D94FF}" srcOrd="2" destOrd="0" parTransId="{35E88FE6-C818-4ECC-AD35-F00056C058B4}" sibTransId="{16B8B877-C83E-49EF-BBCD-5333289D492F}"/>
    <dgm:cxn modelId="{567B132A-A7D0-4B5C-A220-C45EED721B40}" srcId="{67A3C9F3-1C47-4817-8D79-8323042583B7}" destId="{EEFF1F16-AAA0-40DB-9022-D9450B0A6F87}" srcOrd="0" destOrd="0" parTransId="{5C88D5B5-D7AA-4CA6-86A9-45D6168FB13D}" sibTransId="{BAB0A516-1400-408C-AB05-19C675810FE5}"/>
    <dgm:cxn modelId="{39CC9648-FA53-47C6-B5A7-7EF49FC28E2E}" type="presOf" srcId="{8393520F-E3A3-4855-ABBE-4FDD7B0D94FF}" destId="{764A70B0-0850-463D-8776-8092385CA19C}" srcOrd="0" destOrd="0" presId="urn:microsoft.com/office/officeart/2018/2/layout/IconVerticalSolidList"/>
    <dgm:cxn modelId="{034AED81-BC9E-434E-8419-F6841D0718A4}" type="presOf" srcId="{EEFF1F16-AAA0-40DB-9022-D9450B0A6F87}" destId="{BD22ADA1-3C02-4D6F-A6D5-809D2082EDA5}" srcOrd="0" destOrd="0" presId="urn:microsoft.com/office/officeart/2018/2/layout/IconVerticalSolidList"/>
    <dgm:cxn modelId="{4F83D88A-9128-4E44-8D39-D25D4FFC586B}" srcId="{67A3C9F3-1C47-4817-8D79-8323042583B7}" destId="{358A8733-591F-44FA-BD68-69BF180FFE84}" srcOrd="3" destOrd="0" parTransId="{E5D4CEE7-E445-4ADC-A6E0-5065E67962F1}" sibTransId="{FA49BB4F-4C79-49C6-9968-0C28D10DD335}"/>
    <dgm:cxn modelId="{C71823A6-C3AD-4ACA-A8DB-C9D5C65E5A92}" type="presOf" srcId="{3D12CE96-0A32-4956-B8D1-AB91AAD7646E}" destId="{41D28962-EA58-4AAD-B921-F0C8D19824B3}" srcOrd="0" destOrd="0" presId="urn:microsoft.com/office/officeart/2018/2/layout/IconVerticalSolidList"/>
    <dgm:cxn modelId="{CF9C6AB9-16F1-4D70-A694-1F6AF83FEEB8}" type="presOf" srcId="{358A8733-591F-44FA-BD68-69BF180FFE84}" destId="{B8BB617D-6DAF-4B8D-9D74-B16AB687CB02}" srcOrd="0" destOrd="0" presId="urn:microsoft.com/office/officeart/2018/2/layout/IconVerticalSolidList"/>
    <dgm:cxn modelId="{ED0D1ED3-828E-4657-926B-058629D273C1}" srcId="{67A3C9F3-1C47-4817-8D79-8323042583B7}" destId="{3D12CE96-0A32-4956-B8D1-AB91AAD7646E}" srcOrd="1" destOrd="0" parTransId="{F004E03A-2C22-4F67-832C-3A05C8091C69}" sibTransId="{D717A444-B5E7-4F5A-A7D7-DD2886749ACC}"/>
    <dgm:cxn modelId="{EE5AE7DB-7301-4909-BBF4-122B43DB3C18}" type="presOf" srcId="{67A3C9F3-1C47-4817-8D79-8323042583B7}" destId="{912EA5AE-255A-4752-B638-E119D1874621}" srcOrd="0" destOrd="0" presId="urn:microsoft.com/office/officeart/2018/2/layout/IconVerticalSolidList"/>
    <dgm:cxn modelId="{361D5F71-6948-4221-AA1F-4B020BA1B689}" type="presParOf" srcId="{912EA5AE-255A-4752-B638-E119D1874621}" destId="{D1653CA4-6C3F-48FA-8A58-F789D8EDBC75}" srcOrd="0" destOrd="0" presId="urn:microsoft.com/office/officeart/2018/2/layout/IconVerticalSolidList"/>
    <dgm:cxn modelId="{69AA3455-C262-4B54-B982-E6230B9E5B5D}" type="presParOf" srcId="{D1653CA4-6C3F-48FA-8A58-F789D8EDBC75}" destId="{AB01E1E6-0E9B-4CD5-B61F-B53A6F240554}" srcOrd="0" destOrd="0" presId="urn:microsoft.com/office/officeart/2018/2/layout/IconVerticalSolidList"/>
    <dgm:cxn modelId="{B001E90C-C807-4C3C-B7C4-3F5585F4448E}" type="presParOf" srcId="{D1653CA4-6C3F-48FA-8A58-F789D8EDBC75}" destId="{4D3CA3C8-F55C-416B-B9F2-E8F749094B7F}" srcOrd="1" destOrd="0" presId="urn:microsoft.com/office/officeart/2018/2/layout/IconVerticalSolidList"/>
    <dgm:cxn modelId="{DC56558C-6F02-4431-8C99-CFF9A7AD0C37}" type="presParOf" srcId="{D1653CA4-6C3F-48FA-8A58-F789D8EDBC75}" destId="{D1E27361-7490-4846-8886-46ED9DD44704}" srcOrd="2" destOrd="0" presId="urn:microsoft.com/office/officeart/2018/2/layout/IconVerticalSolidList"/>
    <dgm:cxn modelId="{6BCD7472-086C-4E59-BD59-5FA8DC5ABBBF}" type="presParOf" srcId="{D1653CA4-6C3F-48FA-8A58-F789D8EDBC75}" destId="{BD22ADA1-3C02-4D6F-A6D5-809D2082EDA5}" srcOrd="3" destOrd="0" presId="urn:microsoft.com/office/officeart/2018/2/layout/IconVerticalSolidList"/>
    <dgm:cxn modelId="{CD50A561-F4E4-4FE9-ABE3-03735B89311A}" type="presParOf" srcId="{912EA5AE-255A-4752-B638-E119D1874621}" destId="{2EEFDF74-BCF6-49FC-ACBE-1D98966A74FE}" srcOrd="1" destOrd="0" presId="urn:microsoft.com/office/officeart/2018/2/layout/IconVerticalSolidList"/>
    <dgm:cxn modelId="{D1443ADB-6DB7-42F3-A308-61B724A293F4}" type="presParOf" srcId="{912EA5AE-255A-4752-B638-E119D1874621}" destId="{E6AAA51D-8241-4BA5-8163-2790A5EB659A}" srcOrd="2" destOrd="0" presId="urn:microsoft.com/office/officeart/2018/2/layout/IconVerticalSolidList"/>
    <dgm:cxn modelId="{14AEDFA4-2D73-45E8-A1C8-D51BC466256C}" type="presParOf" srcId="{E6AAA51D-8241-4BA5-8163-2790A5EB659A}" destId="{4F8E208C-BC1E-4952-BBBE-FD8479C3886F}" srcOrd="0" destOrd="0" presId="urn:microsoft.com/office/officeart/2018/2/layout/IconVerticalSolidList"/>
    <dgm:cxn modelId="{69EA56D6-D3E9-4B40-8C96-3CD1EE3E9EFF}" type="presParOf" srcId="{E6AAA51D-8241-4BA5-8163-2790A5EB659A}" destId="{109A168C-8128-49EE-9011-344A9CB382C0}" srcOrd="1" destOrd="0" presId="urn:microsoft.com/office/officeart/2018/2/layout/IconVerticalSolidList"/>
    <dgm:cxn modelId="{DBFBD3DB-61BA-4B68-AF63-B6A8F400BADF}" type="presParOf" srcId="{E6AAA51D-8241-4BA5-8163-2790A5EB659A}" destId="{91F08D20-F001-46DF-BE96-C3F8D3537C98}" srcOrd="2" destOrd="0" presId="urn:microsoft.com/office/officeart/2018/2/layout/IconVerticalSolidList"/>
    <dgm:cxn modelId="{97105026-566F-46DF-AF95-048332F4F73E}" type="presParOf" srcId="{E6AAA51D-8241-4BA5-8163-2790A5EB659A}" destId="{41D28962-EA58-4AAD-B921-F0C8D19824B3}" srcOrd="3" destOrd="0" presId="urn:microsoft.com/office/officeart/2018/2/layout/IconVerticalSolidList"/>
    <dgm:cxn modelId="{AA0B88B7-B0D6-4ED9-9676-76C96733334F}" type="presParOf" srcId="{912EA5AE-255A-4752-B638-E119D1874621}" destId="{D5A86B68-2B31-48B4-8205-3FFEFA33C5FA}" srcOrd="3" destOrd="0" presId="urn:microsoft.com/office/officeart/2018/2/layout/IconVerticalSolidList"/>
    <dgm:cxn modelId="{5334D926-0779-44B9-9F7B-D6A93C75BD27}" type="presParOf" srcId="{912EA5AE-255A-4752-B638-E119D1874621}" destId="{1255A00B-765C-4AE6-A217-5998B8A8D485}" srcOrd="4" destOrd="0" presId="urn:microsoft.com/office/officeart/2018/2/layout/IconVerticalSolidList"/>
    <dgm:cxn modelId="{DE5895B7-C5E9-4ECA-B579-3FCDA85F32FC}" type="presParOf" srcId="{1255A00B-765C-4AE6-A217-5998B8A8D485}" destId="{E52DBE0C-76B8-412D-B63C-2A047D7051B3}" srcOrd="0" destOrd="0" presId="urn:microsoft.com/office/officeart/2018/2/layout/IconVerticalSolidList"/>
    <dgm:cxn modelId="{17E7DFFD-A508-4E33-97E7-38446CBD2649}" type="presParOf" srcId="{1255A00B-765C-4AE6-A217-5998B8A8D485}" destId="{43A1242B-0234-4CEE-AC9D-C761AB9B07ED}" srcOrd="1" destOrd="0" presId="urn:microsoft.com/office/officeart/2018/2/layout/IconVerticalSolidList"/>
    <dgm:cxn modelId="{CB462F4E-1C59-4317-939C-079761AACF22}" type="presParOf" srcId="{1255A00B-765C-4AE6-A217-5998B8A8D485}" destId="{4AE1F1AD-8040-4989-B01E-9BB1793A593D}" srcOrd="2" destOrd="0" presId="urn:microsoft.com/office/officeart/2018/2/layout/IconVerticalSolidList"/>
    <dgm:cxn modelId="{650C181D-4665-4AB1-BC9C-44B930E26772}" type="presParOf" srcId="{1255A00B-765C-4AE6-A217-5998B8A8D485}" destId="{764A70B0-0850-463D-8776-8092385CA19C}" srcOrd="3" destOrd="0" presId="urn:microsoft.com/office/officeart/2018/2/layout/IconVerticalSolidList"/>
    <dgm:cxn modelId="{015C80FA-ACF6-4A68-85F6-7D63AD0AF05D}" type="presParOf" srcId="{912EA5AE-255A-4752-B638-E119D1874621}" destId="{4E95E51E-D3BF-4C73-989E-6B393EF54CAE}" srcOrd="5" destOrd="0" presId="urn:microsoft.com/office/officeart/2018/2/layout/IconVerticalSolidList"/>
    <dgm:cxn modelId="{59509DA5-9C57-4EFF-A154-5FE80FA5AD09}" type="presParOf" srcId="{912EA5AE-255A-4752-B638-E119D1874621}" destId="{5758E321-6F69-4111-B1C1-E9263485CB7D}" srcOrd="6" destOrd="0" presId="urn:microsoft.com/office/officeart/2018/2/layout/IconVerticalSolidList"/>
    <dgm:cxn modelId="{B2D27ACD-4F58-4054-B583-203E198C9F84}" type="presParOf" srcId="{5758E321-6F69-4111-B1C1-E9263485CB7D}" destId="{092A8136-CFEB-4C0F-8BE5-B18679C2B92B}" srcOrd="0" destOrd="0" presId="urn:microsoft.com/office/officeart/2018/2/layout/IconVerticalSolidList"/>
    <dgm:cxn modelId="{37570BAC-A3C1-4F87-B83E-F6E2EF8E9077}" type="presParOf" srcId="{5758E321-6F69-4111-B1C1-E9263485CB7D}" destId="{D59DEF34-505B-46C2-9A61-821C3F207C20}" srcOrd="1" destOrd="0" presId="urn:microsoft.com/office/officeart/2018/2/layout/IconVerticalSolidList"/>
    <dgm:cxn modelId="{EA71FA7D-12B3-4C88-B674-D1B923D5EF72}" type="presParOf" srcId="{5758E321-6F69-4111-B1C1-E9263485CB7D}" destId="{A9094794-C470-484D-A6EA-0145F3AAC8BF}" srcOrd="2" destOrd="0" presId="urn:microsoft.com/office/officeart/2018/2/layout/IconVerticalSolidList"/>
    <dgm:cxn modelId="{D5112E34-7F60-4194-AC9B-6056F6222A89}" type="presParOf" srcId="{5758E321-6F69-4111-B1C1-E9263485CB7D}" destId="{B8BB617D-6DAF-4B8D-9D74-B16AB687CB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8FC477-18C9-453F-98DE-14D612DE208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D9A1AE-6F17-4833-A14A-133B91224E04}">
      <dgm:prSet/>
      <dgm:spPr/>
      <dgm:t>
        <a:bodyPr/>
        <a:lstStyle/>
        <a:p>
          <a:pPr>
            <a:defRPr cap="all"/>
          </a:pPr>
          <a:r>
            <a:rPr lang="en-GB"/>
            <a:t>Technological Barriers- Like Scalability issues and Interoperability with existing systems </a:t>
          </a:r>
          <a:endParaRPr lang="en-US"/>
        </a:p>
      </dgm:t>
    </dgm:pt>
    <dgm:pt modelId="{2AB6FE13-A2F4-4666-B3EF-90976C470CF4}" type="parTrans" cxnId="{EA465E90-8FA1-42FF-A2EE-1254A8956032}">
      <dgm:prSet/>
      <dgm:spPr/>
      <dgm:t>
        <a:bodyPr/>
        <a:lstStyle/>
        <a:p>
          <a:endParaRPr lang="en-US"/>
        </a:p>
      </dgm:t>
    </dgm:pt>
    <dgm:pt modelId="{B8AD68C5-DFF4-48B6-A4B8-374CB5302DC6}" type="sibTrans" cxnId="{EA465E90-8FA1-42FF-A2EE-1254A8956032}">
      <dgm:prSet/>
      <dgm:spPr/>
      <dgm:t>
        <a:bodyPr/>
        <a:lstStyle/>
        <a:p>
          <a:endParaRPr lang="en-US"/>
        </a:p>
      </dgm:t>
    </dgm:pt>
    <dgm:pt modelId="{B3BBBD69-95B2-467F-95BA-C6C942254A20}">
      <dgm:prSet/>
      <dgm:spPr/>
      <dgm:t>
        <a:bodyPr/>
        <a:lstStyle/>
        <a:p>
          <a:pPr>
            <a:defRPr cap="all"/>
          </a:pPr>
          <a:r>
            <a:rPr lang="en-GB"/>
            <a:t>Regulatory and legal Issues – Compliance with food safety regulations and Data privacy concerns. </a:t>
          </a:r>
          <a:endParaRPr lang="en-US"/>
        </a:p>
      </dgm:t>
    </dgm:pt>
    <dgm:pt modelId="{89AFA578-2913-4AE0-9D88-4AA4DA0C947A}" type="parTrans" cxnId="{8278F2F9-3906-421F-8E3B-A982557F5445}">
      <dgm:prSet/>
      <dgm:spPr/>
      <dgm:t>
        <a:bodyPr/>
        <a:lstStyle/>
        <a:p>
          <a:endParaRPr lang="en-US"/>
        </a:p>
      </dgm:t>
    </dgm:pt>
    <dgm:pt modelId="{90BF34A1-7090-48F1-BDC7-BC2095451608}" type="sibTrans" cxnId="{8278F2F9-3906-421F-8E3B-A982557F5445}">
      <dgm:prSet/>
      <dgm:spPr/>
      <dgm:t>
        <a:bodyPr/>
        <a:lstStyle/>
        <a:p>
          <a:endParaRPr lang="en-US"/>
        </a:p>
      </dgm:t>
    </dgm:pt>
    <dgm:pt modelId="{B4A56B19-6F27-41FE-B528-C7B155340A48}">
      <dgm:prSet/>
      <dgm:spPr/>
      <dgm:t>
        <a:bodyPr/>
        <a:lstStyle/>
        <a:p>
          <a:pPr>
            <a:defRPr cap="all"/>
          </a:pPr>
          <a:r>
            <a:rPr lang="en-GB"/>
            <a:t>Adoption Resistance- Hesitance from stakeholders to adopt new technology </a:t>
          </a:r>
          <a:endParaRPr lang="en-US"/>
        </a:p>
      </dgm:t>
    </dgm:pt>
    <dgm:pt modelId="{FC1F1BA3-E0AA-4288-B8F9-ED42D18DDCFB}" type="parTrans" cxnId="{FFCC002A-B819-4E78-B0F8-0AE1EE4EF487}">
      <dgm:prSet/>
      <dgm:spPr/>
      <dgm:t>
        <a:bodyPr/>
        <a:lstStyle/>
        <a:p>
          <a:endParaRPr lang="en-US"/>
        </a:p>
      </dgm:t>
    </dgm:pt>
    <dgm:pt modelId="{358794CF-CCEE-4C31-957B-FFA1ABC5A11E}" type="sibTrans" cxnId="{FFCC002A-B819-4E78-B0F8-0AE1EE4EF487}">
      <dgm:prSet/>
      <dgm:spPr/>
      <dgm:t>
        <a:bodyPr/>
        <a:lstStyle/>
        <a:p>
          <a:endParaRPr lang="en-US"/>
        </a:p>
      </dgm:t>
    </dgm:pt>
    <dgm:pt modelId="{6FF81A27-F56A-470D-BDCD-6B2444C0EE83}" type="pres">
      <dgm:prSet presAssocID="{258FC477-18C9-453F-98DE-14D612DE208E}" presName="root" presStyleCnt="0">
        <dgm:presLayoutVars>
          <dgm:dir/>
          <dgm:resizeHandles val="exact"/>
        </dgm:presLayoutVars>
      </dgm:prSet>
      <dgm:spPr/>
    </dgm:pt>
    <dgm:pt modelId="{194B4352-2DC2-4F88-A588-A9231F9C3FEF}" type="pres">
      <dgm:prSet presAssocID="{E2D9A1AE-6F17-4833-A14A-133B91224E04}" presName="compNode" presStyleCnt="0"/>
      <dgm:spPr/>
    </dgm:pt>
    <dgm:pt modelId="{F24CD3F6-7A60-454C-BB6C-CD3B9C9A26AF}" type="pres">
      <dgm:prSet presAssocID="{E2D9A1AE-6F17-4833-A14A-133B91224E04}" presName="iconBgRect" presStyleLbl="bgShp" presStyleIdx="0" presStyleCnt="3"/>
      <dgm:spPr/>
    </dgm:pt>
    <dgm:pt modelId="{061F6750-0164-4A5D-9D53-9B7142B27ED2}" type="pres">
      <dgm:prSet presAssocID="{E2D9A1AE-6F17-4833-A14A-133B91224E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6257E14-A022-4BCC-AED7-612C5BC8B195}" type="pres">
      <dgm:prSet presAssocID="{E2D9A1AE-6F17-4833-A14A-133B91224E04}" presName="spaceRect" presStyleCnt="0"/>
      <dgm:spPr/>
    </dgm:pt>
    <dgm:pt modelId="{2F7840BD-1FE2-4F90-9F9E-1CD993B1807C}" type="pres">
      <dgm:prSet presAssocID="{E2D9A1AE-6F17-4833-A14A-133B91224E04}" presName="textRect" presStyleLbl="revTx" presStyleIdx="0" presStyleCnt="3">
        <dgm:presLayoutVars>
          <dgm:chMax val="1"/>
          <dgm:chPref val="1"/>
        </dgm:presLayoutVars>
      </dgm:prSet>
      <dgm:spPr/>
    </dgm:pt>
    <dgm:pt modelId="{750B59AF-24DC-4524-84EF-BB0675467CAB}" type="pres">
      <dgm:prSet presAssocID="{B8AD68C5-DFF4-48B6-A4B8-374CB5302DC6}" presName="sibTrans" presStyleCnt="0"/>
      <dgm:spPr/>
    </dgm:pt>
    <dgm:pt modelId="{63A58358-2A27-428B-918A-1A56DFDA5169}" type="pres">
      <dgm:prSet presAssocID="{B3BBBD69-95B2-467F-95BA-C6C942254A20}" presName="compNode" presStyleCnt="0"/>
      <dgm:spPr/>
    </dgm:pt>
    <dgm:pt modelId="{FC40166D-63DB-420D-91A7-3044BE3A5572}" type="pres">
      <dgm:prSet presAssocID="{B3BBBD69-95B2-467F-95BA-C6C942254A20}" presName="iconBgRect" presStyleLbl="bgShp" presStyleIdx="1" presStyleCnt="3"/>
      <dgm:spPr/>
    </dgm:pt>
    <dgm:pt modelId="{1BF0C4B1-2E31-4E6F-B58A-7350DF2B0B86}" type="pres">
      <dgm:prSet presAssocID="{B3BBBD69-95B2-467F-95BA-C6C942254A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ED666D89-C9DD-42A0-940E-E13E839039A9}" type="pres">
      <dgm:prSet presAssocID="{B3BBBD69-95B2-467F-95BA-C6C942254A20}" presName="spaceRect" presStyleCnt="0"/>
      <dgm:spPr/>
    </dgm:pt>
    <dgm:pt modelId="{301DCDCB-6141-4B0D-8A39-5771AFA6F030}" type="pres">
      <dgm:prSet presAssocID="{B3BBBD69-95B2-467F-95BA-C6C942254A20}" presName="textRect" presStyleLbl="revTx" presStyleIdx="1" presStyleCnt="3">
        <dgm:presLayoutVars>
          <dgm:chMax val="1"/>
          <dgm:chPref val="1"/>
        </dgm:presLayoutVars>
      </dgm:prSet>
      <dgm:spPr/>
    </dgm:pt>
    <dgm:pt modelId="{7C4C7DFC-4C59-414E-9A5C-C24E7FFEEF0C}" type="pres">
      <dgm:prSet presAssocID="{90BF34A1-7090-48F1-BDC7-BC2095451608}" presName="sibTrans" presStyleCnt="0"/>
      <dgm:spPr/>
    </dgm:pt>
    <dgm:pt modelId="{EAC49E4D-2B21-46BE-AB4D-C31B8805FEFC}" type="pres">
      <dgm:prSet presAssocID="{B4A56B19-6F27-41FE-B528-C7B155340A48}" presName="compNode" presStyleCnt="0"/>
      <dgm:spPr/>
    </dgm:pt>
    <dgm:pt modelId="{AAE37E92-1820-4793-9E40-4EC42E4DD898}" type="pres">
      <dgm:prSet presAssocID="{B4A56B19-6F27-41FE-B528-C7B155340A48}" presName="iconBgRect" presStyleLbl="bgShp" presStyleIdx="2" presStyleCnt="3"/>
      <dgm:spPr/>
    </dgm:pt>
    <dgm:pt modelId="{F5A46ACA-040A-42B8-8AEF-332E1C9FAC06}" type="pres">
      <dgm:prSet presAssocID="{B4A56B19-6F27-41FE-B528-C7B155340A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B933603E-6661-42AF-B755-FEB1AE81C826}" type="pres">
      <dgm:prSet presAssocID="{B4A56B19-6F27-41FE-B528-C7B155340A48}" presName="spaceRect" presStyleCnt="0"/>
      <dgm:spPr/>
    </dgm:pt>
    <dgm:pt modelId="{0796D498-04A7-4176-A563-7E5ED2EF6B44}" type="pres">
      <dgm:prSet presAssocID="{B4A56B19-6F27-41FE-B528-C7B155340A48}" presName="textRect" presStyleLbl="revTx" presStyleIdx="2" presStyleCnt="3">
        <dgm:presLayoutVars>
          <dgm:chMax val="1"/>
          <dgm:chPref val="1"/>
        </dgm:presLayoutVars>
      </dgm:prSet>
      <dgm:spPr/>
    </dgm:pt>
  </dgm:ptLst>
  <dgm:cxnLst>
    <dgm:cxn modelId="{467F0102-337D-48D7-B2C9-F1EB114260F1}" type="presOf" srcId="{E2D9A1AE-6F17-4833-A14A-133B91224E04}" destId="{2F7840BD-1FE2-4F90-9F9E-1CD993B1807C}" srcOrd="0" destOrd="0" presId="urn:microsoft.com/office/officeart/2018/5/layout/IconCircleLabelList"/>
    <dgm:cxn modelId="{7FE19426-1E54-4B28-A5F3-71800C75AE57}" type="presOf" srcId="{B4A56B19-6F27-41FE-B528-C7B155340A48}" destId="{0796D498-04A7-4176-A563-7E5ED2EF6B44}" srcOrd="0" destOrd="0" presId="urn:microsoft.com/office/officeart/2018/5/layout/IconCircleLabelList"/>
    <dgm:cxn modelId="{FFCC002A-B819-4E78-B0F8-0AE1EE4EF487}" srcId="{258FC477-18C9-453F-98DE-14D612DE208E}" destId="{B4A56B19-6F27-41FE-B528-C7B155340A48}" srcOrd="2" destOrd="0" parTransId="{FC1F1BA3-E0AA-4288-B8F9-ED42D18DDCFB}" sibTransId="{358794CF-CCEE-4C31-957B-FFA1ABC5A11E}"/>
    <dgm:cxn modelId="{EA465E90-8FA1-42FF-A2EE-1254A8956032}" srcId="{258FC477-18C9-453F-98DE-14D612DE208E}" destId="{E2D9A1AE-6F17-4833-A14A-133B91224E04}" srcOrd="0" destOrd="0" parTransId="{2AB6FE13-A2F4-4666-B3EF-90976C470CF4}" sibTransId="{B8AD68C5-DFF4-48B6-A4B8-374CB5302DC6}"/>
    <dgm:cxn modelId="{2C5A0CB6-1E1E-44FE-A897-1769D7B36E99}" type="presOf" srcId="{258FC477-18C9-453F-98DE-14D612DE208E}" destId="{6FF81A27-F56A-470D-BDCD-6B2444C0EE83}" srcOrd="0" destOrd="0" presId="urn:microsoft.com/office/officeart/2018/5/layout/IconCircleLabelList"/>
    <dgm:cxn modelId="{9B7A88C5-059D-4664-B20A-EEDA61C02F51}" type="presOf" srcId="{B3BBBD69-95B2-467F-95BA-C6C942254A20}" destId="{301DCDCB-6141-4B0D-8A39-5771AFA6F030}" srcOrd="0" destOrd="0" presId="urn:microsoft.com/office/officeart/2018/5/layout/IconCircleLabelList"/>
    <dgm:cxn modelId="{8278F2F9-3906-421F-8E3B-A982557F5445}" srcId="{258FC477-18C9-453F-98DE-14D612DE208E}" destId="{B3BBBD69-95B2-467F-95BA-C6C942254A20}" srcOrd="1" destOrd="0" parTransId="{89AFA578-2913-4AE0-9D88-4AA4DA0C947A}" sibTransId="{90BF34A1-7090-48F1-BDC7-BC2095451608}"/>
    <dgm:cxn modelId="{BD8E53B1-F952-4EEB-A9C8-F0A1751E47F0}" type="presParOf" srcId="{6FF81A27-F56A-470D-BDCD-6B2444C0EE83}" destId="{194B4352-2DC2-4F88-A588-A9231F9C3FEF}" srcOrd="0" destOrd="0" presId="urn:microsoft.com/office/officeart/2018/5/layout/IconCircleLabelList"/>
    <dgm:cxn modelId="{6AC63720-9AB2-43E6-B3C4-8B235378BF82}" type="presParOf" srcId="{194B4352-2DC2-4F88-A588-A9231F9C3FEF}" destId="{F24CD3F6-7A60-454C-BB6C-CD3B9C9A26AF}" srcOrd="0" destOrd="0" presId="urn:microsoft.com/office/officeart/2018/5/layout/IconCircleLabelList"/>
    <dgm:cxn modelId="{18938DC4-BFFF-41CD-8DDE-86DCB54FE500}" type="presParOf" srcId="{194B4352-2DC2-4F88-A588-A9231F9C3FEF}" destId="{061F6750-0164-4A5D-9D53-9B7142B27ED2}" srcOrd="1" destOrd="0" presId="urn:microsoft.com/office/officeart/2018/5/layout/IconCircleLabelList"/>
    <dgm:cxn modelId="{B209F5F5-A0F7-4DFA-A8CF-CC2D2726D278}" type="presParOf" srcId="{194B4352-2DC2-4F88-A588-A9231F9C3FEF}" destId="{36257E14-A022-4BCC-AED7-612C5BC8B195}" srcOrd="2" destOrd="0" presId="urn:microsoft.com/office/officeart/2018/5/layout/IconCircleLabelList"/>
    <dgm:cxn modelId="{6F2F9E78-4D63-4C94-921C-21D57FD12C06}" type="presParOf" srcId="{194B4352-2DC2-4F88-A588-A9231F9C3FEF}" destId="{2F7840BD-1FE2-4F90-9F9E-1CD993B1807C}" srcOrd="3" destOrd="0" presId="urn:microsoft.com/office/officeart/2018/5/layout/IconCircleLabelList"/>
    <dgm:cxn modelId="{88C87B79-6925-4368-8DAD-11E13086B3BE}" type="presParOf" srcId="{6FF81A27-F56A-470D-BDCD-6B2444C0EE83}" destId="{750B59AF-24DC-4524-84EF-BB0675467CAB}" srcOrd="1" destOrd="0" presId="urn:microsoft.com/office/officeart/2018/5/layout/IconCircleLabelList"/>
    <dgm:cxn modelId="{FD8EB616-E23D-4A85-A71A-7878CD4C1768}" type="presParOf" srcId="{6FF81A27-F56A-470D-BDCD-6B2444C0EE83}" destId="{63A58358-2A27-428B-918A-1A56DFDA5169}" srcOrd="2" destOrd="0" presId="urn:microsoft.com/office/officeart/2018/5/layout/IconCircleLabelList"/>
    <dgm:cxn modelId="{D8AD5234-5EA8-4EC1-B02A-DA96BB5E4E33}" type="presParOf" srcId="{63A58358-2A27-428B-918A-1A56DFDA5169}" destId="{FC40166D-63DB-420D-91A7-3044BE3A5572}" srcOrd="0" destOrd="0" presId="urn:microsoft.com/office/officeart/2018/5/layout/IconCircleLabelList"/>
    <dgm:cxn modelId="{A6F0E3CA-95B7-4ED3-877B-B4D96D4CAB94}" type="presParOf" srcId="{63A58358-2A27-428B-918A-1A56DFDA5169}" destId="{1BF0C4B1-2E31-4E6F-B58A-7350DF2B0B86}" srcOrd="1" destOrd="0" presId="urn:microsoft.com/office/officeart/2018/5/layout/IconCircleLabelList"/>
    <dgm:cxn modelId="{299EF7DC-2E62-4E93-AEFB-CFCB35DF8F75}" type="presParOf" srcId="{63A58358-2A27-428B-918A-1A56DFDA5169}" destId="{ED666D89-C9DD-42A0-940E-E13E839039A9}" srcOrd="2" destOrd="0" presId="urn:microsoft.com/office/officeart/2018/5/layout/IconCircleLabelList"/>
    <dgm:cxn modelId="{7977A99C-3E16-4305-9F6E-116EFAD52EF6}" type="presParOf" srcId="{63A58358-2A27-428B-918A-1A56DFDA5169}" destId="{301DCDCB-6141-4B0D-8A39-5771AFA6F030}" srcOrd="3" destOrd="0" presId="urn:microsoft.com/office/officeart/2018/5/layout/IconCircleLabelList"/>
    <dgm:cxn modelId="{AD41C1FE-24BC-43B7-9075-A26852310B7E}" type="presParOf" srcId="{6FF81A27-F56A-470D-BDCD-6B2444C0EE83}" destId="{7C4C7DFC-4C59-414E-9A5C-C24E7FFEEF0C}" srcOrd="3" destOrd="0" presId="urn:microsoft.com/office/officeart/2018/5/layout/IconCircleLabelList"/>
    <dgm:cxn modelId="{9C338FE0-BA11-4880-9103-3CEBE3F2237F}" type="presParOf" srcId="{6FF81A27-F56A-470D-BDCD-6B2444C0EE83}" destId="{EAC49E4D-2B21-46BE-AB4D-C31B8805FEFC}" srcOrd="4" destOrd="0" presId="urn:microsoft.com/office/officeart/2018/5/layout/IconCircleLabelList"/>
    <dgm:cxn modelId="{61C3FC3F-5D86-4860-9CCE-FCB7A8F83AA7}" type="presParOf" srcId="{EAC49E4D-2B21-46BE-AB4D-C31B8805FEFC}" destId="{AAE37E92-1820-4793-9E40-4EC42E4DD898}" srcOrd="0" destOrd="0" presId="urn:microsoft.com/office/officeart/2018/5/layout/IconCircleLabelList"/>
    <dgm:cxn modelId="{6A32B1D9-8896-428D-84DE-9BBB673DB168}" type="presParOf" srcId="{EAC49E4D-2B21-46BE-AB4D-C31B8805FEFC}" destId="{F5A46ACA-040A-42B8-8AEF-332E1C9FAC06}" srcOrd="1" destOrd="0" presId="urn:microsoft.com/office/officeart/2018/5/layout/IconCircleLabelList"/>
    <dgm:cxn modelId="{69717E83-41F4-4388-915C-10698A5111F2}" type="presParOf" srcId="{EAC49E4D-2B21-46BE-AB4D-C31B8805FEFC}" destId="{B933603E-6661-42AF-B755-FEB1AE81C826}" srcOrd="2" destOrd="0" presId="urn:microsoft.com/office/officeart/2018/5/layout/IconCircleLabelList"/>
    <dgm:cxn modelId="{6B27D168-15B5-4AB4-8A39-BEA58A9A0B24}" type="presParOf" srcId="{EAC49E4D-2B21-46BE-AB4D-C31B8805FEFC}" destId="{0796D498-04A7-4176-A563-7E5ED2EF6B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57E338-4559-44C5-BA11-7F0A7BFC9C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AD317A4-4AD8-4D38-AB02-70EE14850035}">
      <dgm:prSet/>
      <dgm:spPr/>
      <dgm:t>
        <a:bodyPr/>
        <a:lstStyle/>
        <a:p>
          <a:pPr>
            <a:defRPr cap="all"/>
          </a:pPr>
          <a:r>
            <a:rPr lang="en-GB"/>
            <a:t>Regulatory compliance- Strategies for adhering to food safety standards and Ensuring data privacy and security .</a:t>
          </a:r>
          <a:endParaRPr lang="en-US"/>
        </a:p>
      </dgm:t>
    </dgm:pt>
    <dgm:pt modelId="{3399E71E-A704-4B3F-A2B3-6017D7A96FD6}" type="parTrans" cxnId="{71EE2920-120F-4A78-AEDE-3F1D552AF2ED}">
      <dgm:prSet/>
      <dgm:spPr/>
      <dgm:t>
        <a:bodyPr/>
        <a:lstStyle/>
        <a:p>
          <a:endParaRPr lang="en-US"/>
        </a:p>
      </dgm:t>
    </dgm:pt>
    <dgm:pt modelId="{B8A57031-EE60-4104-9E00-A7E6159B25B1}" type="sibTrans" cxnId="{71EE2920-120F-4A78-AEDE-3F1D552AF2ED}">
      <dgm:prSet/>
      <dgm:spPr/>
      <dgm:t>
        <a:bodyPr/>
        <a:lstStyle/>
        <a:p>
          <a:endParaRPr lang="en-US"/>
        </a:p>
      </dgm:t>
    </dgm:pt>
    <dgm:pt modelId="{44868472-AA66-4C78-94AE-37640C6B24BE}">
      <dgm:prSet/>
      <dgm:spPr/>
      <dgm:t>
        <a:bodyPr/>
        <a:lstStyle/>
        <a:p>
          <a:pPr>
            <a:defRPr cap="all"/>
          </a:pPr>
          <a:r>
            <a:rPr lang="en-GB"/>
            <a:t>Emerging solution – Layer 2 solution for Scalability and Consortium blockchains for better Interoperability. </a:t>
          </a:r>
          <a:endParaRPr lang="en-US"/>
        </a:p>
      </dgm:t>
    </dgm:pt>
    <dgm:pt modelId="{AB8162D2-DE73-4DCF-BCC1-D1C21F9B5642}" type="parTrans" cxnId="{F8A78C15-2659-4145-AA2F-B441BC9783DD}">
      <dgm:prSet/>
      <dgm:spPr/>
      <dgm:t>
        <a:bodyPr/>
        <a:lstStyle/>
        <a:p>
          <a:endParaRPr lang="en-US"/>
        </a:p>
      </dgm:t>
    </dgm:pt>
    <dgm:pt modelId="{BD3EBABA-2B72-4B7D-B1D4-3A6E3E6538AF}" type="sibTrans" cxnId="{F8A78C15-2659-4145-AA2F-B441BC9783DD}">
      <dgm:prSet/>
      <dgm:spPr/>
      <dgm:t>
        <a:bodyPr/>
        <a:lstStyle/>
        <a:p>
          <a:endParaRPr lang="en-US"/>
        </a:p>
      </dgm:t>
    </dgm:pt>
    <dgm:pt modelId="{7FB70264-A2A1-453C-98A0-8B2B9E7400E9}" type="pres">
      <dgm:prSet presAssocID="{BB57E338-4559-44C5-BA11-7F0A7BFC9C8B}" presName="root" presStyleCnt="0">
        <dgm:presLayoutVars>
          <dgm:dir/>
          <dgm:resizeHandles val="exact"/>
        </dgm:presLayoutVars>
      </dgm:prSet>
      <dgm:spPr/>
    </dgm:pt>
    <dgm:pt modelId="{5A599ADC-996B-49F8-BB2D-C188E3CE8D03}" type="pres">
      <dgm:prSet presAssocID="{DAD317A4-4AD8-4D38-AB02-70EE14850035}" presName="compNode" presStyleCnt="0"/>
      <dgm:spPr/>
    </dgm:pt>
    <dgm:pt modelId="{D646A7D9-9000-49DB-9074-0D98B56AA2A1}" type="pres">
      <dgm:prSet presAssocID="{DAD317A4-4AD8-4D38-AB02-70EE14850035}" presName="iconBgRect" presStyleLbl="bgShp" presStyleIdx="0" presStyleCnt="2"/>
      <dgm:spPr/>
    </dgm:pt>
    <dgm:pt modelId="{CA05F0E5-2BA4-4948-8018-0FB4BEA79DD9}" type="pres">
      <dgm:prSet presAssocID="{DAD317A4-4AD8-4D38-AB02-70EE148500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B9E4E54-D14A-483A-ACD4-DF7B31EB323C}" type="pres">
      <dgm:prSet presAssocID="{DAD317A4-4AD8-4D38-AB02-70EE14850035}" presName="spaceRect" presStyleCnt="0"/>
      <dgm:spPr/>
    </dgm:pt>
    <dgm:pt modelId="{8689EE00-92B9-4F36-978C-58A929968CBD}" type="pres">
      <dgm:prSet presAssocID="{DAD317A4-4AD8-4D38-AB02-70EE14850035}" presName="textRect" presStyleLbl="revTx" presStyleIdx="0" presStyleCnt="2">
        <dgm:presLayoutVars>
          <dgm:chMax val="1"/>
          <dgm:chPref val="1"/>
        </dgm:presLayoutVars>
      </dgm:prSet>
      <dgm:spPr/>
    </dgm:pt>
    <dgm:pt modelId="{20D45CA3-14DB-47A2-996D-E49101A32CA4}" type="pres">
      <dgm:prSet presAssocID="{B8A57031-EE60-4104-9E00-A7E6159B25B1}" presName="sibTrans" presStyleCnt="0"/>
      <dgm:spPr/>
    </dgm:pt>
    <dgm:pt modelId="{03D5D34F-38C6-423F-B782-D45EE1F39937}" type="pres">
      <dgm:prSet presAssocID="{44868472-AA66-4C78-94AE-37640C6B24BE}" presName="compNode" presStyleCnt="0"/>
      <dgm:spPr/>
    </dgm:pt>
    <dgm:pt modelId="{0CCFB6F4-BBE0-48CB-BD35-6EA0D5F0FA42}" type="pres">
      <dgm:prSet presAssocID="{44868472-AA66-4C78-94AE-37640C6B24BE}" presName="iconBgRect" presStyleLbl="bgShp" presStyleIdx="1" presStyleCnt="2"/>
      <dgm:spPr/>
    </dgm:pt>
    <dgm:pt modelId="{5DB330A7-1D57-40D6-8B62-38329C016113}" type="pres">
      <dgm:prSet presAssocID="{44868472-AA66-4C78-94AE-37640C6B24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11F696C-1B32-44FE-AB94-9AB664A059A6}" type="pres">
      <dgm:prSet presAssocID="{44868472-AA66-4C78-94AE-37640C6B24BE}" presName="spaceRect" presStyleCnt="0"/>
      <dgm:spPr/>
    </dgm:pt>
    <dgm:pt modelId="{70784CF2-21DB-4488-8531-5F6B9A27A6F6}" type="pres">
      <dgm:prSet presAssocID="{44868472-AA66-4C78-94AE-37640C6B24BE}" presName="textRect" presStyleLbl="revTx" presStyleIdx="1" presStyleCnt="2">
        <dgm:presLayoutVars>
          <dgm:chMax val="1"/>
          <dgm:chPref val="1"/>
        </dgm:presLayoutVars>
      </dgm:prSet>
      <dgm:spPr/>
    </dgm:pt>
  </dgm:ptLst>
  <dgm:cxnLst>
    <dgm:cxn modelId="{F8A78C15-2659-4145-AA2F-B441BC9783DD}" srcId="{BB57E338-4559-44C5-BA11-7F0A7BFC9C8B}" destId="{44868472-AA66-4C78-94AE-37640C6B24BE}" srcOrd="1" destOrd="0" parTransId="{AB8162D2-DE73-4DCF-BCC1-D1C21F9B5642}" sibTransId="{BD3EBABA-2B72-4B7D-B1D4-3A6E3E6538AF}"/>
    <dgm:cxn modelId="{71EE2920-120F-4A78-AEDE-3F1D552AF2ED}" srcId="{BB57E338-4559-44C5-BA11-7F0A7BFC9C8B}" destId="{DAD317A4-4AD8-4D38-AB02-70EE14850035}" srcOrd="0" destOrd="0" parTransId="{3399E71E-A704-4B3F-A2B3-6017D7A96FD6}" sibTransId="{B8A57031-EE60-4104-9E00-A7E6159B25B1}"/>
    <dgm:cxn modelId="{10AED836-1454-4B90-9845-43A14C4D97D1}" type="presOf" srcId="{DAD317A4-4AD8-4D38-AB02-70EE14850035}" destId="{8689EE00-92B9-4F36-978C-58A929968CBD}" srcOrd="0" destOrd="0" presId="urn:microsoft.com/office/officeart/2018/5/layout/IconCircleLabelList"/>
    <dgm:cxn modelId="{7E9B6C7A-870F-4B9A-BE57-95CB52EBE2C2}" type="presOf" srcId="{44868472-AA66-4C78-94AE-37640C6B24BE}" destId="{70784CF2-21DB-4488-8531-5F6B9A27A6F6}" srcOrd="0" destOrd="0" presId="urn:microsoft.com/office/officeart/2018/5/layout/IconCircleLabelList"/>
    <dgm:cxn modelId="{B26D249D-EA54-4F81-9AE0-596636FC7CEC}" type="presOf" srcId="{BB57E338-4559-44C5-BA11-7F0A7BFC9C8B}" destId="{7FB70264-A2A1-453C-98A0-8B2B9E7400E9}" srcOrd="0" destOrd="0" presId="urn:microsoft.com/office/officeart/2018/5/layout/IconCircleLabelList"/>
    <dgm:cxn modelId="{9E431C82-066E-46D6-BB1A-561332827953}" type="presParOf" srcId="{7FB70264-A2A1-453C-98A0-8B2B9E7400E9}" destId="{5A599ADC-996B-49F8-BB2D-C188E3CE8D03}" srcOrd="0" destOrd="0" presId="urn:microsoft.com/office/officeart/2018/5/layout/IconCircleLabelList"/>
    <dgm:cxn modelId="{FF1FBEBD-FCE5-441D-B212-B87041F12768}" type="presParOf" srcId="{5A599ADC-996B-49F8-BB2D-C188E3CE8D03}" destId="{D646A7D9-9000-49DB-9074-0D98B56AA2A1}" srcOrd="0" destOrd="0" presId="urn:microsoft.com/office/officeart/2018/5/layout/IconCircleLabelList"/>
    <dgm:cxn modelId="{051957CF-0E4B-4623-B65D-AD1CCC12A8DF}" type="presParOf" srcId="{5A599ADC-996B-49F8-BB2D-C188E3CE8D03}" destId="{CA05F0E5-2BA4-4948-8018-0FB4BEA79DD9}" srcOrd="1" destOrd="0" presId="urn:microsoft.com/office/officeart/2018/5/layout/IconCircleLabelList"/>
    <dgm:cxn modelId="{B026F208-5D77-409A-BAFC-D790E2621E33}" type="presParOf" srcId="{5A599ADC-996B-49F8-BB2D-C188E3CE8D03}" destId="{0B9E4E54-D14A-483A-ACD4-DF7B31EB323C}" srcOrd="2" destOrd="0" presId="urn:microsoft.com/office/officeart/2018/5/layout/IconCircleLabelList"/>
    <dgm:cxn modelId="{1CC1E7E2-D021-4B15-B35A-751BABF82CAD}" type="presParOf" srcId="{5A599ADC-996B-49F8-BB2D-C188E3CE8D03}" destId="{8689EE00-92B9-4F36-978C-58A929968CBD}" srcOrd="3" destOrd="0" presId="urn:microsoft.com/office/officeart/2018/5/layout/IconCircleLabelList"/>
    <dgm:cxn modelId="{EC2449FB-6519-4086-8B5C-FA8A83BC136E}" type="presParOf" srcId="{7FB70264-A2A1-453C-98A0-8B2B9E7400E9}" destId="{20D45CA3-14DB-47A2-996D-E49101A32CA4}" srcOrd="1" destOrd="0" presId="urn:microsoft.com/office/officeart/2018/5/layout/IconCircleLabelList"/>
    <dgm:cxn modelId="{B806A15D-143D-4B30-B052-85D9DE8EEF5F}" type="presParOf" srcId="{7FB70264-A2A1-453C-98A0-8B2B9E7400E9}" destId="{03D5D34F-38C6-423F-B782-D45EE1F39937}" srcOrd="2" destOrd="0" presId="urn:microsoft.com/office/officeart/2018/5/layout/IconCircleLabelList"/>
    <dgm:cxn modelId="{53DE78AA-4F62-413C-8480-FE5FA29CF499}" type="presParOf" srcId="{03D5D34F-38C6-423F-B782-D45EE1F39937}" destId="{0CCFB6F4-BBE0-48CB-BD35-6EA0D5F0FA42}" srcOrd="0" destOrd="0" presId="urn:microsoft.com/office/officeart/2018/5/layout/IconCircleLabelList"/>
    <dgm:cxn modelId="{66B8ACAD-4A5C-4019-9F52-A02FD1D59390}" type="presParOf" srcId="{03D5D34F-38C6-423F-B782-D45EE1F39937}" destId="{5DB330A7-1D57-40D6-8B62-38329C016113}" srcOrd="1" destOrd="0" presId="urn:microsoft.com/office/officeart/2018/5/layout/IconCircleLabelList"/>
    <dgm:cxn modelId="{A77C7535-77E2-495F-89E8-F58982CC7D8D}" type="presParOf" srcId="{03D5D34F-38C6-423F-B782-D45EE1F39937}" destId="{711F696C-1B32-44FE-AB94-9AB664A059A6}" srcOrd="2" destOrd="0" presId="urn:microsoft.com/office/officeart/2018/5/layout/IconCircleLabelList"/>
    <dgm:cxn modelId="{E9A08DC9-D98D-4120-A906-B225974B2C68}" type="presParOf" srcId="{03D5D34F-38C6-423F-B782-D45EE1F39937}" destId="{70784CF2-21DB-4488-8531-5F6B9A27A6F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7A62EDA-96E1-4394-8180-1776AFA8FA9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5C9E4D-6C0A-4D1A-A057-ADBB996FB448}">
      <dgm:prSet custT="1"/>
      <dgm:spPr/>
      <dgm:t>
        <a:bodyPr/>
        <a:lstStyle/>
        <a:p>
          <a:pPr>
            <a:defRPr cap="all"/>
          </a:pPr>
          <a:r>
            <a:rPr lang="en-GB" sz="1200" dirty="0"/>
            <a:t>Predictions for Blockchain in food supply chain – Increased Adoption and integration with IoT. Also Advances in blockchain technology foe better Scalability and efficiency</a:t>
          </a:r>
          <a:r>
            <a:rPr lang="en-GB" sz="1100" dirty="0"/>
            <a:t>. </a:t>
          </a:r>
          <a:endParaRPr lang="en-US" sz="1100" dirty="0"/>
        </a:p>
      </dgm:t>
    </dgm:pt>
    <dgm:pt modelId="{4BC31AA7-9AE4-4835-8B39-794BCBFB7395}" type="parTrans" cxnId="{08E7053B-05EF-48B1-A565-FA1F83655511}">
      <dgm:prSet/>
      <dgm:spPr/>
      <dgm:t>
        <a:bodyPr/>
        <a:lstStyle/>
        <a:p>
          <a:endParaRPr lang="en-US"/>
        </a:p>
      </dgm:t>
    </dgm:pt>
    <dgm:pt modelId="{4A442AE5-BE18-4341-B0A9-E7CD102A205E}" type="sibTrans" cxnId="{08E7053B-05EF-48B1-A565-FA1F83655511}">
      <dgm:prSet/>
      <dgm:spPr/>
      <dgm:t>
        <a:bodyPr/>
        <a:lstStyle/>
        <a:p>
          <a:endParaRPr lang="en-US"/>
        </a:p>
      </dgm:t>
    </dgm:pt>
    <dgm:pt modelId="{D9C66C9F-2549-4672-BC03-2233AA0C7A06}">
      <dgm:prSet/>
      <dgm:spPr/>
      <dgm:t>
        <a:bodyPr/>
        <a:lstStyle/>
        <a:p>
          <a:pPr>
            <a:defRPr cap="all"/>
          </a:pPr>
          <a:r>
            <a:rPr lang="en-GB"/>
            <a:t>Potential Innovations – Use of AI and m/c learning foe predictive analytics  and greater collaboration among stakeholders. </a:t>
          </a:r>
          <a:endParaRPr lang="en-US"/>
        </a:p>
      </dgm:t>
    </dgm:pt>
    <dgm:pt modelId="{5F68BB05-AFB6-4728-B06B-141F42707085}" type="parTrans" cxnId="{275494C8-8929-4945-B253-4DB95F5739BF}">
      <dgm:prSet/>
      <dgm:spPr/>
      <dgm:t>
        <a:bodyPr/>
        <a:lstStyle/>
        <a:p>
          <a:endParaRPr lang="en-US"/>
        </a:p>
      </dgm:t>
    </dgm:pt>
    <dgm:pt modelId="{065347CF-BFEB-4C54-81C1-26D16832D833}" type="sibTrans" cxnId="{275494C8-8929-4945-B253-4DB95F5739BF}">
      <dgm:prSet/>
      <dgm:spPr/>
      <dgm:t>
        <a:bodyPr/>
        <a:lstStyle/>
        <a:p>
          <a:endParaRPr lang="en-US"/>
        </a:p>
      </dgm:t>
    </dgm:pt>
    <dgm:pt modelId="{F9390EF4-0FB7-48CD-8779-8DAE8734CD93}" type="pres">
      <dgm:prSet presAssocID="{D7A62EDA-96E1-4394-8180-1776AFA8FA97}" presName="root" presStyleCnt="0">
        <dgm:presLayoutVars>
          <dgm:dir/>
          <dgm:resizeHandles val="exact"/>
        </dgm:presLayoutVars>
      </dgm:prSet>
      <dgm:spPr/>
    </dgm:pt>
    <dgm:pt modelId="{91999E47-5A01-46AA-BC3C-72B22BD640D1}" type="pres">
      <dgm:prSet presAssocID="{1A5C9E4D-6C0A-4D1A-A057-ADBB996FB448}" presName="compNode" presStyleCnt="0"/>
      <dgm:spPr/>
    </dgm:pt>
    <dgm:pt modelId="{8D80CDEC-1350-4DBC-99A8-DAD6DD8D65F8}" type="pres">
      <dgm:prSet presAssocID="{1A5C9E4D-6C0A-4D1A-A057-ADBB996FB448}" presName="iconBgRect" presStyleLbl="bgShp" presStyleIdx="0" presStyleCnt="2"/>
      <dgm:spPr/>
    </dgm:pt>
    <dgm:pt modelId="{03E65609-01FC-488E-8956-4A2894BD8BF0}" type="pres">
      <dgm:prSet presAssocID="{1A5C9E4D-6C0A-4D1A-A057-ADBB996FB4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948ECB92-3ED5-41F5-BB45-6096D6C361BB}" type="pres">
      <dgm:prSet presAssocID="{1A5C9E4D-6C0A-4D1A-A057-ADBB996FB448}" presName="spaceRect" presStyleCnt="0"/>
      <dgm:spPr/>
    </dgm:pt>
    <dgm:pt modelId="{1482D363-8D2E-47ED-A139-ED82BE30DB03}" type="pres">
      <dgm:prSet presAssocID="{1A5C9E4D-6C0A-4D1A-A057-ADBB996FB448}" presName="textRect" presStyleLbl="revTx" presStyleIdx="0" presStyleCnt="2">
        <dgm:presLayoutVars>
          <dgm:chMax val="1"/>
          <dgm:chPref val="1"/>
        </dgm:presLayoutVars>
      </dgm:prSet>
      <dgm:spPr/>
    </dgm:pt>
    <dgm:pt modelId="{27B1C370-59BF-48ED-A34D-E44259672AD0}" type="pres">
      <dgm:prSet presAssocID="{4A442AE5-BE18-4341-B0A9-E7CD102A205E}" presName="sibTrans" presStyleCnt="0"/>
      <dgm:spPr/>
    </dgm:pt>
    <dgm:pt modelId="{DE265D7F-34F0-44E9-8EBD-E35250D7FC86}" type="pres">
      <dgm:prSet presAssocID="{D9C66C9F-2549-4672-BC03-2233AA0C7A06}" presName="compNode" presStyleCnt="0"/>
      <dgm:spPr/>
    </dgm:pt>
    <dgm:pt modelId="{2E8F3957-8786-489E-A007-D188D3AFABB3}" type="pres">
      <dgm:prSet presAssocID="{D9C66C9F-2549-4672-BC03-2233AA0C7A06}" presName="iconBgRect" presStyleLbl="bgShp" presStyleIdx="1" presStyleCnt="2"/>
      <dgm:spPr/>
    </dgm:pt>
    <dgm:pt modelId="{669288C7-736B-40F8-84DD-E999409C0264}" type="pres">
      <dgm:prSet presAssocID="{D9C66C9F-2549-4672-BC03-2233AA0C7A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59364A5-9FEE-496D-B8AC-90C85DABAB40}" type="pres">
      <dgm:prSet presAssocID="{D9C66C9F-2549-4672-BC03-2233AA0C7A06}" presName="spaceRect" presStyleCnt="0"/>
      <dgm:spPr/>
    </dgm:pt>
    <dgm:pt modelId="{DBF78708-73EF-4B67-AB86-0466FA117E6B}" type="pres">
      <dgm:prSet presAssocID="{D9C66C9F-2549-4672-BC03-2233AA0C7A06}" presName="textRect" presStyleLbl="revTx" presStyleIdx="1" presStyleCnt="2">
        <dgm:presLayoutVars>
          <dgm:chMax val="1"/>
          <dgm:chPref val="1"/>
        </dgm:presLayoutVars>
      </dgm:prSet>
      <dgm:spPr/>
    </dgm:pt>
  </dgm:ptLst>
  <dgm:cxnLst>
    <dgm:cxn modelId="{AF69212E-8AFF-4D0C-AC34-05FE7EF29227}" type="presOf" srcId="{1A5C9E4D-6C0A-4D1A-A057-ADBB996FB448}" destId="{1482D363-8D2E-47ED-A139-ED82BE30DB03}" srcOrd="0" destOrd="0" presId="urn:microsoft.com/office/officeart/2018/5/layout/IconCircleLabelList"/>
    <dgm:cxn modelId="{577BB535-6C20-4F12-B10A-F0D3D5550860}" type="presOf" srcId="{D7A62EDA-96E1-4394-8180-1776AFA8FA97}" destId="{F9390EF4-0FB7-48CD-8779-8DAE8734CD93}" srcOrd="0" destOrd="0" presId="urn:microsoft.com/office/officeart/2018/5/layout/IconCircleLabelList"/>
    <dgm:cxn modelId="{08E7053B-05EF-48B1-A565-FA1F83655511}" srcId="{D7A62EDA-96E1-4394-8180-1776AFA8FA97}" destId="{1A5C9E4D-6C0A-4D1A-A057-ADBB996FB448}" srcOrd="0" destOrd="0" parTransId="{4BC31AA7-9AE4-4835-8B39-794BCBFB7395}" sibTransId="{4A442AE5-BE18-4341-B0A9-E7CD102A205E}"/>
    <dgm:cxn modelId="{275494C8-8929-4945-B253-4DB95F5739BF}" srcId="{D7A62EDA-96E1-4394-8180-1776AFA8FA97}" destId="{D9C66C9F-2549-4672-BC03-2233AA0C7A06}" srcOrd="1" destOrd="0" parTransId="{5F68BB05-AFB6-4728-B06B-141F42707085}" sibTransId="{065347CF-BFEB-4C54-81C1-26D16832D833}"/>
    <dgm:cxn modelId="{13AE63F3-B8B1-4163-80FB-B2DCA6A903C9}" type="presOf" srcId="{D9C66C9F-2549-4672-BC03-2233AA0C7A06}" destId="{DBF78708-73EF-4B67-AB86-0466FA117E6B}" srcOrd="0" destOrd="0" presId="urn:microsoft.com/office/officeart/2018/5/layout/IconCircleLabelList"/>
    <dgm:cxn modelId="{DB15F16C-AB69-48C0-B44C-2CD9601D437D}" type="presParOf" srcId="{F9390EF4-0FB7-48CD-8779-8DAE8734CD93}" destId="{91999E47-5A01-46AA-BC3C-72B22BD640D1}" srcOrd="0" destOrd="0" presId="urn:microsoft.com/office/officeart/2018/5/layout/IconCircleLabelList"/>
    <dgm:cxn modelId="{46F6F2D1-595F-4862-8CEC-2530332A5C69}" type="presParOf" srcId="{91999E47-5A01-46AA-BC3C-72B22BD640D1}" destId="{8D80CDEC-1350-4DBC-99A8-DAD6DD8D65F8}" srcOrd="0" destOrd="0" presId="urn:microsoft.com/office/officeart/2018/5/layout/IconCircleLabelList"/>
    <dgm:cxn modelId="{68A80FE8-676F-4E72-BD8B-DE85C6A292F8}" type="presParOf" srcId="{91999E47-5A01-46AA-BC3C-72B22BD640D1}" destId="{03E65609-01FC-488E-8956-4A2894BD8BF0}" srcOrd="1" destOrd="0" presId="urn:microsoft.com/office/officeart/2018/5/layout/IconCircleLabelList"/>
    <dgm:cxn modelId="{F38A05D6-C795-419B-953B-A95A1E4BDED2}" type="presParOf" srcId="{91999E47-5A01-46AA-BC3C-72B22BD640D1}" destId="{948ECB92-3ED5-41F5-BB45-6096D6C361BB}" srcOrd="2" destOrd="0" presId="urn:microsoft.com/office/officeart/2018/5/layout/IconCircleLabelList"/>
    <dgm:cxn modelId="{825F7623-A4D6-4418-A01A-CADA4B0C3E39}" type="presParOf" srcId="{91999E47-5A01-46AA-BC3C-72B22BD640D1}" destId="{1482D363-8D2E-47ED-A139-ED82BE30DB03}" srcOrd="3" destOrd="0" presId="urn:microsoft.com/office/officeart/2018/5/layout/IconCircleLabelList"/>
    <dgm:cxn modelId="{C62D6898-1631-484F-9079-7C1214AFEE10}" type="presParOf" srcId="{F9390EF4-0FB7-48CD-8779-8DAE8734CD93}" destId="{27B1C370-59BF-48ED-A34D-E44259672AD0}" srcOrd="1" destOrd="0" presId="urn:microsoft.com/office/officeart/2018/5/layout/IconCircleLabelList"/>
    <dgm:cxn modelId="{6B2D406A-9760-423A-B84E-B362FC79364E}" type="presParOf" srcId="{F9390EF4-0FB7-48CD-8779-8DAE8734CD93}" destId="{DE265D7F-34F0-44E9-8EBD-E35250D7FC86}" srcOrd="2" destOrd="0" presId="urn:microsoft.com/office/officeart/2018/5/layout/IconCircleLabelList"/>
    <dgm:cxn modelId="{4A8FE0C1-EEAF-474D-ABD9-2BF861203DA9}" type="presParOf" srcId="{DE265D7F-34F0-44E9-8EBD-E35250D7FC86}" destId="{2E8F3957-8786-489E-A007-D188D3AFABB3}" srcOrd="0" destOrd="0" presId="urn:microsoft.com/office/officeart/2018/5/layout/IconCircleLabelList"/>
    <dgm:cxn modelId="{F29F953A-5C73-47C0-AABC-8CD9572608BB}" type="presParOf" srcId="{DE265D7F-34F0-44E9-8EBD-E35250D7FC86}" destId="{669288C7-736B-40F8-84DD-E999409C0264}" srcOrd="1" destOrd="0" presId="urn:microsoft.com/office/officeart/2018/5/layout/IconCircleLabelList"/>
    <dgm:cxn modelId="{48B1398C-9429-44F8-BEA5-209178A9091A}" type="presParOf" srcId="{DE265D7F-34F0-44E9-8EBD-E35250D7FC86}" destId="{359364A5-9FEE-496D-B8AC-90C85DABAB40}" srcOrd="2" destOrd="0" presId="urn:microsoft.com/office/officeart/2018/5/layout/IconCircleLabelList"/>
    <dgm:cxn modelId="{5C83C1F4-2BB0-4387-BB01-4CA20D39C624}" type="presParOf" srcId="{DE265D7F-34F0-44E9-8EBD-E35250D7FC86}" destId="{DBF78708-73EF-4B67-AB86-0466FA117E6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F4542B2-A965-49EB-8604-251FA34453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56B745-8C7C-413E-A579-CF594533CC9E}">
      <dgm:prSet/>
      <dgm:spPr/>
      <dgm:t>
        <a:bodyPr/>
        <a:lstStyle/>
        <a:p>
          <a:r>
            <a:rPr lang="en-GB"/>
            <a:t>Assessing the current supply chain processes </a:t>
          </a:r>
          <a:endParaRPr lang="en-US"/>
        </a:p>
      </dgm:t>
    </dgm:pt>
    <dgm:pt modelId="{CB9E52B2-2E3E-4B87-9956-4E8882C9A6CC}" type="parTrans" cxnId="{4E486FD1-C5F6-4E60-85EF-BF7E7831C22A}">
      <dgm:prSet/>
      <dgm:spPr/>
      <dgm:t>
        <a:bodyPr/>
        <a:lstStyle/>
        <a:p>
          <a:endParaRPr lang="en-US"/>
        </a:p>
      </dgm:t>
    </dgm:pt>
    <dgm:pt modelId="{8F9785D3-9114-4150-86EA-BB65BBAB843C}" type="sibTrans" cxnId="{4E486FD1-C5F6-4E60-85EF-BF7E7831C22A}">
      <dgm:prSet/>
      <dgm:spPr/>
      <dgm:t>
        <a:bodyPr/>
        <a:lstStyle/>
        <a:p>
          <a:endParaRPr lang="en-US"/>
        </a:p>
      </dgm:t>
    </dgm:pt>
    <dgm:pt modelId="{B343A2E7-296F-4712-9271-5CF96A081455}">
      <dgm:prSet/>
      <dgm:spPr/>
      <dgm:t>
        <a:bodyPr/>
        <a:lstStyle/>
        <a:p>
          <a:r>
            <a:rPr lang="en-GB"/>
            <a:t>Identifying key areas foe blockchain application</a:t>
          </a:r>
          <a:endParaRPr lang="en-US"/>
        </a:p>
      </dgm:t>
    </dgm:pt>
    <dgm:pt modelId="{5F1E87C4-4E87-453E-A885-605585D1586C}" type="parTrans" cxnId="{3ECA98FD-A90E-4D82-90C5-CE6446B3BA04}">
      <dgm:prSet/>
      <dgm:spPr/>
      <dgm:t>
        <a:bodyPr/>
        <a:lstStyle/>
        <a:p>
          <a:endParaRPr lang="en-US"/>
        </a:p>
      </dgm:t>
    </dgm:pt>
    <dgm:pt modelId="{73D81F90-31CD-4B25-91AE-EF1BC76AE4FB}" type="sibTrans" cxnId="{3ECA98FD-A90E-4D82-90C5-CE6446B3BA04}">
      <dgm:prSet/>
      <dgm:spPr/>
      <dgm:t>
        <a:bodyPr/>
        <a:lstStyle/>
        <a:p>
          <a:endParaRPr lang="en-US"/>
        </a:p>
      </dgm:t>
    </dgm:pt>
    <dgm:pt modelId="{01DC45F1-D779-481B-ACF0-EE8FB8ECF60E}">
      <dgm:prSet/>
      <dgm:spPr/>
      <dgm:t>
        <a:bodyPr/>
        <a:lstStyle/>
        <a:p>
          <a:r>
            <a:rPr lang="en-GB"/>
            <a:t>Developing a pilot project </a:t>
          </a:r>
          <a:endParaRPr lang="en-US"/>
        </a:p>
      </dgm:t>
    </dgm:pt>
    <dgm:pt modelId="{74C865F3-7994-48FB-948F-A8FB9D06B6C1}" type="parTrans" cxnId="{491A2DCF-F82C-4A4D-A951-BD779CBF4404}">
      <dgm:prSet/>
      <dgm:spPr/>
      <dgm:t>
        <a:bodyPr/>
        <a:lstStyle/>
        <a:p>
          <a:endParaRPr lang="en-US"/>
        </a:p>
      </dgm:t>
    </dgm:pt>
    <dgm:pt modelId="{C3ED7F4F-1E9A-4270-A5F6-9F2BBA1DCC5B}" type="sibTrans" cxnId="{491A2DCF-F82C-4A4D-A951-BD779CBF4404}">
      <dgm:prSet/>
      <dgm:spPr/>
      <dgm:t>
        <a:bodyPr/>
        <a:lstStyle/>
        <a:p>
          <a:endParaRPr lang="en-US"/>
        </a:p>
      </dgm:t>
    </dgm:pt>
    <dgm:pt modelId="{F718B799-9001-4508-974C-D007131A7FE5}">
      <dgm:prSet/>
      <dgm:spPr/>
      <dgm:t>
        <a:bodyPr/>
        <a:lstStyle/>
        <a:p>
          <a:r>
            <a:rPr lang="en-GB"/>
            <a:t>Scaling up based on pilot results </a:t>
          </a:r>
          <a:endParaRPr lang="en-US"/>
        </a:p>
      </dgm:t>
    </dgm:pt>
    <dgm:pt modelId="{E5B9EA95-1A9C-4AAF-971A-CBE7661F800C}" type="parTrans" cxnId="{B6D17FA9-9E85-40FF-93E0-AF2F241DA66F}">
      <dgm:prSet/>
      <dgm:spPr/>
      <dgm:t>
        <a:bodyPr/>
        <a:lstStyle/>
        <a:p>
          <a:endParaRPr lang="en-US"/>
        </a:p>
      </dgm:t>
    </dgm:pt>
    <dgm:pt modelId="{61108E51-CA4D-41C6-8351-A5F76863EBFE}" type="sibTrans" cxnId="{B6D17FA9-9E85-40FF-93E0-AF2F241DA66F}">
      <dgm:prSet/>
      <dgm:spPr/>
      <dgm:t>
        <a:bodyPr/>
        <a:lstStyle/>
        <a:p>
          <a:endParaRPr lang="en-US"/>
        </a:p>
      </dgm:t>
    </dgm:pt>
    <dgm:pt modelId="{AD528B96-821C-4D1C-854B-9E6A8B44E7DD}">
      <dgm:prSet/>
      <dgm:spPr/>
      <dgm:t>
        <a:bodyPr/>
        <a:lstStyle/>
        <a:p>
          <a:r>
            <a:rPr lang="en-GB"/>
            <a:t>Collaboration with all stakeholders </a:t>
          </a:r>
          <a:endParaRPr lang="en-US"/>
        </a:p>
      </dgm:t>
    </dgm:pt>
    <dgm:pt modelId="{694A0832-1665-4BA0-8843-0C905304C2F8}" type="parTrans" cxnId="{7B1557CC-9D99-46CD-97AB-80AFA85AB50F}">
      <dgm:prSet/>
      <dgm:spPr/>
      <dgm:t>
        <a:bodyPr/>
        <a:lstStyle/>
        <a:p>
          <a:endParaRPr lang="en-US"/>
        </a:p>
      </dgm:t>
    </dgm:pt>
    <dgm:pt modelId="{554A0BBA-D55A-4083-B3B4-F04D4ACB8038}" type="sibTrans" cxnId="{7B1557CC-9D99-46CD-97AB-80AFA85AB50F}">
      <dgm:prSet/>
      <dgm:spPr/>
      <dgm:t>
        <a:bodyPr/>
        <a:lstStyle/>
        <a:p>
          <a:endParaRPr lang="en-US"/>
        </a:p>
      </dgm:t>
    </dgm:pt>
    <dgm:pt modelId="{A2F07FA5-D8A9-4D08-B18B-C7C973241903}">
      <dgm:prSet/>
      <dgm:spPr/>
      <dgm:t>
        <a:bodyPr/>
        <a:lstStyle/>
        <a:p>
          <a:r>
            <a:rPr lang="en-GB"/>
            <a:t>Continuous monitoring and improvement.</a:t>
          </a:r>
          <a:endParaRPr lang="en-US"/>
        </a:p>
      </dgm:t>
    </dgm:pt>
    <dgm:pt modelId="{03CD9916-0BB8-4FDA-9BC4-BC1639C8B904}" type="parTrans" cxnId="{1A6DB204-B6B5-499F-BFD1-26E7E3315C2D}">
      <dgm:prSet/>
      <dgm:spPr/>
      <dgm:t>
        <a:bodyPr/>
        <a:lstStyle/>
        <a:p>
          <a:endParaRPr lang="en-US"/>
        </a:p>
      </dgm:t>
    </dgm:pt>
    <dgm:pt modelId="{A3780ED1-3B29-4CB7-87AB-A47A4A6AB2B0}" type="sibTrans" cxnId="{1A6DB204-B6B5-499F-BFD1-26E7E3315C2D}">
      <dgm:prSet/>
      <dgm:spPr/>
      <dgm:t>
        <a:bodyPr/>
        <a:lstStyle/>
        <a:p>
          <a:endParaRPr lang="en-US"/>
        </a:p>
      </dgm:t>
    </dgm:pt>
    <dgm:pt modelId="{73FFAEC7-D9E4-49C0-8198-5A23BD8B63C2}" type="pres">
      <dgm:prSet presAssocID="{2F4542B2-A965-49EB-8604-251FA3445381}" presName="root" presStyleCnt="0">
        <dgm:presLayoutVars>
          <dgm:dir/>
          <dgm:resizeHandles val="exact"/>
        </dgm:presLayoutVars>
      </dgm:prSet>
      <dgm:spPr/>
    </dgm:pt>
    <dgm:pt modelId="{34E66228-F1D5-4957-83CD-F2F621DBFE9C}" type="pres">
      <dgm:prSet presAssocID="{5856B745-8C7C-413E-A579-CF594533CC9E}" presName="compNode" presStyleCnt="0"/>
      <dgm:spPr/>
    </dgm:pt>
    <dgm:pt modelId="{FDBCF9CA-BF67-41C9-8F5F-8F77FB7F6702}" type="pres">
      <dgm:prSet presAssocID="{5856B745-8C7C-413E-A579-CF594533CC9E}" presName="bgRect" presStyleLbl="bgShp" presStyleIdx="0" presStyleCnt="6"/>
      <dgm:spPr/>
    </dgm:pt>
    <dgm:pt modelId="{BB23BDF5-6FB3-46E5-9C27-7269ED7B3BEE}" type="pres">
      <dgm:prSet presAssocID="{5856B745-8C7C-413E-A579-CF594533CC9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074E8DB8-741F-4712-AB5E-F7DA6A2E424D}" type="pres">
      <dgm:prSet presAssocID="{5856B745-8C7C-413E-A579-CF594533CC9E}" presName="spaceRect" presStyleCnt="0"/>
      <dgm:spPr/>
    </dgm:pt>
    <dgm:pt modelId="{6B58D8D6-7CF5-434E-987C-284C61E74350}" type="pres">
      <dgm:prSet presAssocID="{5856B745-8C7C-413E-A579-CF594533CC9E}" presName="parTx" presStyleLbl="revTx" presStyleIdx="0" presStyleCnt="6">
        <dgm:presLayoutVars>
          <dgm:chMax val="0"/>
          <dgm:chPref val="0"/>
        </dgm:presLayoutVars>
      </dgm:prSet>
      <dgm:spPr/>
    </dgm:pt>
    <dgm:pt modelId="{0C3C35C8-59F4-460A-A624-C061A6703CE9}" type="pres">
      <dgm:prSet presAssocID="{8F9785D3-9114-4150-86EA-BB65BBAB843C}" presName="sibTrans" presStyleCnt="0"/>
      <dgm:spPr/>
    </dgm:pt>
    <dgm:pt modelId="{9A6B78EC-7F72-4CA1-B57F-F950C13163C0}" type="pres">
      <dgm:prSet presAssocID="{B343A2E7-296F-4712-9271-5CF96A081455}" presName="compNode" presStyleCnt="0"/>
      <dgm:spPr/>
    </dgm:pt>
    <dgm:pt modelId="{AAA7E0A3-D748-4F25-9239-F5557E3543B5}" type="pres">
      <dgm:prSet presAssocID="{B343A2E7-296F-4712-9271-5CF96A081455}" presName="bgRect" presStyleLbl="bgShp" presStyleIdx="1" presStyleCnt="6"/>
      <dgm:spPr/>
    </dgm:pt>
    <dgm:pt modelId="{E111BAE7-4AE3-45AE-8E87-B7DDA9137C44}" type="pres">
      <dgm:prSet presAssocID="{B343A2E7-296F-4712-9271-5CF96A0814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522318D-B4E4-417E-8C33-FBD074FB542B}" type="pres">
      <dgm:prSet presAssocID="{B343A2E7-296F-4712-9271-5CF96A081455}" presName="spaceRect" presStyleCnt="0"/>
      <dgm:spPr/>
    </dgm:pt>
    <dgm:pt modelId="{BABCDA53-26EC-4536-89F9-B54EF59974BF}" type="pres">
      <dgm:prSet presAssocID="{B343A2E7-296F-4712-9271-5CF96A081455}" presName="parTx" presStyleLbl="revTx" presStyleIdx="1" presStyleCnt="6">
        <dgm:presLayoutVars>
          <dgm:chMax val="0"/>
          <dgm:chPref val="0"/>
        </dgm:presLayoutVars>
      </dgm:prSet>
      <dgm:spPr/>
    </dgm:pt>
    <dgm:pt modelId="{6806A9F5-D03A-402A-AE61-B3D1DA7D0E25}" type="pres">
      <dgm:prSet presAssocID="{73D81F90-31CD-4B25-91AE-EF1BC76AE4FB}" presName="sibTrans" presStyleCnt="0"/>
      <dgm:spPr/>
    </dgm:pt>
    <dgm:pt modelId="{396B8811-768A-4D2F-836F-F1BC6FC8E038}" type="pres">
      <dgm:prSet presAssocID="{01DC45F1-D779-481B-ACF0-EE8FB8ECF60E}" presName="compNode" presStyleCnt="0"/>
      <dgm:spPr/>
    </dgm:pt>
    <dgm:pt modelId="{6BBF44EA-F24C-494F-ADE2-D7D11F0D8F9B}" type="pres">
      <dgm:prSet presAssocID="{01DC45F1-D779-481B-ACF0-EE8FB8ECF60E}" presName="bgRect" presStyleLbl="bgShp" presStyleIdx="2" presStyleCnt="6"/>
      <dgm:spPr/>
    </dgm:pt>
    <dgm:pt modelId="{7C2914D6-6193-4A2F-B81E-E6AA610F7039}" type="pres">
      <dgm:prSet presAssocID="{01DC45F1-D779-481B-ACF0-EE8FB8ECF6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E0D34CA3-668A-466A-B553-417A214C4481}" type="pres">
      <dgm:prSet presAssocID="{01DC45F1-D779-481B-ACF0-EE8FB8ECF60E}" presName="spaceRect" presStyleCnt="0"/>
      <dgm:spPr/>
    </dgm:pt>
    <dgm:pt modelId="{0A97D4FF-3AA1-4B1E-8DCA-DEF9EDDF11C0}" type="pres">
      <dgm:prSet presAssocID="{01DC45F1-D779-481B-ACF0-EE8FB8ECF60E}" presName="parTx" presStyleLbl="revTx" presStyleIdx="2" presStyleCnt="6">
        <dgm:presLayoutVars>
          <dgm:chMax val="0"/>
          <dgm:chPref val="0"/>
        </dgm:presLayoutVars>
      </dgm:prSet>
      <dgm:spPr/>
    </dgm:pt>
    <dgm:pt modelId="{681F5542-2700-46CD-8EF6-05C2D09B4BB1}" type="pres">
      <dgm:prSet presAssocID="{C3ED7F4F-1E9A-4270-A5F6-9F2BBA1DCC5B}" presName="sibTrans" presStyleCnt="0"/>
      <dgm:spPr/>
    </dgm:pt>
    <dgm:pt modelId="{02F633E4-1C9E-4B59-9CBA-CFDC4B189A07}" type="pres">
      <dgm:prSet presAssocID="{F718B799-9001-4508-974C-D007131A7FE5}" presName="compNode" presStyleCnt="0"/>
      <dgm:spPr/>
    </dgm:pt>
    <dgm:pt modelId="{4C830AEB-1219-419A-A2C1-0C54BADB1E5E}" type="pres">
      <dgm:prSet presAssocID="{F718B799-9001-4508-974C-D007131A7FE5}" presName="bgRect" presStyleLbl="bgShp" presStyleIdx="3" presStyleCnt="6"/>
      <dgm:spPr/>
    </dgm:pt>
    <dgm:pt modelId="{1CEF5D86-6D1C-4324-B91E-E165297019F6}" type="pres">
      <dgm:prSet presAssocID="{F718B799-9001-4508-974C-D007131A7FE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D6CB3163-44C1-492E-9A59-376DB308D3A0}" type="pres">
      <dgm:prSet presAssocID="{F718B799-9001-4508-974C-D007131A7FE5}" presName="spaceRect" presStyleCnt="0"/>
      <dgm:spPr/>
    </dgm:pt>
    <dgm:pt modelId="{31300D17-DE73-4F9D-808A-EF5CE2752C16}" type="pres">
      <dgm:prSet presAssocID="{F718B799-9001-4508-974C-D007131A7FE5}" presName="parTx" presStyleLbl="revTx" presStyleIdx="3" presStyleCnt="6">
        <dgm:presLayoutVars>
          <dgm:chMax val="0"/>
          <dgm:chPref val="0"/>
        </dgm:presLayoutVars>
      </dgm:prSet>
      <dgm:spPr/>
    </dgm:pt>
    <dgm:pt modelId="{DB67B853-7B33-49A8-A0BA-CECD4A69306C}" type="pres">
      <dgm:prSet presAssocID="{61108E51-CA4D-41C6-8351-A5F76863EBFE}" presName="sibTrans" presStyleCnt="0"/>
      <dgm:spPr/>
    </dgm:pt>
    <dgm:pt modelId="{2A30CDF2-72F9-459D-BBF7-87F26F471478}" type="pres">
      <dgm:prSet presAssocID="{AD528B96-821C-4D1C-854B-9E6A8B44E7DD}" presName="compNode" presStyleCnt="0"/>
      <dgm:spPr/>
    </dgm:pt>
    <dgm:pt modelId="{F918F5B9-96A0-4399-8115-4AD89160B760}" type="pres">
      <dgm:prSet presAssocID="{AD528B96-821C-4D1C-854B-9E6A8B44E7DD}" presName="bgRect" presStyleLbl="bgShp" presStyleIdx="4" presStyleCnt="6"/>
      <dgm:spPr/>
    </dgm:pt>
    <dgm:pt modelId="{275EF38F-5BB4-45B5-9D8F-74D524CEFDD1}" type="pres">
      <dgm:prSet presAssocID="{AD528B96-821C-4D1C-854B-9E6A8B44E7D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A199DA0F-5C22-454E-946F-68AFC1F95D98}" type="pres">
      <dgm:prSet presAssocID="{AD528B96-821C-4D1C-854B-9E6A8B44E7DD}" presName="spaceRect" presStyleCnt="0"/>
      <dgm:spPr/>
    </dgm:pt>
    <dgm:pt modelId="{5CBB0D2C-CB20-4C15-B9BC-DD6E8D1BE29F}" type="pres">
      <dgm:prSet presAssocID="{AD528B96-821C-4D1C-854B-9E6A8B44E7DD}" presName="parTx" presStyleLbl="revTx" presStyleIdx="4" presStyleCnt="6">
        <dgm:presLayoutVars>
          <dgm:chMax val="0"/>
          <dgm:chPref val="0"/>
        </dgm:presLayoutVars>
      </dgm:prSet>
      <dgm:spPr/>
    </dgm:pt>
    <dgm:pt modelId="{B41C7972-4F48-48BF-AA92-FA914F11C191}" type="pres">
      <dgm:prSet presAssocID="{554A0BBA-D55A-4083-B3B4-F04D4ACB8038}" presName="sibTrans" presStyleCnt="0"/>
      <dgm:spPr/>
    </dgm:pt>
    <dgm:pt modelId="{FAB24CF8-F8CB-4AF5-B5E3-917304E1FFFD}" type="pres">
      <dgm:prSet presAssocID="{A2F07FA5-D8A9-4D08-B18B-C7C973241903}" presName="compNode" presStyleCnt="0"/>
      <dgm:spPr/>
    </dgm:pt>
    <dgm:pt modelId="{C42D6B17-9FEB-45E7-B6F5-97F927511C50}" type="pres">
      <dgm:prSet presAssocID="{A2F07FA5-D8A9-4D08-B18B-C7C973241903}" presName="bgRect" presStyleLbl="bgShp" presStyleIdx="5" presStyleCnt="6"/>
      <dgm:spPr/>
    </dgm:pt>
    <dgm:pt modelId="{E5639D79-F8C7-4DB1-8211-3BDFEA866AE3}" type="pres">
      <dgm:prSet presAssocID="{A2F07FA5-D8A9-4D08-B18B-C7C97324190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5EE74BF6-BB65-4547-93C4-59E81DC9B325}" type="pres">
      <dgm:prSet presAssocID="{A2F07FA5-D8A9-4D08-B18B-C7C973241903}" presName="spaceRect" presStyleCnt="0"/>
      <dgm:spPr/>
    </dgm:pt>
    <dgm:pt modelId="{84360373-0DDC-424E-A0EE-90FD4A11BEBC}" type="pres">
      <dgm:prSet presAssocID="{A2F07FA5-D8A9-4D08-B18B-C7C973241903}" presName="parTx" presStyleLbl="revTx" presStyleIdx="5" presStyleCnt="6">
        <dgm:presLayoutVars>
          <dgm:chMax val="0"/>
          <dgm:chPref val="0"/>
        </dgm:presLayoutVars>
      </dgm:prSet>
      <dgm:spPr/>
    </dgm:pt>
  </dgm:ptLst>
  <dgm:cxnLst>
    <dgm:cxn modelId="{1A6DB204-B6B5-499F-BFD1-26E7E3315C2D}" srcId="{2F4542B2-A965-49EB-8604-251FA3445381}" destId="{A2F07FA5-D8A9-4D08-B18B-C7C973241903}" srcOrd="5" destOrd="0" parTransId="{03CD9916-0BB8-4FDA-9BC4-BC1639C8B904}" sibTransId="{A3780ED1-3B29-4CB7-87AB-A47A4A6AB2B0}"/>
    <dgm:cxn modelId="{5D8AD73F-169E-4C57-BAC3-70EBED50BC8C}" type="presOf" srcId="{A2F07FA5-D8A9-4D08-B18B-C7C973241903}" destId="{84360373-0DDC-424E-A0EE-90FD4A11BEBC}" srcOrd="0" destOrd="0" presId="urn:microsoft.com/office/officeart/2018/2/layout/IconVerticalSolidList"/>
    <dgm:cxn modelId="{5361045C-2393-41E4-8FFF-42560B08231B}" type="presOf" srcId="{01DC45F1-D779-481B-ACF0-EE8FB8ECF60E}" destId="{0A97D4FF-3AA1-4B1E-8DCA-DEF9EDDF11C0}" srcOrd="0" destOrd="0" presId="urn:microsoft.com/office/officeart/2018/2/layout/IconVerticalSolidList"/>
    <dgm:cxn modelId="{1D7E5B6C-A583-4FC9-8D8E-37A33DD0AEEA}" type="presOf" srcId="{2F4542B2-A965-49EB-8604-251FA3445381}" destId="{73FFAEC7-D9E4-49C0-8198-5A23BD8B63C2}" srcOrd="0" destOrd="0" presId="urn:microsoft.com/office/officeart/2018/2/layout/IconVerticalSolidList"/>
    <dgm:cxn modelId="{5AADC04F-95EE-49FD-90B1-2459E6F09F46}" type="presOf" srcId="{5856B745-8C7C-413E-A579-CF594533CC9E}" destId="{6B58D8D6-7CF5-434E-987C-284C61E74350}" srcOrd="0" destOrd="0" presId="urn:microsoft.com/office/officeart/2018/2/layout/IconVerticalSolidList"/>
    <dgm:cxn modelId="{AF53EF57-E77D-4CEC-B519-ED44C315ED71}" type="presOf" srcId="{AD528B96-821C-4D1C-854B-9E6A8B44E7DD}" destId="{5CBB0D2C-CB20-4C15-B9BC-DD6E8D1BE29F}" srcOrd="0" destOrd="0" presId="urn:microsoft.com/office/officeart/2018/2/layout/IconVerticalSolidList"/>
    <dgm:cxn modelId="{AC265E83-9B66-43A1-9D42-A45E81FA03B5}" type="presOf" srcId="{F718B799-9001-4508-974C-D007131A7FE5}" destId="{31300D17-DE73-4F9D-808A-EF5CE2752C16}" srcOrd="0" destOrd="0" presId="urn:microsoft.com/office/officeart/2018/2/layout/IconVerticalSolidList"/>
    <dgm:cxn modelId="{B6D17FA9-9E85-40FF-93E0-AF2F241DA66F}" srcId="{2F4542B2-A965-49EB-8604-251FA3445381}" destId="{F718B799-9001-4508-974C-D007131A7FE5}" srcOrd="3" destOrd="0" parTransId="{E5B9EA95-1A9C-4AAF-971A-CBE7661F800C}" sibTransId="{61108E51-CA4D-41C6-8351-A5F76863EBFE}"/>
    <dgm:cxn modelId="{7B1557CC-9D99-46CD-97AB-80AFA85AB50F}" srcId="{2F4542B2-A965-49EB-8604-251FA3445381}" destId="{AD528B96-821C-4D1C-854B-9E6A8B44E7DD}" srcOrd="4" destOrd="0" parTransId="{694A0832-1665-4BA0-8843-0C905304C2F8}" sibTransId="{554A0BBA-D55A-4083-B3B4-F04D4ACB8038}"/>
    <dgm:cxn modelId="{491A2DCF-F82C-4A4D-A951-BD779CBF4404}" srcId="{2F4542B2-A965-49EB-8604-251FA3445381}" destId="{01DC45F1-D779-481B-ACF0-EE8FB8ECF60E}" srcOrd="2" destOrd="0" parTransId="{74C865F3-7994-48FB-948F-A8FB9D06B6C1}" sibTransId="{C3ED7F4F-1E9A-4270-A5F6-9F2BBA1DCC5B}"/>
    <dgm:cxn modelId="{4E486FD1-C5F6-4E60-85EF-BF7E7831C22A}" srcId="{2F4542B2-A965-49EB-8604-251FA3445381}" destId="{5856B745-8C7C-413E-A579-CF594533CC9E}" srcOrd="0" destOrd="0" parTransId="{CB9E52B2-2E3E-4B87-9956-4E8882C9A6CC}" sibTransId="{8F9785D3-9114-4150-86EA-BB65BBAB843C}"/>
    <dgm:cxn modelId="{45F724D9-E476-4010-9830-FBF0F17F1D86}" type="presOf" srcId="{B343A2E7-296F-4712-9271-5CF96A081455}" destId="{BABCDA53-26EC-4536-89F9-B54EF59974BF}" srcOrd="0" destOrd="0" presId="urn:microsoft.com/office/officeart/2018/2/layout/IconVerticalSolidList"/>
    <dgm:cxn modelId="{3ECA98FD-A90E-4D82-90C5-CE6446B3BA04}" srcId="{2F4542B2-A965-49EB-8604-251FA3445381}" destId="{B343A2E7-296F-4712-9271-5CF96A081455}" srcOrd="1" destOrd="0" parTransId="{5F1E87C4-4E87-453E-A885-605585D1586C}" sibTransId="{73D81F90-31CD-4B25-91AE-EF1BC76AE4FB}"/>
    <dgm:cxn modelId="{9FD22765-BF7F-46F4-B6ED-8E9CEE117271}" type="presParOf" srcId="{73FFAEC7-D9E4-49C0-8198-5A23BD8B63C2}" destId="{34E66228-F1D5-4957-83CD-F2F621DBFE9C}" srcOrd="0" destOrd="0" presId="urn:microsoft.com/office/officeart/2018/2/layout/IconVerticalSolidList"/>
    <dgm:cxn modelId="{670F4BBC-24B1-41CE-B0E6-85C343688823}" type="presParOf" srcId="{34E66228-F1D5-4957-83CD-F2F621DBFE9C}" destId="{FDBCF9CA-BF67-41C9-8F5F-8F77FB7F6702}" srcOrd="0" destOrd="0" presId="urn:microsoft.com/office/officeart/2018/2/layout/IconVerticalSolidList"/>
    <dgm:cxn modelId="{96D2B432-50DE-48F1-B1AF-8C93A43B75E6}" type="presParOf" srcId="{34E66228-F1D5-4957-83CD-F2F621DBFE9C}" destId="{BB23BDF5-6FB3-46E5-9C27-7269ED7B3BEE}" srcOrd="1" destOrd="0" presId="urn:microsoft.com/office/officeart/2018/2/layout/IconVerticalSolidList"/>
    <dgm:cxn modelId="{B12D7F17-BA43-4F88-A0A9-D32D14C52377}" type="presParOf" srcId="{34E66228-F1D5-4957-83CD-F2F621DBFE9C}" destId="{074E8DB8-741F-4712-AB5E-F7DA6A2E424D}" srcOrd="2" destOrd="0" presId="urn:microsoft.com/office/officeart/2018/2/layout/IconVerticalSolidList"/>
    <dgm:cxn modelId="{60E435B5-6BD1-4771-A7AF-A953DE069C00}" type="presParOf" srcId="{34E66228-F1D5-4957-83CD-F2F621DBFE9C}" destId="{6B58D8D6-7CF5-434E-987C-284C61E74350}" srcOrd="3" destOrd="0" presId="urn:microsoft.com/office/officeart/2018/2/layout/IconVerticalSolidList"/>
    <dgm:cxn modelId="{32C07A65-C13C-4C69-83C9-26B0DCBC4A45}" type="presParOf" srcId="{73FFAEC7-D9E4-49C0-8198-5A23BD8B63C2}" destId="{0C3C35C8-59F4-460A-A624-C061A6703CE9}" srcOrd="1" destOrd="0" presId="urn:microsoft.com/office/officeart/2018/2/layout/IconVerticalSolidList"/>
    <dgm:cxn modelId="{E5C3DC76-AE93-496F-A642-36AF6A1AE6F9}" type="presParOf" srcId="{73FFAEC7-D9E4-49C0-8198-5A23BD8B63C2}" destId="{9A6B78EC-7F72-4CA1-B57F-F950C13163C0}" srcOrd="2" destOrd="0" presId="urn:microsoft.com/office/officeart/2018/2/layout/IconVerticalSolidList"/>
    <dgm:cxn modelId="{E5C2D5CE-AF8F-4E86-999B-DFD6358420DA}" type="presParOf" srcId="{9A6B78EC-7F72-4CA1-B57F-F950C13163C0}" destId="{AAA7E0A3-D748-4F25-9239-F5557E3543B5}" srcOrd="0" destOrd="0" presId="urn:microsoft.com/office/officeart/2018/2/layout/IconVerticalSolidList"/>
    <dgm:cxn modelId="{B79DA952-1723-411B-B99D-15CABBDEED9A}" type="presParOf" srcId="{9A6B78EC-7F72-4CA1-B57F-F950C13163C0}" destId="{E111BAE7-4AE3-45AE-8E87-B7DDA9137C44}" srcOrd="1" destOrd="0" presId="urn:microsoft.com/office/officeart/2018/2/layout/IconVerticalSolidList"/>
    <dgm:cxn modelId="{549773F7-0FB8-40FE-B12B-226CF3422A1E}" type="presParOf" srcId="{9A6B78EC-7F72-4CA1-B57F-F950C13163C0}" destId="{5522318D-B4E4-417E-8C33-FBD074FB542B}" srcOrd="2" destOrd="0" presId="urn:microsoft.com/office/officeart/2018/2/layout/IconVerticalSolidList"/>
    <dgm:cxn modelId="{C31CBD72-C19C-44EC-A204-1295E2BFA791}" type="presParOf" srcId="{9A6B78EC-7F72-4CA1-B57F-F950C13163C0}" destId="{BABCDA53-26EC-4536-89F9-B54EF59974BF}" srcOrd="3" destOrd="0" presId="urn:microsoft.com/office/officeart/2018/2/layout/IconVerticalSolidList"/>
    <dgm:cxn modelId="{19F6B15D-E91D-4871-90A0-83E994277A71}" type="presParOf" srcId="{73FFAEC7-D9E4-49C0-8198-5A23BD8B63C2}" destId="{6806A9F5-D03A-402A-AE61-B3D1DA7D0E25}" srcOrd="3" destOrd="0" presId="urn:microsoft.com/office/officeart/2018/2/layout/IconVerticalSolidList"/>
    <dgm:cxn modelId="{6ADE6D89-6E9C-4381-9135-FF6F1F867232}" type="presParOf" srcId="{73FFAEC7-D9E4-49C0-8198-5A23BD8B63C2}" destId="{396B8811-768A-4D2F-836F-F1BC6FC8E038}" srcOrd="4" destOrd="0" presId="urn:microsoft.com/office/officeart/2018/2/layout/IconVerticalSolidList"/>
    <dgm:cxn modelId="{8E103632-C493-4B0C-A233-0A8820E447CC}" type="presParOf" srcId="{396B8811-768A-4D2F-836F-F1BC6FC8E038}" destId="{6BBF44EA-F24C-494F-ADE2-D7D11F0D8F9B}" srcOrd="0" destOrd="0" presId="urn:microsoft.com/office/officeart/2018/2/layout/IconVerticalSolidList"/>
    <dgm:cxn modelId="{67B06885-3C93-4D03-BDDB-C54275084909}" type="presParOf" srcId="{396B8811-768A-4D2F-836F-F1BC6FC8E038}" destId="{7C2914D6-6193-4A2F-B81E-E6AA610F7039}" srcOrd="1" destOrd="0" presId="urn:microsoft.com/office/officeart/2018/2/layout/IconVerticalSolidList"/>
    <dgm:cxn modelId="{117B493E-50E5-4E60-9B46-1CCB052C96B5}" type="presParOf" srcId="{396B8811-768A-4D2F-836F-F1BC6FC8E038}" destId="{E0D34CA3-668A-466A-B553-417A214C4481}" srcOrd="2" destOrd="0" presId="urn:microsoft.com/office/officeart/2018/2/layout/IconVerticalSolidList"/>
    <dgm:cxn modelId="{819409BD-772A-47D7-8A6B-D8CA4A954540}" type="presParOf" srcId="{396B8811-768A-4D2F-836F-F1BC6FC8E038}" destId="{0A97D4FF-3AA1-4B1E-8DCA-DEF9EDDF11C0}" srcOrd="3" destOrd="0" presId="urn:microsoft.com/office/officeart/2018/2/layout/IconVerticalSolidList"/>
    <dgm:cxn modelId="{67482455-00BE-4419-96F3-9005468A5C08}" type="presParOf" srcId="{73FFAEC7-D9E4-49C0-8198-5A23BD8B63C2}" destId="{681F5542-2700-46CD-8EF6-05C2D09B4BB1}" srcOrd="5" destOrd="0" presId="urn:microsoft.com/office/officeart/2018/2/layout/IconVerticalSolidList"/>
    <dgm:cxn modelId="{2321F498-E4E5-4230-9F5F-02A0F03A58D1}" type="presParOf" srcId="{73FFAEC7-D9E4-49C0-8198-5A23BD8B63C2}" destId="{02F633E4-1C9E-4B59-9CBA-CFDC4B189A07}" srcOrd="6" destOrd="0" presId="urn:microsoft.com/office/officeart/2018/2/layout/IconVerticalSolidList"/>
    <dgm:cxn modelId="{CC4F8860-DBBB-4229-97B2-F29EA87644B8}" type="presParOf" srcId="{02F633E4-1C9E-4B59-9CBA-CFDC4B189A07}" destId="{4C830AEB-1219-419A-A2C1-0C54BADB1E5E}" srcOrd="0" destOrd="0" presId="urn:microsoft.com/office/officeart/2018/2/layout/IconVerticalSolidList"/>
    <dgm:cxn modelId="{CCB59F5A-ED83-4294-A255-574807D40387}" type="presParOf" srcId="{02F633E4-1C9E-4B59-9CBA-CFDC4B189A07}" destId="{1CEF5D86-6D1C-4324-B91E-E165297019F6}" srcOrd="1" destOrd="0" presId="urn:microsoft.com/office/officeart/2018/2/layout/IconVerticalSolidList"/>
    <dgm:cxn modelId="{2B61A590-1C53-4FFF-83CB-84D874CBC24B}" type="presParOf" srcId="{02F633E4-1C9E-4B59-9CBA-CFDC4B189A07}" destId="{D6CB3163-44C1-492E-9A59-376DB308D3A0}" srcOrd="2" destOrd="0" presId="urn:microsoft.com/office/officeart/2018/2/layout/IconVerticalSolidList"/>
    <dgm:cxn modelId="{F17931EC-1764-4B58-A843-6DED1E00A7FD}" type="presParOf" srcId="{02F633E4-1C9E-4B59-9CBA-CFDC4B189A07}" destId="{31300D17-DE73-4F9D-808A-EF5CE2752C16}" srcOrd="3" destOrd="0" presId="urn:microsoft.com/office/officeart/2018/2/layout/IconVerticalSolidList"/>
    <dgm:cxn modelId="{6E3ACB93-3012-4C34-8338-90943A141D55}" type="presParOf" srcId="{73FFAEC7-D9E4-49C0-8198-5A23BD8B63C2}" destId="{DB67B853-7B33-49A8-A0BA-CECD4A69306C}" srcOrd="7" destOrd="0" presId="urn:microsoft.com/office/officeart/2018/2/layout/IconVerticalSolidList"/>
    <dgm:cxn modelId="{2C4ADAF7-F110-45CC-9BCF-F5689C2605ED}" type="presParOf" srcId="{73FFAEC7-D9E4-49C0-8198-5A23BD8B63C2}" destId="{2A30CDF2-72F9-459D-BBF7-87F26F471478}" srcOrd="8" destOrd="0" presId="urn:microsoft.com/office/officeart/2018/2/layout/IconVerticalSolidList"/>
    <dgm:cxn modelId="{C8DE8E57-AB8B-452C-A69F-74E8A0EA0847}" type="presParOf" srcId="{2A30CDF2-72F9-459D-BBF7-87F26F471478}" destId="{F918F5B9-96A0-4399-8115-4AD89160B760}" srcOrd="0" destOrd="0" presId="urn:microsoft.com/office/officeart/2018/2/layout/IconVerticalSolidList"/>
    <dgm:cxn modelId="{0FA6A92C-2989-4883-A6F1-EA5330B68EE3}" type="presParOf" srcId="{2A30CDF2-72F9-459D-BBF7-87F26F471478}" destId="{275EF38F-5BB4-45B5-9D8F-74D524CEFDD1}" srcOrd="1" destOrd="0" presId="urn:microsoft.com/office/officeart/2018/2/layout/IconVerticalSolidList"/>
    <dgm:cxn modelId="{F750D74F-32B3-44FC-A8C0-A3119243E0D1}" type="presParOf" srcId="{2A30CDF2-72F9-459D-BBF7-87F26F471478}" destId="{A199DA0F-5C22-454E-946F-68AFC1F95D98}" srcOrd="2" destOrd="0" presId="urn:microsoft.com/office/officeart/2018/2/layout/IconVerticalSolidList"/>
    <dgm:cxn modelId="{BD8A1863-62FB-4DB1-A7DA-D86619028E20}" type="presParOf" srcId="{2A30CDF2-72F9-459D-BBF7-87F26F471478}" destId="{5CBB0D2C-CB20-4C15-B9BC-DD6E8D1BE29F}" srcOrd="3" destOrd="0" presId="urn:microsoft.com/office/officeart/2018/2/layout/IconVerticalSolidList"/>
    <dgm:cxn modelId="{E3F29005-2C6D-4268-9D1C-5D8ACFDF818D}" type="presParOf" srcId="{73FFAEC7-D9E4-49C0-8198-5A23BD8B63C2}" destId="{B41C7972-4F48-48BF-AA92-FA914F11C191}" srcOrd="9" destOrd="0" presId="urn:microsoft.com/office/officeart/2018/2/layout/IconVerticalSolidList"/>
    <dgm:cxn modelId="{2580B5A6-AAC7-4882-8770-25FA2FDED576}" type="presParOf" srcId="{73FFAEC7-D9E4-49C0-8198-5A23BD8B63C2}" destId="{FAB24CF8-F8CB-4AF5-B5E3-917304E1FFFD}" srcOrd="10" destOrd="0" presId="urn:microsoft.com/office/officeart/2018/2/layout/IconVerticalSolidList"/>
    <dgm:cxn modelId="{B37F77E2-7C75-4AAD-97AE-953A403E1D97}" type="presParOf" srcId="{FAB24CF8-F8CB-4AF5-B5E3-917304E1FFFD}" destId="{C42D6B17-9FEB-45E7-B6F5-97F927511C50}" srcOrd="0" destOrd="0" presId="urn:microsoft.com/office/officeart/2018/2/layout/IconVerticalSolidList"/>
    <dgm:cxn modelId="{177EACC3-A467-42EB-A103-82C10B296809}" type="presParOf" srcId="{FAB24CF8-F8CB-4AF5-B5E3-917304E1FFFD}" destId="{E5639D79-F8C7-4DB1-8211-3BDFEA866AE3}" srcOrd="1" destOrd="0" presId="urn:microsoft.com/office/officeart/2018/2/layout/IconVerticalSolidList"/>
    <dgm:cxn modelId="{D022C78D-9738-4CA8-9FE6-32B788AB537B}" type="presParOf" srcId="{FAB24CF8-F8CB-4AF5-B5E3-917304E1FFFD}" destId="{5EE74BF6-BB65-4547-93C4-59E81DC9B325}" srcOrd="2" destOrd="0" presId="urn:microsoft.com/office/officeart/2018/2/layout/IconVerticalSolidList"/>
    <dgm:cxn modelId="{F9DFA2FA-22CE-4583-91BE-8DC4E4D9C2F6}" type="presParOf" srcId="{FAB24CF8-F8CB-4AF5-B5E3-917304E1FFFD}" destId="{84360373-0DDC-424E-A0EE-90FD4A11BE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458E2F9-AFBF-4F13-8E1F-05EAB262F1B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C88442-D67C-4C03-84CE-8A02C72406A2}">
      <dgm:prSet/>
      <dgm:spPr/>
      <dgm:t>
        <a:bodyPr/>
        <a:lstStyle/>
        <a:p>
          <a:pPr>
            <a:defRPr cap="all"/>
          </a:pPr>
          <a:r>
            <a:rPr lang="en-GB"/>
            <a:t>Economic  Impact – Cost Savings , improved market efficiency </a:t>
          </a:r>
          <a:endParaRPr lang="en-US"/>
        </a:p>
      </dgm:t>
    </dgm:pt>
    <dgm:pt modelId="{DF5DCBC5-9881-4196-9D92-D702CAC24B0A}" type="parTrans" cxnId="{46911B09-9A3B-4A19-9EDC-6FBD5A5E1376}">
      <dgm:prSet/>
      <dgm:spPr/>
      <dgm:t>
        <a:bodyPr/>
        <a:lstStyle/>
        <a:p>
          <a:endParaRPr lang="en-US"/>
        </a:p>
      </dgm:t>
    </dgm:pt>
    <dgm:pt modelId="{B775267C-19C0-448E-85D3-D0DF6C1A4F3E}" type="sibTrans" cxnId="{46911B09-9A3B-4A19-9EDC-6FBD5A5E1376}">
      <dgm:prSet/>
      <dgm:spPr/>
      <dgm:t>
        <a:bodyPr/>
        <a:lstStyle/>
        <a:p>
          <a:endParaRPr lang="en-US"/>
        </a:p>
      </dgm:t>
    </dgm:pt>
    <dgm:pt modelId="{6BF29FA2-B0AE-4416-A813-53E2F2BEB711}">
      <dgm:prSet/>
      <dgm:spPr/>
      <dgm:t>
        <a:bodyPr/>
        <a:lstStyle/>
        <a:p>
          <a:pPr>
            <a:defRPr cap="all"/>
          </a:pPr>
          <a:r>
            <a:rPr lang="en-GB"/>
            <a:t>Environmental Impact – Reduction in food waste and better resource management </a:t>
          </a:r>
          <a:endParaRPr lang="en-US"/>
        </a:p>
      </dgm:t>
    </dgm:pt>
    <dgm:pt modelId="{628CCB33-839B-4B88-9E22-5FD65E0E443C}" type="parTrans" cxnId="{C2CAA576-51FF-49E5-A45C-419163E7CC5E}">
      <dgm:prSet/>
      <dgm:spPr/>
      <dgm:t>
        <a:bodyPr/>
        <a:lstStyle/>
        <a:p>
          <a:endParaRPr lang="en-US"/>
        </a:p>
      </dgm:t>
    </dgm:pt>
    <dgm:pt modelId="{1A48A5AD-B51F-49BC-880C-A2C05CBBB170}" type="sibTrans" cxnId="{C2CAA576-51FF-49E5-A45C-419163E7CC5E}">
      <dgm:prSet/>
      <dgm:spPr/>
      <dgm:t>
        <a:bodyPr/>
        <a:lstStyle/>
        <a:p>
          <a:endParaRPr lang="en-US"/>
        </a:p>
      </dgm:t>
    </dgm:pt>
    <dgm:pt modelId="{1B81C406-EAE9-4BEF-9A2B-207867504BF7}">
      <dgm:prSet/>
      <dgm:spPr/>
      <dgm:t>
        <a:bodyPr/>
        <a:lstStyle/>
        <a:p>
          <a:pPr>
            <a:defRPr cap="all"/>
          </a:pPr>
          <a:r>
            <a:rPr lang="en-GB"/>
            <a:t>Social Impact – Enhanced food safety and increased consumer confidence </a:t>
          </a:r>
          <a:endParaRPr lang="en-US"/>
        </a:p>
      </dgm:t>
    </dgm:pt>
    <dgm:pt modelId="{2854CA6C-18FC-4622-A6B1-32951B48EE11}" type="parTrans" cxnId="{B0F79549-E9B1-4834-9974-9C154DFF7E33}">
      <dgm:prSet/>
      <dgm:spPr/>
      <dgm:t>
        <a:bodyPr/>
        <a:lstStyle/>
        <a:p>
          <a:endParaRPr lang="en-US"/>
        </a:p>
      </dgm:t>
    </dgm:pt>
    <dgm:pt modelId="{93F84D33-7E52-4545-9205-602E40C72BE9}" type="sibTrans" cxnId="{B0F79549-E9B1-4834-9974-9C154DFF7E33}">
      <dgm:prSet/>
      <dgm:spPr/>
      <dgm:t>
        <a:bodyPr/>
        <a:lstStyle/>
        <a:p>
          <a:endParaRPr lang="en-US"/>
        </a:p>
      </dgm:t>
    </dgm:pt>
    <dgm:pt modelId="{5485702C-C7B9-4ACE-820A-28F75108F9D7}" type="pres">
      <dgm:prSet presAssocID="{6458E2F9-AFBF-4F13-8E1F-05EAB262F1BA}" presName="root" presStyleCnt="0">
        <dgm:presLayoutVars>
          <dgm:dir/>
          <dgm:resizeHandles val="exact"/>
        </dgm:presLayoutVars>
      </dgm:prSet>
      <dgm:spPr/>
    </dgm:pt>
    <dgm:pt modelId="{CC2800BB-365E-40AC-9865-D1993E13F565}" type="pres">
      <dgm:prSet presAssocID="{2EC88442-D67C-4C03-84CE-8A02C72406A2}" presName="compNode" presStyleCnt="0"/>
      <dgm:spPr/>
    </dgm:pt>
    <dgm:pt modelId="{B8D87AF2-FAE5-4C9C-AC5E-F5FFBAB15BE0}" type="pres">
      <dgm:prSet presAssocID="{2EC88442-D67C-4C03-84CE-8A02C72406A2}" presName="iconBgRect" presStyleLbl="bgShp" presStyleIdx="0" presStyleCnt="3"/>
      <dgm:spPr>
        <a:prstGeom prst="round2DiagRect">
          <a:avLst>
            <a:gd name="adj1" fmla="val 29727"/>
            <a:gd name="adj2" fmla="val 0"/>
          </a:avLst>
        </a:prstGeom>
      </dgm:spPr>
    </dgm:pt>
    <dgm:pt modelId="{8FB4743F-DE8B-4721-B381-FA6770F946A6}" type="pres">
      <dgm:prSet presAssocID="{2EC88442-D67C-4C03-84CE-8A02C72406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gy Bank"/>
        </a:ext>
      </dgm:extLst>
    </dgm:pt>
    <dgm:pt modelId="{06B07352-AD2B-4045-A673-72B2A41F4C14}" type="pres">
      <dgm:prSet presAssocID="{2EC88442-D67C-4C03-84CE-8A02C72406A2}" presName="spaceRect" presStyleCnt="0"/>
      <dgm:spPr/>
    </dgm:pt>
    <dgm:pt modelId="{1A1BF3FA-0EA4-455E-B1F5-5504B957EA71}" type="pres">
      <dgm:prSet presAssocID="{2EC88442-D67C-4C03-84CE-8A02C72406A2}" presName="textRect" presStyleLbl="revTx" presStyleIdx="0" presStyleCnt="3">
        <dgm:presLayoutVars>
          <dgm:chMax val="1"/>
          <dgm:chPref val="1"/>
        </dgm:presLayoutVars>
      </dgm:prSet>
      <dgm:spPr/>
    </dgm:pt>
    <dgm:pt modelId="{37A050FD-0399-4007-BAAA-D9EE7EAF33CF}" type="pres">
      <dgm:prSet presAssocID="{B775267C-19C0-448E-85D3-D0DF6C1A4F3E}" presName="sibTrans" presStyleCnt="0"/>
      <dgm:spPr/>
    </dgm:pt>
    <dgm:pt modelId="{30B2ADD5-737E-4EA8-AFC1-362BCBE36A3B}" type="pres">
      <dgm:prSet presAssocID="{6BF29FA2-B0AE-4416-A813-53E2F2BEB711}" presName="compNode" presStyleCnt="0"/>
      <dgm:spPr/>
    </dgm:pt>
    <dgm:pt modelId="{ED74C224-0172-4DA9-A64A-841D3A7FA805}" type="pres">
      <dgm:prSet presAssocID="{6BF29FA2-B0AE-4416-A813-53E2F2BEB711}" presName="iconBgRect" presStyleLbl="bgShp" presStyleIdx="1" presStyleCnt="3"/>
      <dgm:spPr>
        <a:prstGeom prst="round2DiagRect">
          <a:avLst>
            <a:gd name="adj1" fmla="val 29727"/>
            <a:gd name="adj2" fmla="val 0"/>
          </a:avLst>
        </a:prstGeom>
      </dgm:spPr>
    </dgm:pt>
    <dgm:pt modelId="{14A44E0F-4FE5-4D24-AB1D-D224CF55DD6D}" type="pres">
      <dgm:prSet presAssocID="{6BF29FA2-B0AE-4416-A813-53E2F2BEB7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stainability"/>
        </a:ext>
      </dgm:extLst>
    </dgm:pt>
    <dgm:pt modelId="{3F650A29-0962-4FAF-B407-352F8A2BE769}" type="pres">
      <dgm:prSet presAssocID="{6BF29FA2-B0AE-4416-A813-53E2F2BEB711}" presName="spaceRect" presStyleCnt="0"/>
      <dgm:spPr/>
    </dgm:pt>
    <dgm:pt modelId="{3FB31FE5-E5F9-4803-BD64-6811B0FAFE3E}" type="pres">
      <dgm:prSet presAssocID="{6BF29FA2-B0AE-4416-A813-53E2F2BEB711}" presName="textRect" presStyleLbl="revTx" presStyleIdx="1" presStyleCnt="3">
        <dgm:presLayoutVars>
          <dgm:chMax val="1"/>
          <dgm:chPref val="1"/>
        </dgm:presLayoutVars>
      </dgm:prSet>
      <dgm:spPr/>
    </dgm:pt>
    <dgm:pt modelId="{9274F32B-BC78-488B-82AD-1F9BA5895B53}" type="pres">
      <dgm:prSet presAssocID="{1A48A5AD-B51F-49BC-880C-A2C05CBBB170}" presName="sibTrans" presStyleCnt="0"/>
      <dgm:spPr/>
    </dgm:pt>
    <dgm:pt modelId="{BA42C328-D3D2-4276-A764-95233C6C2800}" type="pres">
      <dgm:prSet presAssocID="{1B81C406-EAE9-4BEF-9A2B-207867504BF7}" presName="compNode" presStyleCnt="0"/>
      <dgm:spPr/>
    </dgm:pt>
    <dgm:pt modelId="{388A2450-56B0-4249-9410-16EE440FDF8D}" type="pres">
      <dgm:prSet presAssocID="{1B81C406-EAE9-4BEF-9A2B-207867504BF7}" presName="iconBgRect" presStyleLbl="bgShp" presStyleIdx="2" presStyleCnt="3"/>
      <dgm:spPr>
        <a:prstGeom prst="round2DiagRect">
          <a:avLst>
            <a:gd name="adj1" fmla="val 29727"/>
            <a:gd name="adj2" fmla="val 0"/>
          </a:avLst>
        </a:prstGeom>
      </dgm:spPr>
    </dgm:pt>
    <dgm:pt modelId="{974944EA-FA5F-4B2E-ACC1-D30B58C6375A}" type="pres">
      <dgm:prSet presAssocID="{1B81C406-EAE9-4BEF-9A2B-207867504B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rger and Drink"/>
        </a:ext>
      </dgm:extLst>
    </dgm:pt>
    <dgm:pt modelId="{B8B0A636-DF76-4AE3-951A-5BB093B3BBE1}" type="pres">
      <dgm:prSet presAssocID="{1B81C406-EAE9-4BEF-9A2B-207867504BF7}" presName="spaceRect" presStyleCnt="0"/>
      <dgm:spPr/>
    </dgm:pt>
    <dgm:pt modelId="{04E63FA7-2797-42DA-855B-1B79EE84A3D1}" type="pres">
      <dgm:prSet presAssocID="{1B81C406-EAE9-4BEF-9A2B-207867504BF7}" presName="textRect" presStyleLbl="revTx" presStyleIdx="2" presStyleCnt="3">
        <dgm:presLayoutVars>
          <dgm:chMax val="1"/>
          <dgm:chPref val="1"/>
        </dgm:presLayoutVars>
      </dgm:prSet>
      <dgm:spPr/>
    </dgm:pt>
  </dgm:ptLst>
  <dgm:cxnLst>
    <dgm:cxn modelId="{32CECB05-90AF-4501-B93D-3783FA94EAB2}" type="presOf" srcId="{6458E2F9-AFBF-4F13-8E1F-05EAB262F1BA}" destId="{5485702C-C7B9-4ACE-820A-28F75108F9D7}" srcOrd="0" destOrd="0" presId="urn:microsoft.com/office/officeart/2018/5/layout/IconLeafLabelList"/>
    <dgm:cxn modelId="{46911B09-9A3B-4A19-9EDC-6FBD5A5E1376}" srcId="{6458E2F9-AFBF-4F13-8E1F-05EAB262F1BA}" destId="{2EC88442-D67C-4C03-84CE-8A02C72406A2}" srcOrd="0" destOrd="0" parTransId="{DF5DCBC5-9881-4196-9D92-D702CAC24B0A}" sibTransId="{B775267C-19C0-448E-85D3-D0DF6C1A4F3E}"/>
    <dgm:cxn modelId="{DB26B364-57EB-433F-A8E7-7C60914935C7}" type="presOf" srcId="{1B81C406-EAE9-4BEF-9A2B-207867504BF7}" destId="{04E63FA7-2797-42DA-855B-1B79EE84A3D1}" srcOrd="0" destOrd="0" presId="urn:microsoft.com/office/officeart/2018/5/layout/IconLeafLabelList"/>
    <dgm:cxn modelId="{B0F79549-E9B1-4834-9974-9C154DFF7E33}" srcId="{6458E2F9-AFBF-4F13-8E1F-05EAB262F1BA}" destId="{1B81C406-EAE9-4BEF-9A2B-207867504BF7}" srcOrd="2" destOrd="0" parTransId="{2854CA6C-18FC-4622-A6B1-32951B48EE11}" sibTransId="{93F84D33-7E52-4545-9205-602E40C72BE9}"/>
    <dgm:cxn modelId="{C2CAA576-51FF-49E5-A45C-419163E7CC5E}" srcId="{6458E2F9-AFBF-4F13-8E1F-05EAB262F1BA}" destId="{6BF29FA2-B0AE-4416-A813-53E2F2BEB711}" srcOrd="1" destOrd="0" parTransId="{628CCB33-839B-4B88-9E22-5FD65E0E443C}" sibTransId="{1A48A5AD-B51F-49BC-880C-A2C05CBBB170}"/>
    <dgm:cxn modelId="{DD830D7C-05D4-43BB-B2CA-E75BCE9E8582}" type="presOf" srcId="{6BF29FA2-B0AE-4416-A813-53E2F2BEB711}" destId="{3FB31FE5-E5F9-4803-BD64-6811B0FAFE3E}" srcOrd="0" destOrd="0" presId="urn:microsoft.com/office/officeart/2018/5/layout/IconLeafLabelList"/>
    <dgm:cxn modelId="{C75B29C5-8C1E-4671-B5A3-6C08BCF4F4DD}" type="presOf" srcId="{2EC88442-D67C-4C03-84CE-8A02C72406A2}" destId="{1A1BF3FA-0EA4-455E-B1F5-5504B957EA71}" srcOrd="0" destOrd="0" presId="urn:microsoft.com/office/officeart/2018/5/layout/IconLeafLabelList"/>
    <dgm:cxn modelId="{32D2BD31-DA8C-4966-9D19-89A732B23F1D}" type="presParOf" srcId="{5485702C-C7B9-4ACE-820A-28F75108F9D7}" destId="{CC2800BB-365E-40AC-9865-D1993E13F565}" srcOrd="0" destOrd="0" presId="urn:microsoft.com/office/officeart/2018/5/layout/IconLeafLabelList"/>
    <dgm:cxn modelId="{1DA61594-B935-4040-BF4C-555D87CD8196}" type="presParOf" srcId="{CC2800BB-365E-40AC-9865-D1993E13F565}" destId="{B8D87AF2-FAE5-4C9C-AC5E-F5FFBAB15BE0}" srcOrd="0" destOrd="0" presId="urn:microsoft.com/office/officeart/2018/5/layout/IconLeafLabelList"/>
    <dgm:cxn modelId="{8623474C-749C-4CC4-BF7B-C4CD8422D2CD}" type="presParOf" srcId="{CC2800BB-365E-40AC-9865-D1993E13F565}" destId="{8FB4743F-DE8B-4721-B381-FA6770F946A6}" srcOrd="1" destOrd="0" presId="urn:microsoft.com/office/officeart/2018/5/layout/IconLeafLabelList"/>
    <dgm:cxn modelId="{9F0DD7DB-50B2-4C92-886D-0BF7AF948A1F}" type="presParOf" srcId="{CC2800BB-365E-40AC-9865-D1993E13F565}" destId="{06B07352-AD2B-4045-A673-72B2A41F4C14}" srcOrd="2" destOrd="0" presId="urn:microsoft.com/office/officeart/2018/5/layout/IconLeafLabelList"/>
    <dgm:cxn modelId="{D372FAA8-F077-42F9-A7B0-D40E544C2C6E}" type="presParOf" srcId="{CC2800BB-365E-40AC-9865-D1993E13F565}" destId="{1A1BF3FA-0EA4-455E-B1F5-5504B957EA71}" srcOrd="3" destOrd="0" presId="urn:microsoft.com/office/officeart/2018/5/layout/IconLeafLabelList"/>
    <dgm:cxn modelId="{7A9DDE38-9647-49E2-A780-EBEB32FD6459}" type="presParOf" srcId="{5485702C-C7B9-4ACE-820A-28F75108F9D7}" destId="{37A050FD-0399-4007-BAAA-D9EE7EAF33CF}" srcOrd="1" destOrd="0" presId="urn:microsoft.com/office/officeart/2018/5/layout/IconLeafLabelList"/>
    <dgm:cxn modelId="{6C14BAC0-75D6-4CF8-BB48-B739C2D23A55}" type="presParOf" srcId="{5485702C-C7B9-4ACE-820A-28F75108F9D7}" destId="{30B2ADD5-737E-4EA8-AFC1-362BCBE36A3B}" srcOrd="2" destOrd="0" presId="urn:microsoft.com/office/officeart/2018/5/layout/IconLeafLabelList"/>
    <dgm:cxn modelId="{B94F7F35-6620-4B42-B49B-8AC433EE4C1B}" type="presParOf" srcId="{30B2ADD5-737E-4EA8-AFC1-362BCBE36A3B}" destId="{ED74C224-0172-4DA9-A64A-841D3A7FA805}" srcOrd="0" destOrd="0" presId="urn:microsoft.com/office/officeart/2018/5/layout/IconLeafLabelList"/>
    <dgm:cxn modelId="{539AC4E6-ACC3-4B39-A37D-5E8429AC4787}" type="presParOf" srcId="{30B2ADD5-737E-4EA8-AFC1-362BCBE36A3B}" destId="{14A44E0F-4FE5-4D24-AB1D-D224CF55DD6D}" srcOrd="1" destOrd="0" presId="urn:microsoft.com/office/officeart/2018/5/layout/IconLeafLabelList"/>
    <dgm:cxn modelId="{DD0DF80B-A8A0-4143-A020-010FB00FFA7B}" type="presParOf" srcId="{30B2ADD5-737E-4EA8-AFC1-362BCBE36A3B}" destId="{3F650A29-0962-4FAF-B407-352F8A2BE769}" srcOrd="2" destOrd="0" presId="urn:microsoft.com/office/officeart/2018/5/layout/IconLeafLabelList"/>
    <dgm:cxn modelId="{62B0FC87-A4DF-48EC-9974-019E5771239E}" type="presParOf" srcId="{30B2ADD5-737E-4EA8-AFC1-362BCBE36A3B}" destId="{3FB31FE5-E5F9-4803-BD64-6811B0FAFE3E}" srcOrd="3" destOrd="0" presId="urn:microsoft.com/office/officeart/2018/5/layout/IconLeafLabelList"/>
    <dgm:cxn modelId="{FD208F8F-88C3-4BC2-8CA3-F0D229685B53}" type="presParOf" srcId="{5485702C-C7B9-4ACE-820A-28F75108F9D7}" destId="{9274F32B-BC78-488B-82AD-1F9BA5895B53}" srcOrd="3" destOrd="0" presId="urn:microsoft.com/office/officeart/2018/5/layout/IconLeafLabelList"/>
    <dgm:cxn modelId="{F4B9BEDB-7205-4F2C-9D1C-596415FAD97B}" type="presParOf" srcId="{5485702C-C7B9-4ACE-820A-28F75108F9D7}" destId="{BA42C328-D3D2-4276-A764-95233C6C2800}" srcOrd="4" destOrd="0" presId="urn:microsoft.com/office/officeart/2018/5/layout/IconLeafLabelList"/>
    <dgm:cxn modelId="{53A70D69-DB73-4C8B-B80A-8CD6F0FE95EA}" type="presParOf" srcId="{BA42C328-D3D2-4276-A764-95233C6C2800}" destId="{388A2450-56B0-4249-9410-16EE440FDF8D}" srcOrd="0" destOrd="0" presId="urn:microsoft.com/office/officeart/2018/5/layout/IconLeafLabelList"/>
    <dgm:cxn modelId="{F1876C16-39D2-43BB-AA13-3627C6AB44CF}" type="presParOf" srcId="{BA42C328-D3D2-4276-A764-95233C6C2800}" destId="{974944EA-FA5F-4B2E-ACC1-D30B58C6375A}" srcOrd="1" destOrd="0" presId="urn:microsoft.com/office/officeart/2018/5/layout/IconLeafLabelList"/>
    <dgm:cxn modelId="{46332C29-9C90-4AB5-81C2-1C8A2CC5C50E}" type="presParOf" srcId="{BA42C328-D3D2-4276-A764-95233C6C2800}" destId="{B8B0A636-DF76-4AE3-951A-5BB093B3BBE1}" srcOrd="2" destOrd="0" presId="urn:microsoft.com/office/officeart/2018/5/layout/IconLeafLabelList"/>
    <dgm:cxn modelId="{37A076DF-8F10-4A86-8EEA-5176BED667C5}" type="presParOf" srcId="{BA42C328-D3D2-4276-A764-95233C6C2800}" destId="{04E63FA7-2797-42DA-855B-1B79EE84A3D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9E6EC8-ABF4-4BC0-B0CC-E312E0ACE79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710E9A-DC20-48ED-ACAC-39358E574B1B}">
      <dgm:prSet/>
      <dgm:spPr/>
      <dgm:t>
        <a:bodyPr/>
        <a:lstStyle/>
        <a:p>
          <a:pPr>
            <a:defRPr cap="all"/>
          </a:pPr>
          <a:r>
            <a:rPr lang="en-GB"/>
            <a:t>Blockchain is a distributed ledger technology that securely records transactions across multiple computers in a way that is transparent, tamper-proof, and decentralized. It consists of blocks of data linked together cryptographically, forming a chronological chain. Decentralization  Traditional databases, like those used by banks or companies, are centralized. In contrast, a blockchain is decentralized and distributed across a network of computers, known as nodes. </a:t>
          </a:r>
          <a:endParaRPr lang="en-US"/>
        </a:p>
      </dgm:t>
    </dgm:pt>
    <dgm:pt modelId="{901569F7-8163-44CE-BE48-326D27273468}" type="parTrans" cxnId="{BC1D5748-0E3A-46CC-972F-F91EA57AD7EA}">
      <dgm:prSet/>
      <dgm:spPr/>
      <dgm:t>
        <a:bodyPr/>
        <a:lstStyle/>
        <a:p>
          <a:endParaRPr lang="en-US"/>
        </a:p>
      </dgm:t>
    </dgm:pt>
    <dgm:pt modelId="{57E58347-6B1D-4875-9CCD-C60E34621182}" type="sibTrans" cxnId="{BC1D5748-0E3A-46CC-972F-F91EA57AD7EA}">
      <dgm:prSet/>
      <dgm:spPr/>
      <dgm:t>
        <a:bodyPr/>
        <a:lstStyle/>
        <a:p>
          <a:endParaRPr lang="en-US"/>
        </a:p>
      </dgm:t>
    </dgm:pt>
    <dgm:pt modelId="{67D2ECB3-2AF8-42A3-96AF-216B91987E4A}">
      <dgm:prSet/>
      <dgm:spPr/>
      <dgm:t>
        <a:bodyPr/>
        <a:lstStyle/>
        <a:p>
          <a:pPr>
            <a:defRPr cap="all"/>
          </a:pPr>
          <a:r>
            <a:rPr lang="en-GB"/>
            <a:t>Once a transaction is added to the blockchain, it cannot be changed or deleted. This is ensured by cryptographic hash functions that link each block to the previous one, forming a chain. Transparency  All transactions are transparent and can be traced back, while security is maintained through cryptographic techniques and consensus protocols.</a:t>
          </a:r>
          <a:endParaRPr lang="en-US"/>
        </a:p>
      </dgm:t>
    </dgm:pt>
    <dgm:pt modelId="{A0AA0BF5-597B-41E4-B57F-660BC6E26B1D}" type="parTrans" cxnId="{0D6EC865-703D-4B6C-A59D-6EDC19733817}">
      <dgm:prSet/>
      <dgm:spPr/>
      <dgm:t>
        <a:bodyPr/>
        <a:lstStyle/>
        <a:p>
          <a:endParaRPr lang="en-US"/>
        </a:p>
      </dgm:t>
    </dgm:pt>
    <dgm:pt modelId="{BE1A2FE0-4E52-4F29-A8D7-41961464D9B6}" type="sibTrans" cxnId="{0D6EC865-703D-4B6C-A59D-6EDC19733817}">
      <dgm:prSet/>
      <dgm:spPr/>
      <dgm:t>
        <a:bodyPr/>
        <a:lstStyle/>
        <a:p>
          <a:endParaRPr lang="en-US"/>
        </a:p>
      </dgm:t>
    </dgm:pt>
    <dgm:pt modelId="{C3E0EEB0-DE8B-4C99-B09D-5D20597FDDD3}" type="pres">
      <dgm:prSet presAssocID="{B09E6EC8-ABF4-4BC0-B0CC-E312E0ACE796}" presName="root" presStyleCnt="0">
        <dgm:presLayoutVars>
          <dgm:dir/>
          <dgm:resizeHandles val="exact"/>
        </dgm:presLayoutVars>
      </dgm:prSet>
      <dgm:spPr/>
    </dgm:pt>
    <dgm:pt modelId="{99FA8D33-C14A-4AD9-86BA-3DD08C4421C2}" type="pres">
      <dgm:prSet presAssocID="{E8710E9A-DC20-48ED-ACAC-39358E574B1B}" presName="compNode" presStyleCnt="0"/>
      <dgm:spPr/>
    </dgm:pt>
    <dgm:pt modelId="{454EA0DF-4C8A-4AFF-96AA-613891983217}" type="pres">
      <dgm:prSet presAssocID="{E8710E9A-DC20-48ED-ACAC-39358E574B1B}" presName="iconBgRect" presStyleLbl="bgShp" presStyleIdx="0" presStyleCnt="2"/>
      <dgm:spPr/>
    </dgm:pt>
    <dgm:pt modelId="{2C454D83-71CE-4E49-A777-47966DC3305C}" type="pres">
      <dgm:prSet presAssocID="{E8710E9A-DC20-48ED-ACAC-39358E574B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5D43981B-3506-4B4B-B867-964FA58726F3}" type="pres">
      <dgm:prSet presAssocID="{E8710E9A-DC20-48ED-ACAC-39358E574B1B}" presName="spaceRect" presStyleCnt="0"/>
      <dgm:spPr/>
    </dgm:pt>
    <dgm:pt modelId="{C508C3D5-34A5-401B-B993-FCBE46F65023}" type="pres">
      <dgm:prSet presAssocID="{E8710E9A-DC20-48ED-ACAC-39358E574B1B}" presName="textRect" presStyleLbl="revTx" presStyleIdx="0" presStyleCnt="2">
        <dgm:presLayoutVars>
          <dgm:chMax val="1"/>
          <dgm:chPref val="1"/>
        </dgm:presLayoutVars>
      </dgm:prSet>
      <dgm:spPr/>
    </dgm:pt>
    <dgm:pt modelId="{DF54CEBC-E102-4206-8760-9D6DDE591317}" type="pres">
      <dgm:prSet presAssocID="{57E58347-6B1D-4875-9CCD-C60E34621182}" presName="sibTrans" presStyleCnt="0"/>
      <dgm:spPr/>
    </dgm:pt>
    <dgm:pt modelId="{1AFE8CF8-756A-45B4-9C66-387C81AF62E4}" type="pres">
      <dgm:prSet presAssocID="{67D2ECB3-2AF8-42A3-96AF-216B91987E4A}" presName="compNode" presStyleCnt="0"/>
      <dgm:spPr/>
    </dgm:pt>
    <dgm:pt modelId="{6185AE45-5F68-44D5-B102-05E67B53C732}" type="pres">
      <dgm:prSet presAssocID="{67D2ECB3-2AF8-42A3-96AF-216B91987E4A}" presName="iconBgRect" presStyleLbl="bgShp" presStyleIdx="1" presStyleCnt="2"/>
      <dgm:spPr/>
    </dgm:pt>
    <dgm:pt modelId="{034AF10E-F675-4A4B-BCE6-543934D8D0BC}" type="pres">
      <dgm:prSet presAssocID="{67D2ECB3-2AF8-42A3-96AF-216B91987E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5553CAE-9A85-4341-9B48-C60B83700776}" type="pres">
      <dgm:prSet presAssocID="{67D2ECB3-2AF8-42A3-96AF-216B91987E4A}" presName="spaceRect" presStyleCnt="0"/>
      <dgm:spPr/>
    </dgm:pt>
    <dgm:pt modelId="{E763C94D-3551-4D42-B0F6-E58F2BF602E9}" type="pres">
      <dgm:prSet presAssocID="{67D2ECB3-2AF8-42A3-96AF-216B91987E4A}" presName="textRect" presStyleLbl="revTx" presStyleIdx="1" presStyleCnt="2">
        <dgm:presLayoutVars>
          <dgm:chMax val="1"/>
          <dgm:chPref val="1"/>
        </dgm:presLayoutVars>
      </dgm:prSet>
      <dgm:spPr/>
    </dgm:pt>
  </dgm:ptLst>
  <dgm:cxnLst>
    <dgm:cxn modelId="{7B739300-36A6-4FEE-B0F3-52171B903FBD}" type="presOf" srcId="{E8710E9A-DC20-48ED-ACAC-39358E574B1B}" destId="{C508C3D5-34A5-401B-B993-FCBE46F65023}" srcOrd="0" destOrd="0" presId="urn:microsoft.com/office/officeart/2018/5/layout/IconCircleLabelList"/>
    <dgm:cxn modelId="{4CA46033-029A-4843-BC26-F6A565512B4E}" type="presOf" srcId="{67D2ECB3-2AF8-42A3-96AF-216B91987E4A}" destId="{E763C94D-3551-4D42-B0F6-E58F2BF602E9}" srcOrd="0" destOrd="0" presId="urn:microsoft.com/office/officeart/2018/5/layout/IconCircleLabelList"/>
    <dgm:cxn modelId="{0D6EC865-703D-4B6C-A59D-6EDC19733817}" srcId="{B09E6EC8-ABF4-4BC0-B0CC-E312E0ACE796}" destId="{67D2ECB3-2AF8-42A3-96AF-216B91987E4A}" srcOrd="1" destOrd="0" parTransId="{A0AA0BF5-597B-41E4-B57F-660BC6E26B1D}" sibTransId="{BE1A2FE0-4E52-4F29-A8D7-41961464D9B6}"/>
    <dgm:cxn modelId="{BC1D5748-0E3A-46CC-972F-F91EA57AD7EA}" srcId="{B09E6EC8-ABF4-4BC0-B0CC-E312E0ACE796}" destId="{E8710E9A-DC20-48ED-ACAC-39358E574B1B}" srcOrd="0" destOrd="0" parTransId="{901569F7-8163-44CE-BE48-326D27273468}" sibTransId="{57E58347-6B1D-4875-9CCD-C60E34621182}"/>
    <dgm:cxn modelId="{091A76C9-A653-4D2C-BFF8-EE8B7630CC3C}" type="presOf" srcId="{B09E6EC8-ABF4-4BC0-B0CC-E312E0ACE796}" destId="{C3E0EEB0-DE8B-4C99-B09D-5D20597FDDD3}" srcOrd="0" destOrd="0" presId="urn:microsoft.com/office/officeart/2018/5/layout/IconCircleLabelList"/>
    <dgm:cxn modelId="{D3F5E432-E84C-48B4-9A5D-79FEE045F76F}" type="presParOf" srcId="{C3E0EEB0-DE8B-4C99-B09D-5D20597FDDD3}" destId="{99FA8D33-C14A-4AD9-86BA-3DD08C4421C2}" srcOrd="0" destOrd="0" presId="urn:microsoft.com/office/officeart/2018/5/layout/IconCircleLabelList"/>
    <dgm:cxn modelId="{66FD6445-F4C8-42B7-9F12-0ED1C504EF1D}" type="presParOf" srcId="{99FA8D33-C14A-4AD9-86BA-3DD08C4421C2}" destId="{454EA0DF-4C8A-4AFF-96AA-613891983217}" srcOrd="0" destOrd="0" presId="urn:microsoft.com/office/officeart/2018/5/layout/IconCircleLabelList"/>
    <dgm:cxn modelId="{75528DC6-36C1-4988-8F3D-1CAF9764D71C}" type="presParOf" srcId="{99FA8D33-C14A-4AD9-86BA-3DD08C4421C2}" destId="{2C454D83-71CE-4E49-A777-47966DC3305C}" srcOrd="1" destOrd="0" presId="urn:microsoft.com/office/officeart/2018/5/layout/IconCircleLabelList"/>
    <dgm:cxn modelId="{AEE68298-F0E7-432C-8BA9-A1FEFAA2273C}" type="presParOf" srcId="{99FA8D33-C14A-4AD9-86BA-3DD08C4421C2}" destId="{5D43981B-3506-4B4B-B867-964FA58726F3}" srcOrd="2" destOrd="0" presId="urn:microsoft.com/office/officeart/2018/5/layout/IconCircleLabelList"/>
    <dgm:cxn modelId="{2DECADAA-CD31-4198-BF92-ADFB49759EBA}" type="presParOf" srcId="{99FA8D33-C14A-4AD9-86BA-3DD08C4421C2}" destId="{C508C3D5-34A5-401B-B993-FCBE46F65023}" srcOrd="3" destOrd="0" presId="urn:microsoft.com/office/officeart/2018/5/layout/IconCircleLabelList"/>
    <dgm:cxn modelId="{039AD44B-41A1-4174-A02F-3AFFC532BBC7}" type="presParOf" srcId="{C3E0EEB0-DE8B-4C99-B09D-5D20597FDDD3}" destId="{DF54CEBC-E102-4206-8760-9D6DDE591317}" srcOrd="1" destOrd="0" presId="urn:microsoft.com/office/officeart/2018/5/layout/IconCircleLabelList"/>
    <dgm:cxn modelId="{31933FD6-685D-42E8-AAF6-BF35102E7D31}" type="presParOf" srcId="{C3E0EEB0-DE8B-4C99-B09D-5D20597FDDD3}" destId="{1AFE8CF8-756A-45B4-9C66-387C81AF62E4}" srcOrd="2" destOrd="0" presId="urn:microsoft.com/office/officeart/2018/5/layout/IconCircleLabelList"/>
    <dgm:cxn modelId="{14D9C16E-22EB-4BC7-A438-78D6AB47EA1F}" type="presParOf" srcId="{1AFE8CF8-756A-45B4-9C66-387C81AF62E4}" destId="{6185AE45-5F68-44D5-B102-05E67B53C732}" srcOrd="0" destOrd="0" presId="urn:microsoft.com/office/officeart/2018/5/layout/IconCircleLabelList"/>
    <dgm:cxn modelId="{4B4F513F-6BF4-48CD-BF0C-8888A966898F}" type="presParOf" srcId="{1AFE8CF8-756A-45B4-9C66-387C81AF62E4}" destId="{034AF10E-F675-4A4B-BCE6-543934D8D0BC}" srcOrd="1" destOrd="0" presId="urn:microsoft.com/office/officeart/2018/5/layout/IconCircleLabelList"/>
    <dgm:cxn modelId="{D365D082-1968-4540-B873-ED0A869E3BBB}" type="presParOf" srcId="{1AFE8CF8-756A-45B4-9C66-387C81AF62E4}" destId="{25553CAE-9A85-4341-9B48-C60B83700776}" srcOrd="2" destOrd="0" presId="urn:microsoft.com/office/officeart/2018/5/layout/IconCircleLabelList"/>
    <dgm:cxn modelId="{F7A9C941-259D-4250-BE97-0C6815326983}" type="presParOf" srcId="{1AFE8CF8-756A-45B4-9C66-387C81AF62E4}" destId="{E763C94D-3551-4D42-B0F6-E58F2BF602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476608-C871-48D0-AFEA-F18CEFEE56A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6DC8284-AA96-4BA5-8DCF-C92BB8C9D496}">
      <dgm:prSet custT="1"/>
      <dgm:spPr/>
      <dgm:t>
        <a:bodyPr/>
        <a:lstStyle/>
        <a:p>
          <a:r>
            <a:rPr lang="en-GB" sz="1400" dirty="0"/>
            <a:t>∙ </a:t>
          </a:r>
          <a:r>
            <a:rPr lang="en-GB" sz="1200" dirty="0"/>
            <a:t>Production - At this stage, the production of the food products is carried out by the farmers. At this production level, the food is grown, developed, or produced while adhering to quality and food safety standards.</a:t>
          </a:r>
          <a:endParaRPr lang="en-US" sz="1400" dirty="0"/>
        </a:p>
      </dgm:t>
    </dgm:pt>
    <dgm:pt modelId="{967325C8-07A6-4B0C-9736-5D5179589EFB}" type="parTrans" cxnId="{4EA535DC-741B-4C3C-9D87-615B7BA845FF}">
      <dgm:prSet/>
      <dgm:spPr/>
      <dgm:t>
        <a:bodyPr/>
        <a:lstStyle/>
        <a:p>
          <a:endParaRPr lang="en-US"/>
        </a:p>
      </dgm:t>
    </dgm:pt>
    <dgm:pt modelId="{A57BD0EF-4F3F-4380-AE7A-006474ABB0E9}" type="sibTrans" cxnId="{4EA535DC-741B-4C3C-9D87-615B7BA845FF}">
      <dgm:prSet/>
      <dgm:spPr/>
      <dgm:t>
        <a:bodyPr/>
        <a:lstStyle/>
        <a:p>
          <a:endParaRPr lang="en-US"/>
        </a:p>
      </dgm:t>
    </dgm:pt>
    <dgm:pt modelId="{8E1379F0-D4BA-423A-9783-BF83895C9D49}">
      <dgm:prSet/>
      <dgm:spPr/>
      <dgm:t>
        <a:bodyPr/>
        <a:lstStyle/>
        <a:p>
          <a:r>
            <a:rPr lang="en-GB"/>
            <a:t>Handling and Storage of Food Products - Before the food products are processed and packed, they undergo different activities of sorting, cleaning, grading, and storing the food under proper conditions. If the product is temperature-sensitive, it is stored under the right temperature to maintain its quality and freshness.</a:t>
          </a:r>
          <a:endParaRPr lang="en-US"/>
        </a:p>
      </dgm:t>
    </dgm:pt>
    <dgm:pt modelId="{1B16B298-9F98-4A6B-B102-BF6D9E597B6D}" type="parTrans" cxnId="{7FA3ECE2-95A7-4310-92A1-A8089397A910}">
      <dgm:prSet/>
      <dgm:spPr/>
      <dgm:t>
        <a:bodyPr/>
        <a:lstStyle/>
        <a:p>
          <a:endParaRPr lang="en-US"/>
        </a:p>
      </dgm:t>
    </dgm:pt>
    <dgm:pt modelId="{E1098FAF-5479-429D-9957-9EC8A64C1198}" type="sibTrans" cxnId="{7FA3ECE2-95A7-4310-92A1-A8089397A910}">
      <dgm:prSet/>
      <dgm:spPr/>
      <dgm:t>
        <a:bodyPr/>
        <a:lstStyle/>
        <a:p>
          <a:endParaRPr lang="en-US"/>
        </a:p>
      </dgm:t>
    </dgm:pt>
    <dgm:pt modelId="{BBAF4EEE-B2FF-493A-BC29-AE4D288426EF}">
      <dgm:prSet/>
      <dgm:spPr/>
      <dgm:t>
        <a:bodyPr/>
        <a:lstStyle/>
        <a:p>
          <a:r>
            <a:rPr lang="en-GB"/>
            <a:t>Processing and Packaging - At this stage, it is ensured to convert the food into an edible form. According to the product requirements, the process of cooking, cutting, baking, packaging, etc., is carried out. Here, the packaging team ensure that the food meets all the safety standards before packaging and is safe for consumption.</a:t>
          </a:r>
          <a:endParaRPr lang="en-US"/>
        </a:p>
      </dgm:t>
    </dgm:pt>
    <dgm:pt modelId="{1640FB01-9148-4BC5-8149-441E683C1C30}" type="parTrans" cxnId="{13F5B0DF-4B26-4791-A033-F8FFE6B84F73}">
      <dgm:prSet/>
      <dgm:spPr/>
      <dgm:t>
        <a:bodyPr/>
        <a:lstStyle/>
        <a:p>
          <a:endParaRPr lang="en-US"/>
        </a:p>
      </dgm:t>
    </dgm:pt>
    <dgm:pt modelId="{15AB104D-2FAF-45B1-8431-D054A424F2D8}" type="sibTrans" cxnId="{13F5B0DF-4B26-4791-A033-F8FFE6B84F73}">
      <dgm:prSet/>
      <dgm:spPr/>
      <dgm:t>
        <a:bodyPr/>
        <a:lstStyle/>
        <a:p>
          <a:endParaRPr lang="en-US"/>
        </a:p>
      </dgm:t>
    </dgm:pt>
    <dgm:pt modelId="{7BA04202-71A9-485E-8C99-3A933C92FCA8}">
      <dgm:prSet/>
      <dgm:spPr/>
      <dgm:t>
        <a:bodyPr/>
        <a:lstStyle/>
        <a:p>
          <a:r>
            <a:rPr lang="en-GB"/>
            <a:t>Distribution - After packaging, the food products are transported and distributed to suppliers and retailers.</a:t>
          </a:r>
          <a:endParaRPr lang="en-US"/>
        </a:p>
      </dgm:t>
    </dgm:pt>
    <dgm:pt modelId="{E09FCE62-8D5A-4931-9138-DD18DF306EBB}" type="parTrans" cxnId="{5533EAA1-69A6-439C-BA71-B46A7D9A34BD}">
      <dgm:prSet/>
      <dgm:spPr/>
      <dgm:t>
        <a:bodyPr/>
        <a:lstStyle/>
        <a:p>
          <a:endParaRPr lang="en-US"/>
        </a:p>
      </dgm:t>
    </dgm:pt>
    <dgm:pt modelId="{FC529FC0-8CE9-4FF6-8C66-A41EE1E6166A}" type="sibTrans" cxnId="{5533EAA1-69A6-439C-BA71-B46A7D9A34BD}">
      <dgm:prSet/>
      <dgm:spPr/>
      <dgm:t>
        <a:bodyPr/>
        <a:lstStyle/>
        <a:p>
          <a:endParaRPr lang="en-US"/>
        </a:p>
      </dgm:t>
    </dgm:pt>
    <dgm:pt modelId="{DF5013F7-32B9-424E-BCF4-83142FAF2154}">
      <dgm:prSet/>
      <dgm:spPr/>
      <dgm:t>
        <a:bodyPr/>
        <a:lstStyle/>
        <a:p>
          <a:r>
            <a:rPr lang="en-GB"/>
            <a:t>Retailing - Here, the food products are delivered from suppliers to the consumers. At this stage, the products are displayed and sold at supermarkets, restaurants, online platforms, grocery stores, and many other places.</a:t>
          </a:r>
          <a:endParaRPr lang="en-US"/>
        </a:p>
      </dgm:t>
    </dgm:pt>
    <dgm:pt modelId="{3C322610-C4D2-40B3-BEFF-976C5C417458}" type="parTrans" cxnId="{58FAC649-62BB-4D23-8372-075CED2949E7}">
      <dgm:prSet/>
      <dgm:spPr/>
      <dgm:t>
        <a:bodyPr/>
        <a:lstStyle/>
        <a:p>
          <a:endParaRPr lang="en-US"/>
        </a:p>
      </dgm:t>
    </dgm:pt>
    <dgm:pt modelId="{4307CEA0-C2E0-4F1B-A31E-8E0105C46D2F}" type="sibTrans" cxnId="{58FAC649-62BB-4D23-8372-075CED2949E7}">
      <dgm:prSet/>
      <dgm:spPr/>
      <dgm:t>
        <a:bodyPr/>
        <a:lstStyle/>
        <a:p>
          <a:endParaRPr lang="en-US"/>
        </a:p>
      </dgm:t>
    </dgm:pt>
    <dgm:pt modelId="{E6F60E5C-638B-416D-AF13-9F377739C113}">
      <dgm:prSet/>
      <dgm:spPr/>
      <dgm:t>
        <a:bodyPr/>
        <a:lstStyle/>
        <a:p>
          <a:r>
            <a:rPr lang="en-GB"/>
            <a:t>Consumption - This is the final stage of the food supply chain management. Here, the consumers make purchases of food products for consumption.</a:t>
          </a:r>
          <a:endParaRPr lang="en-US"/>
        </a:p>
      </dgm:t>
    </dgm:pt>
    <dgm:pt modelId="{E10BB704-5906-451A-9428-121A3F2143E7}" type="parTrans" cxnId="{D51B786A-4805-4B0B-923A-6B7B3B31080C}">
      <dgm:prSet/>
      <dgm:spPr/>
      <dgm:t>
        <a:bodyPr/>
        <a:lstStyle/>
        <a:p>
          <a:endParaRPr lang="en-US"/>
        </a:p>
      </dgm:t>
    </dgm:pt>
    <dgm:pt modelId="{08E2E590-4F8C-41DB-8CAC-56087818F1F1}" type="sibTrans" cxnId="{D51B786A-4805-4B0B-923A-6B7B3B31080C}">
      <dgm:prSet/>
      <dgm:spPr/>
      <dgm:t>
        <a:bodyPr/>
        <a:lstStyle/>
        <a:p>
          <a:endParaRPr lang="en-US"/>
        </a:p>
      </dgm:t>
    </dgm:pt>
    <dgm:pt modelId="{DAE4BA38-9182-D944-939D-892D2F281105}" type="pres">
      <dgm:prSet presAssocID="{04476608-C871-48D0-AFEA-F18CEFEE56A2}" presName="linear" presStyleCnt="0">
        <dgm:presLayoutVars>
          <dgm:animLvl val="lvl"/>
          <dgm:resizeHandles val="exact"/>
        </dgm:presLayoutVars>
      </dgm:prSet>
      <dgm:spPr/>
    </dgm:pt>
    <dgm:pt modelId="{8E125319-619F-EE45-876F-53A8BCDF3CE9}" type="pres">
      <dgm:prSet presAssocID="{96DC8284-AA96-4BA5-8DCF-C92BB8C9D496}" presName="parentText" presStyleLbl="node1" presStyleIdx="0" presStyleCnt="6">
        <dgm:presLayoutVars>
          <dgm:chMax val="0"/>
          <dgm:bulletEnabled val="1"/>
        </dgm:presLayoutVars>
      </dgm:prSet>
      <dgm:spPr/>
    </dgm:pt>
    <dgm:pt modelId="{BEFCBF53-EAAC-814A-B9B9-0FCA315546E5}" type="pres">
      <dgm:prSet presAssocID="{A57BD0EF-4F3F-4380-AE7A-006474ABB0E9}" presName="spacer" presStyleCnt="0"/>
      <dgm:spPr/>
    </dgm:pt>
    <dgm:pt modelId="{957F55A2-981C-A345-9F6B-120F8519966D}" type="pres">
      <dgm:prSet presAssocID="{8E1379F0-D4BA-423A-9783-BF83895C9D49}" presName="parentText" presStyleLbl="node1" presStyleIdx="1" presStyleCnt="6">
        <dgm:presLayoutVars>
          <dgm:chMax val="0"/>
          <dgm:bulletEnabled val="1"/>
        </dgm:presLayoutVars>
      </dgm:prSet>
      <dgm:spPr/>
    </dgm:pt>
    <dgm:pt modelId="{3C0AEF88-68E3-D345-984C-546484313A05}" type="pres">
      <dgm:prSet presAssocID="{E1098FAF-5479-429D-9957-9EC8A64C1198}" presName="spacer" presStyleCnt="0"/>
      <dgm:spPr/>
    </dgm:pt>
    <dgm:pt modelId="{C54E5746-F123-DF4C-91AF-28015DC4F9CD}" type="pres">
      <dgm:prSet presAssocID="{BBAF4EEE-B2FF-493A-BC29-AE4D288426EF}" presName="parentText" presStyleLbl="node1" presStyleIdx="2" presStyleCnt="6">
        <dgm:presLayoutVars>
          <dgm:chMax val="0"/>
          <dgm:bulletEnabled val="1"/>
        </dgm:presLayoutVars>
      </dgm:prSet>
      <dgm:spPr/>
    </dgm:pt>
    <dgm:pt modelId="{0DE3B6E7-0F78-6A43-880C-CC535EC4455E}" type="pres">
      <dgm:prSet presAssocID="{15AB104D-2FAF-45B1-8431-D054A424F2D8}" presName="spacer" presStyleCnt="0"/>
      <dgm:spPr/>
    </dgm:pt>
    <dgm:pt modelId="{04B0A14F-05A0-0149-8278-E8A224B06EFD}" type="pres">
      <dgm:prSet presAssocID="{7BA04202-71A9-485E-8C99-3A933C92FCA8}" presName="parentText" presStyleLbl="node1" presStyleIdx="3" presStyleCnt="6">
        <dgm:presLayoutVars>
          <dgm:chMax val="0"/>
          <dgm:bulletEnabled val="1"/>
        </dgm:presLayoutVars>
      </dgm:prSet>
      <dgm:spPr/>
    </dgm:pt>
    <dgm:pt modelId="{12481C73-4555-1F46-882B-5EC66E5BA310}" type="pres">
      <dgm:prSet presAssocID="{FC529FC0-8CE9-4FF6-8C66-A41EE1E6166A}" presName="spacer" presStyleCnt="0"/>
      <dgm:spPr/>
    </dgm:pt>
    <dgm:pt modelId="{36DBBF2F-ECF6-234A-B992-8DA2B9E03216}" type="pres">
      <dgm:prSet presAssocID="{DF5013F7-32B9-424E-BCF4-83142FAF2154}" presName="parentText" presStyleLbl="node1" presStyleIdx="4" presStyleCnt="6">
        <dgm:presLayoutVars>
          <dgm:chMax val="0"/>
          <dgm:bulletEnabled val="1"/>
        </dgm:presLayoutVars>
      </dgm:prSet>
      <dgm:spPr/>
    </dgm:pt>
    <dgm:pt modelId="{33F2FFB5-7502-E549-8FF3-41EA91AD88D3}" type="pres">
      <dgm:prSet presAssocID="{4307CEA0-C2E0-4F1B-A31E-8E0105C46D2F}" presName="spacer" presStyleCnt="0"/>
      <dgm:spPr/>
    </dgm:pt>
    <dgm:pt modelId="{064D9EFF-5FED-D94C-BFBA-FC67F94363C4}" type="pres">
      <dgm:prSet presAssocID="{E6F60E5C-638B-416D-AF13-9F377739C113}" presName="parentText" presStyleLbl="node1" presStyleIdx="5" presStyleCnt="6">
        <dgm:presLayoutVars>
          <dgm:chMax val="0"/>
          <dgm:bulletEnabled val="1"/>
        </dgm:presLayoutVars>
      </dgm:prSet>
      <dgm:spPr/>
    </dgm:pt>
  </dgm:ptLst>
  <dgm:cxnLst>
    <dgm:cxn modelId="{9B97B802-48CC-4B48-A59D-386237AE0894}" type="presOf" srcId="{8E1379F0-D4BA-423A-9783-BF83895C9D49}" destId="{957F55A2-981C-A345-9F6B-120F8519966D}" srcOrd="0" destOrd="0" presId="urn:microsoft.com/office/officeart/2005/8/layout/vList2"/>
    <dgm:cxn modelId="{022DBA41-75A0-DB4B-B521-15830B31CC72}" type="presOf" srcId="{7BA04202-71A9-485E-8C99-3A933C92FCA8}" destId="{04B0A14F-05A0-0149-8278-E8A224B06EFD}" srcOrd="0" destOrd="0" presId="urn:microsoft.com/office/officeart/2005/8/layout/vList2"/>
    <dgm:cxn modelId="{144B9B47-F3B4-364D-9DA1-CA58880A71EA}" type="presOf" srcId="{BBAF4EEE-B2FF-493A-BC29-AE4D288426EF}" destId="{C54E5746-F123-DF4C-91AF-28015DC4F9CD}" srcOrd="0" destOrd="0" presId="urn:microsoft.com/office/officeart/2005/8/layout/vList2"/>
    <dgm:cxn modelId="{58FAC649-62BB-4D23-8372-075CED2949E7}" srcId="{04476608-C871-48D0-AFEA-F18CEFEE56A2}" destId="{DF5013F7-32B9-424E-BCF4-83142FAF2154}" srcOrd="4" destOrd="0" parTransId="{3C322610-C4D2-40B3-BEFF-976C5C417458}" sibTransId="{4307CEA0-C2E0-4F1B-A31E-8E0105C46D2F}"/>
    <dgm:cxn modelId="{D51B786A-4805-4B0B-923A-6B7B3B31080C}" srcId="{04476608-C871-48D0-AFEA-F18CEFEE56A2}" destId="{E6F60E5C-638B-416D-AF13-9F377739C113}" srcOrd="5" destOrd="0" parTransId="{E10BB704-5906-451A-9428-121A3F2143E7}" sibTransId="{08E2E590-4F8C-41DB-8CAC-56087818F1F1}"/>
    <dgm:cxn modelId="{3C4560A0-05B7-904E-9448-FCB7A3F10385}" type="presOf" srcId="{E6F60E5C-638B-416D-AF13-9F377739C113}" destId="{064D9EFF-5FED-D94C-BFBA-FC67F94363C4}" srcOrd="0" destOrd="0" presId="urn:microsoft.com/office/officeart/2005/8/layout/vList2"/>
    <dgm:cxn modelId="{5533EAA1-69A6-439C-BA71-B46A7D9A34BD}" srcId="{04476608-C871-48D0-AFEA-F18CEFEE56A2}" destId="{7BA04202-71A9-485E-8C99-3A933C92FCA8}" srcOrd="3" destOrd="0" parTransId="{E09FCE62-8D5A-4931-9138-DD18DF306EBB}" sibTransId="{FC529FC0-8CE9-4FF6-8C66-A41EE1E6166A}"/>
    <dgm:cxn modelId="{D4A733AB-5CF7-C34C-91C3-3575E733589D}" type="presOf" srcId="{DF5013F7-32B9-424E-BCF4-83142FAF2154}" destId="{36DBBF2F-ECF6-234A-B992-8DA2B9E03216}" srcOrd="0" destOrd="0" presId="urn:microsoft.com/office/officeart/2005/8/layout/vList2"/>
    <dgm:cxn modelId="{B872F2C4-F847-4A46-88AC-E5227BE512B3}" type="presOf" srcId="{04476608-C871-48D0-AFEA-F18CEFEE56A2}" destId="{DAE4BA38-9182-D944-939D-892D2F281105}" srcOrd="0" destOrd="0" presId="urn:microsoft.com/office/officeart/2005/8/layout/vList2"/>
    <dgm:cxn modelId="{4EA535DC-741B-4C3C-9D87-615B7BA845FF}" srcId="{04476608-C871-48D0-AFEA-F18CEFEE56A2}" destId="{96DC8284-AA96-4BA5-8DCF-C92BB8C9D496}" srcOrd="0" destOrd="0" parTransId="{967325C8-07A6-4B0C-9736-5D5179589EFB}" sibTransId="{A57BD0EF-4F3F-4380-AE7A-006474ABB0E9}"/>
    <dgm:cxn modelId="{D91AAEDF-A42E-F847-BBBF-B0C9A76D3A29}" type="presOf" srcId="{96DC8284-AA96-4BA5-8DCF-C92BB8C9D496}" destId="{8E125319-619F-EE45-876F-53A8BCDF3CE9}" srcOrd="0" destOrd="0" presId="urn:microsoft.com/office/officeart/2005/8/layout/vList2"/>
    <dgm:cxn modelId="{13F5B0DF-4B26-4791-A033-F8FFE6B84F73}" srcId="{04476608-C871-48D0-AFEA-F18CEFEE56A2}" destId="{BBAF4EEE-B2FF-493A-BC29-AE4D288426EF}" srcOrd="2" destOrd="0" parTransId="{1640FB01-9148-4BC5-8149-441E683C1C30}" sibTransId="{15AB104D-2FAF-45B1-8431-D054A424F2D8}"/>
    <dgm:cxn modelId="{7FA3ECE2-95A7-4310-92A1-A8089397A910}" srcId="{04476608-C871-48D0-AFEA-F18CEFEE56A2}" destId="{8E1379F0-D4BA-423A-9783-BF83895C9D49}" srcOrd="1" destOrd="0" parTransId="{1B16B298-9F98-4A6B-B102-BF6D9E597B6D}" sibTransId="{E1098FAF-5479-429D-9957-9EC8A64C1198}"/>
    <dgm:cxn modelId="{1DE82507-F6F5-3445-A784-CDA91C54B3F2}" type="presParOf" srcId="{DAE4BA38-9182-D944-939D-892D2F281105}" destId="{8E125319-619F-EE45-876F-53A8BCDF3CE9}" srcOrd="0" destOrd="0" presId="urn:microsoft.com/office/officeart/2005/8/layout/vList2"/>
    <dgm:cxn modelId="{93B35C04-4937-E247-878C-1C52CB2CBE6C}" type="presParOf" srcId="{DAE4BA38-9182-D944-939D-892D2F281105}" destId="{BEFCBF53-EAAC-814A-B9B9-0FCA315546E5}" srcOrd="1" destOrd="0" presId="urn:microsoft.com/office/officeart/2005/8/layout/vList2"/>
    <dgm:cxn modelId="{289FA6AC-4D15-1143-AD57-99AB8F9D41FB}" type="presParOf" srcId="{DAE4BA38-9182-D944-939D-892D2F281105}" destId="{957F55A2-981C-A345-9F6B-120F8519966D}" srcOrd="2" destOrd="0" presId="urn:microsoft.com/office/officeart/2005/8/layout/vList2"/>
    <dgm:cxn modelId="{F8D9932D-2E72-7944-859F-D4EF838EEB9C}" type="presParOf" srcId="{DAE4BA38-9182-D944-939D-892D2F281105}" destId="{3C0AEF88-68E3-D345-984C-546484313A05}" srcOrd="3" destOrd="0" presId="urn:microsoft.com/office/officeart/2005/8/layout/vList2"/>
    <dgm:cxn modelId="{9894DF51-A9EB-4845-89C3-CF19621A13E0}" type="presParOf" srcId="{DAE4BA38-9182-D944-939D-892D2F281105}" destId="{C54E5746-F123-DF4C-91AF-28015DC4F9CD}" srcOrd="4" destOrd="0" presId="urn:microsoft.com/office/officeart/2005/8/layout/vList2"/>
    <dgm:cxn modelId="{EB7551AF-CEFE-3D47-BAF9-F92A988718E7}" type="presParOf" srcId="{DAE4BA38-9182-D944-939D-892D2F281105}" destId="{0DE3B6E7-0F78-6A43-880C-CC535EC4455E}" srcOrd="5" destOrd="0" presId="urn:microsoft.com/office/officeart/2005/8/layout/vList2"/>
    <dgm:cxn modelId="{EB99DE72-692F-3540-BCCA-D82C94B42D51}" type="presParOf" srcId="{DAE4BA38-9182-D944-939D-892D2F281105}" destId="{04B0A14F-05A0-0149-8278-E8A224B06EFD}" srcOrd="6" destOrd="0" presId="urn:microsoft.com/office/officeart/2005/8/layout/vList2"/>
    <dgm:cxn modelId="{5D919922-DD18-E24D-9898-7C51326DB90F}" type="presParOf" srcId="{DAE4BA38-9182-D944-939D-892D2F281105}" destId="{12481C73-4555-1F46-882B-5EC66E5BA310}" srcOrd="7" destOrd="0" presId="urn:microsoft.com/office/officeart/2005/8/layout/vList2"/>
    <dgm:cxn modelId="{60B05429-4684-954E-8473-65AAD667CB21}" type="presParOf" srcId="{DAE4BA38-9182-D944-939D-892D2F281105}" destId="{36DBBF2F-ECF6-234A-B992-8DA2B9E03216}" srcOrd="8" destOrd="0" presId="urn:microsoft.com/office/officeart/2005/8/layout/vList2"/>
    <dgm:cxn modelId="{9D6E334D-AEAD-BF47-B57B-8F07B3BA04F8}" type="presParOf" srcId="{DAE4BA38-9182-D944-939D-892D2F281105}" destId="{33F2FFB5-7502-E549-8FF3-41EA91AD88D3}" srcOrd="9" destOrd="0" presId="urn:microsoft.com/office/officeart/2005/8/layout/vList2"/>
    <dgm:cxn modelId="{9A619ECB-D571-9448-A589-0647D252EC38}" type="presParOf" srcId="{DAE4BA38-9182-D944-939D-892D2F281105}" destId="{064D9EFF-5FED-D94C-BFBA-FC67F94363C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4CF09C-39A0-4A6F-AE3F-16698ED8BE0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778087-8F50-4FDE-AB02-893B754CB61C}">
      <dgm:prSet/>
      <dgm:spPr/>
      <dgm:t>
        <a:bodyPr/>
        <a:lstStyle/>
        <a:p>
          <a:r>
            <a:rPr lang="en-GB" dirty="0"/>
            <a:t>The supply chain management also deals with regular introductions of new products, to quality as well as safety requirements, uncertainty of high demands and manufacturing constraints that are highly complex, including food perishability factor. With steady growth in customers’ demands, ever-expanding product portfolios, and supply chains that are growing in length, there is an ardent need for inventory optimization.</a:t>
          </a:r>
          <a:endParaRPr lang="en-US" dirty="0"/>
        </a:p>
      </dgm:t>
    </dgm:pt>
    <dgm:pt modelId="{D8C12932-D3DF-4F7F-8EFD-06E1E8CACAF9}" type="parTrans" cxnId="{39E26CCA-5FB3-4110-93D8-94F887007CA9}">
      <dgm:prSet/>
      <dgm:spPr/>
      <dgm:t>
        <a:bodyPr/>
        <a:lstStyle/>
        <a:p>
          <a:endParaRPr lang="en-US"/>
        </a:p>
      </dgm:t>
    </dgm:pt>
    <dgm:pt modelId="{2177D1A5-7497-441B-8991-5476FFDDD89E}" type="sibTrans" cxnId="{39E26CCA-5FB3-4110-93D8-94F887007CA9}">
      <dgm:prSet/>
      <dgm:spPr/>
      <dgm:t>
        <a:bodyPr/>
        <a:lstStyle/>
        <a:p>
          <a:endParaRPr lang="en-US"/>
        </a:p>
      </dgm:t>
    </dgm:pt>
    <dgm:pt modelId="{352F2C25-D765-4BB1-9AEE-B55B86E12781}">
      <dgm:prSet/>
      <dgm:spPr/>
      <dgm:t>
        <a:bodyPr/>
        <a:lstStyle/>
        <a:p>
          <a:r>
            <a:rPr lang="en-GB" dirty="0"/>
            <a:t>Transparency- Lack of visibility into the supply chain processes  </a:t>
          </a:r>
          <a:endParaRPr lang="en-US" dirty="0"/>
        </a:p>
      </dgm:t>
    </dgm:pt>
    <dgm:pt modelId="{992877C3-9CC1-4B4B-A020-20A33155C02D}" type="parTrans" cxnId="{3B8FAE8E-FC31-4B85-A66C-1E41BD7F0D08}">
      <dgm:prSet/>
      <dgm:spPr/>
      <dgm:t>
        <a:bodyPr/>
        <a:lstStyle/>
        <a:p>
          <a:endParaRPr lang="en-US"/>
        </a:p>
      </dgm:t>
    </dgm:pt>
    <dgm:pt modelId="{C89432B7-A887-4F28-94E6-DF3DAD11C5D0}" type="sibTrans" cxnId="{3B8FAE8E-FC31-4B85-A66C-1E41BD7F0D08}">
      <dgm:prSet/>
      <dgm:spPr/>
      <dgm:t>
        <a:bodyPr/>
        <a:lstStyle/>
        <a:p>
          <a:endParaRPr lang="en-US"/>
        </a:p>
      </dgm:t>
    </dgm:pt>
    <dgm:pt modelId="{843EA320-E895-41CA-8173-6A7F6B59886F}">
      <dgm:prSet/>
      <dgm:spPr/>
      <dgm:t>
        <a:bodyPr/>
        <a:lstStyle/>
        <a:p>
          <a:r>
            <a:rPr lang="en-GB" dirty="0"/>
            <a:t>Traceability- Difficulty in tracking the origin and journey of products </a:t>
          </a:r>
          <a:endParaRPr lang="en-US" dirty="0"/>
        </a:p>
      </dgm:t>
    </dgm:pt>
    <dgm:pt modelId="{04BCFF06-64BA-4A35-940C-4C9A4BFD52D2}" type="parTrans" cxnId="{15D2521D-A64B-4A05-812D-45DBA62BB1A9}">
      <dgm:prSet/>
      <dgm:spPr/>
      <dgm:t>
        <a:bodyPr/>
        <a:lstStyle/>
        <a:p>
          <a:endParaRPr lang="en-US"/>
        </a:p>
      </dgm:t>
    </dgm:pt>
    <dgm:pt modelId="{DD7D7074-6E49-46E9-B90A-FBA26FF6BBC4}" type="sibTrans" cxnId="{15D2521D-A64B-4A05-812D-45DBA62BB1A9}">
      <dgm:prSet/>
      <dgm:spPr/>
      <dgm:t>
        <a:bodyPr/>
        <a:lstStyle/>
        <a:p>
          <a:endParaRPr lang="en-US"/>
        </a:p>
      </dgm:t>
    </dgm:pt>
    <dgm:pt modelId="{D33832C7-D37A-4DC5-A831-875C0C7DDEFD}">
      <dgm:prSet/>
      <dgm:spPr/>
      <dgm:t>
        <a:bodyPr/>
        <a:lstStyle/>
        <a:p>
          <a:r>
            <a:rPr lang="en-GB" dirty="0"/>
            <a:t>Fraud and Contamination – Counterfeit products and adulterated ingredients</a:t>
          </a:r>
          <a:endParaRPr lang="en-US" dirty="0"/>
        </a:p>
      </dgm:t>
    </dgm:pt>
    <dgm:pt modelId="{FFA6FCF0-48F2-462B-9ABF-B2A5AFC61E82}" type="parTrans" cxnId="{ABD7B1E7-DB3E-4BF8-8670-C17FDDDF9614}">
      <dgm:prSet/>
      <dgm:spPr/>
      <dgm:t>
        <a:bodyPr/>
        <a:lstStyle/>
        <a:p>
          <a:endParaRPr lang="en-US"/>
        </a:p>
      </dgm:t>
    </dgm:pt>
    <dgm:pt modelId="{49F1D2D2-2DA3-4E79-B625-FB429A905021}" type="sibTrans" cxnId="{ABD7B1E7-DB3E-4BF8-8670-C17FDDDF9614}">
      <dgm:prSet/>
      <dgm:spPr/>
      <dgm:t>
        <a:bodyPr/>
        <a:lstStyle/>
        <a:p>
          <a:endParaRPr lang="en-US"/>
        </a:p>
      </dgm:t>
    </dgm:pt>
    <dgm:pt modelId="{914E021C-2FB4-45A6-BCD9-F6167AEA10C3}">
      <dgm:prSet/>
      <dgm:spPr/>
      <dgm:t>
        <a:bodyPr/>
        <a:lstStyle/>
        <a:p>
          <a:r>
            <a:rPr lang="en-GB" dirty="0"/>
            <a:t>Inefficiencies- Delays and errors in documentation and transactions </a:t>
          </a:r>
          <a:endParaRPr lang="en-US" dirty="0"/>
        </a:p>
      </dgm:t>
    </dgm:pt>
    <dgm:pt modelId="{1568FCE7-DF25-4027-B8B1-37260278B03F}" type="parTrans" cxnId="{81F0F68F-785A-4421-A7E4-614EDA4CC753}">
      <dgm:prSet/>
      <dgm:spPr/>
      <dgm:t>
        <a:bodyPr/>
        <a:lstStyle/>
        <a:p>
          <a:endParaRPr lang="en-US"/>
        </a:p>
      </dgm:t>
    </dgm:pt>
    <dgm:pt modelId="{080D032C-E448-4AD2-A164-609BF972C1B0}" type="sibTrans" cxnId="{81F0F68F-785A-4421-A7E4-614EDA4CC753}">
      <dgm:prSet/>
      <dgm:spPr/>
      <dgm:t>
        <a:bodyPr/>
        <a:lstStyle/>
        <a:p>
          <a:endParaRPr lang="en-US"/>
        </a:p>
      </dgm:t>
    </dgm:pt>
    <dgm:pt modelId="{E16B5D15-2EAE-4DDE-BD4D-0BD4F046D020}">
      <dgm:prSet/>
      <dgm:spPr/>
      <dgm:t>
        <a:bodyPr/>
        <a:lstStyle/>
        <a:p>
          <a:r>
            <a:rPr lang="en-GB" dirty="0"/>
            <a:t>Food safety and recalls- Challenges in managing recalls effectively and efficiently</a:t>
          </a:r>
          <a:endParaRPr lang="en-US" dirty="0"/>
        </a:p>
      </dgm:t>
    </dgm:pt>
    <dgm:pt modelId="{71A959B3-9DB1-4D9C-B6D8-D8438411DB5B}" type="parTrans" cxnId="{86F32C45-00CF-4FD5-8816-C93DABF98028}">
      <dgm:prSet/>
      <dgm:spPr/>
      <dgm:t>
        <a:bodyPr/>
        <a:lstStyle/>
        <a:p>
          <a:endParaRPr lang="en-US"/>
        </a:p>
      </dgm:t>
    </dgm:pt>
    <dgm:pt modelId="{3CA88796-DA65-40FD-B6B9-13B26295A303}" type="sibTrans" cxnId="{86F32C45-00CF-4FD5-8816-C93DABF98028}">
      <dgm:prSet/>
      <dgm:spPr/>
      <dgm:t>
        <a:bodyPr/>
        <a:lstStyle/>
        <a:p>
          <a:endParaRPr lang="en-US"/>
        </a:p>
      </dgm:t>
    </dgm:pt>
    <dgm:pt modelId="{3B25FBB6-EB26-4E64-977D-DE95AD160338}" type="pres">
      <dgm:prSet presAssocID="{2B4CF09C-39A0-4A6F-AE3F-16698ED8BE01}" presName="root" presStyleCnt="0">
        <dgm:presLayoutVars>
          <dgm:dir/>
          <dgm:resizeHandles val="exact"/>
        </dgm:presLayoutVars>
      </dgm:prSet>
      <dgm:spPr/>
    </dgm:pt>
    <dgm:pt modelId="{05C9DC31-9DFC-4CC9-BF74-DE6039201A5C}" type="pres">
      <dgm:prSet presAssocID="{2B4CF09C-39A0-4A6F-AE3F-16698ED8BE01}" presName="container" presStyleCnt="0">
        <dgm:presLayoutVars>
          <dgm:dir/>
          <dgm:resizeHandles val="exact"/>
        </dgm:presLayoutVars>
      </dgm:prSet>
      <dgm:spPr/>
    </dgm:pt>
    <dgm:pt modelId="{27FA1019-BBD3-4DBF-BE37-76EC87A8A1B4}" type="pres">
      <dgm:prSet presAssocID="{BD778087-8F50-4FDE-AB02-893B754CB61C}" presName="compNode" presStyleCnt="0"/>
      <dgm:spPr/>
    </dgm:pt>
    <dgm:pt modelId="{D4C0DC0B-5D8E-417B-BF55-852F42334DCF}" type="pres">
      <dgm:prSet presAssocID="{BD778087-8F50-4FDE-AB02-893B754CB61C}" presName="iconBgRect" presStyleLbl="bgShp" presStyleIdx="0" presStyleCnt="6"/>
      <dgm:spPr/>
    </dgm:pt>
    <dgm:pt modelId="{A8E73BFD-EFA0-47EA-91DA-FE90A8ED19B8}" type="pres">
      <dgm:prSet presAssocID="{BD778087-8F50-4FDE-AB02-893B754CB61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12C7BBC-3D59-4B5F-B473-6D620BE21E6B}" type="pres">
      <dgm:prSet presAssocID="{BD778087-8F50-4FDE-AB02-893B754CB61C}" presName="spaceRect" presStyleCnt="0"/>
      <dgm:spPr/>
    </dgm:pt>
    <dgm:pt modelId="{18CE2FC2-6DD7-45F9-ABD0-C572FAB9E254}" type="pres">
      <dgm:prSet presAssocID="{BD778087-8F50-4FDE-AB02-893B754CB61C}" presName="textRect" presStyleLbl="revTx" presStyleIdx="0" presStyleCnt="6">
        <dgm:presLayoutVars>
          <dgm:chMax val="1"/>
          <dgm:chPref val="1"/>
        </dgm:presLayoutVars>
      </dgm:prSet>
      <dgm:spPr/>
    </dgm:pt>
    <dgm:pt modelId="{C316CCFF-B961-4224-A74F-73A201B9F82A}" type="pres">
      <dgm:prSet presAssocID="{2177D1A5-7497-441B-8991-5476FFDDD89E}" presName="sibTrans" presStyleLbl="sibTrans2D1" presStyleIdx="0" presStyleCnt="0"/>
      <dgm:spPr/>
    </dgm:pt>
    <dgm:pt modelId="{763D4B5B-ED22-45C1-A881-A1C3483E82DD}" type="pres">
      <dgm:prSet presAssocID="{352F2C25-D765-4BB1-9AEE-B55B86E12781}" presName="compNode" presStyleCnt="0"/>
      <dgm:spPr/>
    </dgm:pt>
    <dgm:pt modelId="{82452924-9430-4FAA-94FB-E24DBB27F4F9}" type="pres">
      <dgm:prSet presAssocID="{352F2C25-D765-4BB1-9AEE-B55B86E12781}" presName="iconBgRect" presStyleLbl="bgShp" presStyleIdx="1" presStyleCnt="6"/>
      <dgm:spPr/>
    </dgm:pt>
    <dgm:pt modelId="{8FF344EB-F8B3-4223-9161-D42627145DCF}" type="pres">
      <dgm:prSet presAssocID="{352F2C25-D765-4BB1-9AEE-B55B86E127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56646F8-A839-47C0-99C2-828227CFEC4F}" type="pres">
      <dgm:prSet presAssocID="{352F2C25-D765-4BB1-9AEE-B55B86E12781}" presName="spaceRect" presStyleCnt="0"/>
      <dgm:spPr/>
    </dgm:pt>
    <dgm:pt modelId="{C829EF13-B6FE-4953-B6FF-47E87206A598}" type="pres">
      <dgm:prSet presAssocID="{352F2C25-D765-4BB1-9AEE-B55B86E12781}" presName="textRect" presStyleLbl="revTx" presStyleIdx="1" presStyleCnt="6">
        <dgm:presLayoutVars>
          <dgm:chMax val="1"/>
          <dgm:chPref val="1"/>
        </dgm:presLayoutVars>
      </dgm:prSet>
      <dgm:spPr/>
    </dgm:pt>
    <dgm:pt modelId="{BBA9A375-FDFC-4438-88A3-4C692DE01616}" type="pres">
      <dgm:prSet presAssocID="{C89432B7-A887-4F28-94E6-DF3DAD11C5D0}" presName="sibTrans" presStyleLbl="sibTrans2D1" presStyleIdx="0" presStyleCnt="0"/>
      <dgm:spPr/>
    </dgm:pt>
    <dgm:pt modelId="{7FF4D926-4F87-405B-9A17-8B2B8707221A}" type="pres">
      <dgm:prSet presAssocID="{843EA320-E895-41CA-8173-6A7F6B59886F}" presName="compNode" presStyleCnt="0"/>
      <dgm:spPr/>
    </dgm:pt>
    <dgm:pt modelId="{0AC40D16-2160-45D7-B3AA-02DD56E949B2}" type="pres">
      <dgm:prSet presAssocID="{843EA320-E895-41CA-8173-6A7F6B59886F}" presName="iconBgRect" presStyleLbl="bgShp" presStyleIdx="2" presStyleCnt="6"/>
      <dgm:spPr/>
    </dgm:pt>
    <dgm:pt modelId="{0926B3F1-D6F6-44B0-BD8C-0A7ACDDC08DD}" type="pres">
      <dgm:prSet presAssocID="{843EA320-E895-41CA-8173-6A7F6B5988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B9C51144-7E17-453A-B46D-72E7154B12E2}" type="pres">
      <dgm:prSet presAssocID="{843EA320-E895-41CA-8173-6A7F6B59886F}" presName="spaceRect" presStyleCnt="0"/>
      <dgm:spPr/>
    </dgm:pt>
    <dgm:pt modelId="{0BF65261-B375-4F47-9CB7-D0F2994673C0}" type="pres">
      <dgm:prSet presAssocID="{843EA320-E895-41CA-8173-6A7F6B59886F}" presName="textRect" presStyleLbl="revTx" presStyleIdx="2" presStyleCnt="6">
        <dgm:presLayoutVars>
          <dgm:chMax val="1"/>
          <dgm:chPref val="1"/>
        </dgm:presLayoutVars>
      </dgm:prSet>
      <dgm:spPr/>
    </dgm:pt>
    <dgm:pt modelId="{26191D36-7AF4-4DD3-B6BB-D1BA749C6996}" type="pres">
      <dgm:prSet presAssocID="{DD7D7074-6E49-46E9-B90A-FBA26FF6BBC4}" presName="sibTrans" presStyleLbl="sibTrans2D1" presStyleIdx="0" presStyleCnt="0"/>
      <dgm:spPr/>
    </dgm:pt>
    <dgm:pt modelId="{98E8270A-7D01-475A-B9D1-55D68E1730A0}" type="pres">
      <dgm:prSet presAssocID="{D33832C7-D37A-4DC5-A831-875C0C7DDEFD}" presName="compNode" presStyleCnt="0"/>
      <dgm:spPr/>
    </dgm:pt>
    <dgm:pt modelId="{A5A1C129-DA26-46C7-93E5-60DBA1637773}" type="pres">
      <dgm:prSet presAssocID="{D33832C7-D37A-4DC5-A831-875C0C7DDEFD}" presName="iconBgRect" presStyleLbl="bgShp" presStyleIdx="3" presStyleCnt="6"/>
      <dgm:spPr/>
    </dgm:pt>
    <dgm:pt modelId="{BFB6AF0B-1433-47F8-965D-07568BCA0228}" type="pres">
      <dgm:prSet presAssocID="{D33832C7-D37A-4DC5-A831-875C0C7DDEF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ber"/>
        </a:ext>
      </dgm:extLst>
    </dgm:pt>
    <dgm:pt modelId="{93E3A987-50EA-4910-A560-21AED53207EF}" type="pres">
      <dgm:prSet presAssocID="{D33832C7-D37A-4DC5-A831-875C0C7DDEFD}" presName="spaceRect" presStyleCnt="0"/>
      <dgm:spPr/>
    </dgm:pt>
    <dgm:pt modelId="{08C78636-3BBC-49C0-A334-05B31D12EF7C}" type="pres">
      <dgm:prSet presAssocID="{D33832C7-D37A-4DC5-A831-875C0C7DDEFD}" presName="textRect" presStyleLbl="revTx" presStyleIdx="3" presStyleCnt="6">
        <dgm:presLayoutVars>
          <dgm:chMax val="1"/>
          <dgm:chPref val="1"/>
        </dgm:presLayoutVars>
      </dgm:prSet>
      <dgm:spPr/>
    </dgm:pt>
    <dgm:pt modelId="{1E0D6381-9DA8-4A72-BEFC-7D8E3C966184}" type="pres">
      <dgm:prSet presAssocID="{49F1D2D2-2DA3-4E79-B625-FB429A905021}" presName="sibTrans" presStyleLbl="sibTrans2D1" presStyleIdx="0" presStyleCnt="0"/>
      <dgm:spPr/>
    </dgm:pt>
    <dgm:pt modelId="{34D96237-6292-45C0-8BB6-CB66AF83046B}" type="pres">
      <dgm:prSet presAssocID="{914E021C-2FB4-45A6-BCD9-F6167AEA10C3}" presName="compNode" presStyleCnt="0"/>
      <dgm:spPr/>
    </dgm:pt>
    <dgm:pt modelId="{2D792A5F-F5EA-4644-9CB8-AA05E7187454}" type="pres">
      <dgm:prSet presAssocID="{914E021C-2FB4-45A6-BCD9-F6167AEA10C3}" presName="iconBgRect" presStyleLbl="bgShp" presStyleIdx="4" presStyleCnt="6"/>
      <dgm:spPr/>
    </dgm:pt>
    <dgm:pt modelId="{2042C200-BCE6-4C11-93A7-3FCF53E53FF4}" type="pres">
      <dgm:prSet presAssocID="{914E021C-2FB4-45A6-BCD9-F6167AEA10C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4750CFDB-1815-4E83-A057-4CDD1E092985}" type="pres">
      <dgm:prSet presAssocID="{914E021C-2FB4-45A6-BCD9-F6167AEA10C3}" presName="spaceRect" presStyleCnt="0"/>
      <dgm:spPr/>
    </dgm:pt>
    <dgm:pt modelId="{4AB58E5F-7616-4F64-8985-35FAE5A40B39}" type="pres">
      <dgm:prSet presAssocID="{914E021C-2FB4-45A6-BCD9-F6167AEA10C3}" presName="textRect" presStyleLbl="revTx" presStyleIdx="4" presStyleCnt="6">
        <dgm:presLayoutVars>
          <dgm:chMax val="1"/>
          <dgm:chPref val="1"/>
        </dgm:presLayoutVars>
      </dgm:prSet>
      <dgm:spPr/>
    </dgm:pt>
    <dgm:pt modelId="{40BF011E-08C8-4B40-B22A-1F639D201062}" type="pres">
      <dgm:prSet presAssocID="{080D032C-E448-4AD2-A164-609BF972C1B0}" presName="sibTrans" presStyleLbl="sibTrans2D1" presStyleIdx="0" presStyleCnt="0"/>
      <dgm:spPr/>
    </dgm:pt>
    <dgm:pt modelId="{7DAACD6C-3838-4CEB-8BC7-C1FC30CE9FAE}" type="pres">
      <dgm:prSet presAssocID="{E16B5D15-2EAE-4DDE-BD4D-0BD4F046D020}" presName="compNode" presStyleCnt="0"/>
      <dgm:spPr/>
    </dgm:pt>
    <dgm:pt modelId="{7E237F79-59D8-4D72-A165-EA25EAA46B16}" type="pres">
      <dgm:prSet presAssocID="{E16B5D15-2EAE-4DDE-BD4D-0BD4F046D020}" presName="iconBgRect" presStyleLbl="bgShp" presStyleIdx="5" presStyleCnt="6"/>
      <dgm:spPr/>
    </dgm:pt>
    <dgm:pt modelId="{BD15EDB7-07D4-450B-9596-8AE214257C3C}" type="pres">
      <dgm:prSet presAssocID="{E16B5D15-2EAE-4DDE-BD4D-0BD4F046D02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k and knife"/>
        </a:ext>
      </dgm:extLst>
    </dgm:pt>
    <dgm:pt modelId="{F26B171D-3055-4198-A320-B9E7C3B6394D}" type="pres">
      <dgm:prSet presAssocID="{E16B5D15-2EAE-4DDE-BD4D-0BD4F046D020}" presName="spaceRect" presStyleCnt="0"/>
      <dgm:spPr/>
    </dgm:pt>
    <dgm:pt modelId="{1631C902-4DBD-4A82-BE1E-AA2A7187DFCD}" type="pres">
      <dgm:prSet presAssocID="{E16B5D15-2EAE-4DDE-BD4D-0BD4F046D020}" presName="textRect" presStyleLbl="revTx" presStyleIdx="5" presStyleCnt="6">
        <dgm:presLayoutVars>
          <dgm:chMax val="1"/>
          <dgm:chPref val="1"/>
        </dgm:presLayoutVars>
      </dgm:prSet>
      <dgm:spPr/>
    </dgm:pt>
  </dgm:ptLst>
  <dgm:cxnLst>
    <dgm:cxn modelId="{15D2521D-A64B-4A05-812D-45DBA62BB1A9}" srcId="{2B4CF09C-39A0-4A6F-AE3F-16698ED8BE01}" destId="{843EA320-E895-41CA-8173-6A7F6B59886F}" srcOrd="2" destOrd="0" parTransId="{04BCFF06-64BA-4A35-940C-4C9A4BFD52D2}" sibTransId="{DD7D7074-6E49-46E9-B90A-FBA26FF6BBC4}"/>
    <dgm:cxn modelId="{4684F664-216E-48AD-B8A7-BD8FB0AF271D}" type="presOf" srcId="{49F1D2D2-2DA3-4E79-B625-FB429A905021}" destId="{1E0D6381-9DA8-4A72-BEFC-7D8E3C966184}" srcOrd="0" destOrd="0" presId="urn:microsoft.com/office/officeart/2018/2/layout/IconCircleList"/>
    <dgm:cxn modelId="{86F32C45-00CF-4FD5-8816-C93DABF98028}" srcId="{2B4CF09C-39A0-4A6F-AE3F-16698ED8BE01}" destId="{E16B5D15-2EAE-4DDE-BD4D-0BD4F046D020}" srcOrd="5" destOrd="0" parTransId="{71A959B3-9DB1-4D9C-B6D8-D8438411DB5B}" sibTransId="{3CA88796-DA65-40FD-B6B9-13B26295A303}"/>
    <dgm:cxn modelId="{097F1653-9DD6-489A-87C0-5DA049802309}" type="presOf" srcId="{D33832C7-D37A-4DC5-A831-875C0C7DDEFD}" destId="{08C78636-3BBC-49C0-A334-05B31D12EF7C}" srcOrd="0" destOrd="0" presId="urn:microsoft.com/office/officeart/2018/2/layout/IconCircleList"/>
    <dgm:cxn modelId="{424AA559-44C5-45BC-96DC-72E938F598DD}" type="presOf" srcId="{DD7D7074-6E49-46E9-B90A-FBA26FF6BBC4}" destId="{26191D36-7AF4-4DD3-B6BB-D1BA749C6996}" srcOrd="0" destOrd="0" presId="urn:microsoft.com/office/officeart/2018/2/layout/IconCircleList"/>
    <dgm:cxn modelId="{3B8FAE8E-FC31-4B85-A66C-1E41BD7F0D08}" srcId="{2B4CF09C-39A0-4A6F-AE3F-16698ED8BE01}" destId="{352F2C25-D765-4BB1-9AEE-B55B86E12781}" srcOrd="1" destOrd="0" parTransId="{992877C3-9CC1-4B4B-A020-20A33155C02D}" sibTransId="{C89432B7-A887-4F28-94E6-DF3DAD11C5D0}"/>
    <dgm:cxn modelId="{81F0F68F-785A-4421-A7E4-614EDA4CC753}" srcId="{2B4CF09C-39A0-4A6F-AE3F-16698ED8BE01}" destId="{914E021C-2FB4-45A6-BCD9-F6167AEA10C3}" srcOrd="4" destOrd="0" parTransId="{1568FCE7-DF25-4027-B8B1-37260278B03F}" sibTransId="{080D032C-E448-4AD2-A164-609BF972C1B0}"/>
    <dgm:cxn modelId="{6753E49F-E1DF-40A8-AAE8-2CEBAAB47EE6}" type="presOf" srcId="{080D032C-E448-4AD2-A164-609BF972C1B0}" destId="{40BF011E-08C8-4B40-B22A-1F639D201062}" srcOrd="0" destOrd="0" presId="urn:microsoft.com/office/officeart/2018/2/layout/IconCircleList"/>
    <dgm:cxn modelId="{04F582A9-7CB0-42E2-9D97-5ACC82ECE08C}" type="presOf" srcId="{E16B5D15-2EAE-4DDE-BD4D-0BD4F046D020}" destId="{1631C902-4DBD-4A82-BE1E-AA2A7187DFCD}" srcOrd="0" destOrd="0" presId="urn:microsoft.com/office/officeart/2018/2/layout/IconCircleList"/>
    <dgm:cxn modelId="{E27B7FB7-83D2-4AD6-9EC4-285500A2C38A}" type="presOf" srcId="{352F2C25-D765-4BB1-9AEE-B55B86E12781}" destId="{C829EF13-B6FE-4953-B6FF-47E87206A598}" srcOrd="0" destOrd="0" presId="urn:microsoft.com/office/officeart/2018/2/layout/IconCircleList"/>
    <dgm:cxn modelId="{A21934CA-B253-40E3-93FF-4C33CDB1E7D2}" type="presOf" srcId="{2177D1A5-7497-441B-8991-5476FFDDD89E}" destId="{C316CCFF-B961-4224-A74F-73A201B9F82A}" srcOrd="0" destOrd="0" presId="urn:microsoft.com/office/officeart/2018/2/layout/IconCircleList"/>
    <dgm:cxn modelId="{39E26CCA-5FB3-4110-93D8-94F887007CA9}" srcId="{2B4CF09C-39A0-4A6F-AE3F-16698ED8BE01}" destId="{BD778087-8F50-4FDE-AB02-893B754CB61C}" srcOrd="0" destOrd="0" parTransId="{D8C12932-D3DF-4F7F-8EFD-06E1E8CACAF9}" sibTransId="{2177D1A5-7497-441B-8991-5476FFDDD89E}"/>
    <dgm:cxn modelId="{E251AFCC-295E-45ED-91B3-131DF0EBBBA8}" type="presOf" srcId="{2B4CF09C-39A0-4A6F-AE3F-16698ED8BE01}" destId="{3B25FBB6-EB26-4E64-977D-DE95AD160338}" srcOrd="0" destOrd="0" presId="urn:microsoft.com/office/officeart/2018/2/layout/IconCircleList"/>
    <dgm:cxn modelId="{08C80BD9-1FF9-4081-91BC-9B369BF9639B}" type="presOf" srcId="{C89432B7-A887-4F28-94E6-DF3DAD11C5D0}" destId="{BBA9A375-FDFC-4438-88A3-4C692DE01616}" srcOrd="0" destOrd="0" presId="urn:microsoft.com/office/officeart/2018/2/layout/IconCircleList"/>
    <dgm:cxn modelId="{FBD52FDA-916F-4794-9D7F-92B27B2FD204}" type="presOf" srcId="{843EA320-E895-41CA-8173-6A7F6B59886F}" destId="{0BF65261-B375-4F47-9CB7-D0F2994673C0}" srcOrd="0" destOrd="0" presId="urn:microsoft.com/office/officeart/2018/2/layout/IconCircleList"/>
    <dgm:cxn modelId="{ABD7B1E7-DB3E-4BF8-8670-C17FDDDF9614}" srcId="{2B4CF09C-39A0-4A6F-AE3F-16698ED8BE01}" destId="{D33832C7-D37A-4DC5-A831-875C0C7DDEFD}" srcOrd="3" destOrd="0" parTransId="{FFA6FCF0-48F2-462B-9ABF-B2A5AFC61E82}" sibTransId="{49F1D2D2-2DA3-4E79-B625-FB429A905021}"/>
    <dgm:cxn modelId="{74DCE2FA-56CC-421F-AD9F-9A5468D387CD}" type="presOf" srcId="{BD778087-8F50-4FDE-AB02-893B754CB61C}" destId="{18CE2FC2-6DD7-45F9-ABD0-C572FAB9E254}" srcOrd="0" destOrd="0" presId="urn:microsoft.com/office/officeart/2018/2/layout/IconCircleList"/>
    <dgm:cxn modelId="{3162D8FB-3F05-4928-B31B-5171C729E033}" type="presOf" srcId="{914E021C-2FB4-45A6-BCD9-F6167AEA10C3}" destId="{4AB58E5F-7616-4F64-8985-35FAE5A40B39}" srcOrd="0" destOrd="0" presId="urn:microsoft.com/office/officeart/2018/2/layout/IconCircleList"/>
    <dgm:cxn modelId="{CF53937A-A041-46C3-B34F-C0A6BB969B6A}" type="presParOf" srcId="{3B25FBB6-EB26-4E64-977D-DE95AD160338}" destId="{05C9DC31-9DFC-4CC9-BF74-DE6039201A5C}" srcOrd="0" destOrd="0" presId="urn:microsoft.com/office/officeart/2018/2/layout/IconCircleList"/>
    <dgm:cxn modelId="{8CB1C130-71F2-4F83-A350-F07C82816597}" type="presParOf" srcId="{05C9DC31-9DFC-4CC9-BF74-DE6039201A5C}" destId="{27FA1019-BBD3-4DBF-BE37-76EC87A8A1B4}" srcOrd="0" destOrd="0" presId="urn:microsoft.com/office/officeart/2018/2/layout/IconCircleList"/>
    <dgm:cxn modelId="{395E9026-B0A6-49E1-B8E0-0AF51E36E83E}" type="presParOf" srcId="{27FA1019-BBD3-4DBF-BE37-76EC87A8A1B4}" destId="{D4C0DC0B-5D8E-417B-BF55-852F42334DCF}" srcOrd="0" destOrd="0" presId="urn:microsoft.com/office/officeart/2018/2/layout/IconCircleList"/>
    <dgm:cxn modelId="{36187672-34A6-4775-AA1D-3908DFFD9A1F}" type="presParOf" srcId="{27FA1019-BBD3-4DBF-BE37-76EC87A8A1B4}" destId="{A8E73BFD-EFA0-47EA-91DA-FE90A8ED19B8}" srcOrd="1" destOrd="0" presId="urn:microsoft.com/office/officeart/2018/2/layout/IconCircleList"/>
    <dgm:cxn modelId="{3D5BB711-4457-431D-9760-E2E6D2CD6EBB}" type="presParOf" srcId="{27FA1019-BBD3-4DBF-BE37-76EC87A8A1B4}" destId="{612C7BBC-3D59-4B5F-B473-6D620BE21E6B}" srcOrd="2" destOrd="0" presId="urn:microsoft.com/office/officeart/2018/2/layout/IconCircleList"/>
    <dgm:cxn modelId="{95D82442-2122-4298-8048-D733E677844C}" type="presParOf" srcId="{27FA1019-BBD3-4DBF-BE37-76EC87A8A1B4}" destId="{18CE2FC2-6DD7-45F9-ABD0-C572FAB9E254}" srcOrd="3" destOrd="0" presId="urn:microsoft.com/office/officeart/2018/2/layout/IconCircleList"/>
    <dgm:cxn modelId="{A6A1FB6A-FA04-4AFE-A81A-6482D3E3DDEE}" type="presParOf" srcId="{05C9DC31-9DFC-4CC9-BF74-DE6039201A5C}" destId="{C316CCFF-B961-4224-A74F-73A201B9F82A}" srcOrd="1" destOrd="0" presId="urn:microsoft.com/office/officeart/2018/2/layout/IconCircleList"/>
    <dgm:cxn modelId="{4DE36390-F020-4449-B9A5-8E414EFA1E57}" type="presParOf" srcId="{05C9DC31-9DFC-4CC9-BF74-DE6039201A5C}" destId="{763D4B5B-ED22-45C1-A881-A1C3483E82DD}" srcOrd="2" destOrd="0" presId="urn:microsoft.com/office/officeart/2018/2/layout/IconCircleList"/>
    <dgm:cxn modelId="{3FEFFEB9-CEF0-4535-A86E-1AAEEE050D38}" type="presParOf" srcId="{763D4B5B-ED22-45C1-A881-A1C3483E82DD}" destId="{82452924-9430-4FAA-94FB-E24DBB27F4F9}" srcOrd="0" destOrd="0" presId="urn:microsoft.com/office/officeart/2018/2/layout/IconCircleList"/>
    <dgm:cxn modelId="{EF6EE19B-A42B-4565-B42E-AD090F7F1DC8}" type="presParOf" srcId="{763D4B5B-ED22-45C1-A881-A1C3483E82DD}" destId="{8FF344EB-F8B3-4223-9161-D42627145DCF}" srcOrd="1" destOrd="0" presId="urn:microsoft.com/office/officeart/2018/2/layout/IconCircleList"/>
    <dgm:cxn modelId="{99AB0420-A0CF-41A8-9082-646548E94ED0}" type="presParOf" srcId="{763D4B5B-ED22-45C1-A881-A1C3483E82DD}" destId="{356646F8-A839-47C0-99C2-828227CFEC4F}" srcOrd="2" destOrd="0" presId="urn:microsoft.com/office/officeart/2018/2/layout/IconCircleList"/>
    <dgm:cxn modelId="{F630D648-A0E5-495D-9DB2-8FDEE16DAA2B}" type="presParOf" srcId="{763D4B5B-ED22-45C1-A881-A1C3483E82DD}" destId="{C829EF13-B6FE-4953-B6FF-47E87206A598}" srcOrd="3" destOrd="0" presId="urn:microsoft.com/office/officeart/2018/2/layout/IconCircleList"/>
    <dgm:cxn modelId="{57641CAE-552B-4F72-B14A-0F69A8E8418F}" type="presParOf" srcId="{05C9DC31-9DFC-4CC9-BF74-DE6039201A5C}" destId="{BBA9A375-FDFC-4438-88A3-4C692DE01616}" srcOrd="3" destOrd="0" presId="urn:microsoft.com/office/officeart/2018/2/layout/IconCircleList"/>
    <dgm:cxn modelId="{CE692CB3-A1BC-4FFA-9992-AE1DD2424D26}" type="presParOf" srcId="{05C9DC31-9DFC-4CC9-BF74-DE6039201A5C}" destId="{7FF4D926-4F87-405B-9A17-8B2B8707221A}" srcOrd="4" destOrd="0" presId="urn:microsoft.com/office/officeart/2018/2/layout/IconCircleList"/>
    <dgm:cxn modelId="{9D8E0380-BC2A-43E1-BE4C-E82E19CE8B58}" type="presParOf" srcId="{7FF4D926-4F87-405B-9A17-8B2B8707221A}" destId="{0AC40D16-2160-45D7-B3AA-02DD56E949B2}" srcOrd="0" destOrd="0" presId="urn:microsoft.com/office/officeart/2018/2/layout/IconCircleList"/>
    <dgm:cxn modelId="{B8011380-C3C0-41DF-87E5-6C98542C6F7D}" type="presParOf" srcId="{7FF4D926-4F87-405B-9A17-8B2B8707221A}" destId="{0926B3F1-D6F6-44B0-BD8C-0A7ACDDC08DD}" srcOrd="1" destOrd="0" presId="urn:microsoft.com/office/officeart/2018/2/layout/IconCircleList"/>
    <dgm:cxn modelId="{4562A7A9-AB6A-4FCE-84D3-ED9CE739EA07}" type="presParOf" srcId="{7FF4D926-4F87-405B-9A17-8B2B8707221A}" destId="{B9C51144-7E17-453A-B46D-72E7154B12E2}" srcOrd="2" destOrd="0" presId="urn:microsoft.com/office/officeart/2018/2/layout/IconCircleList"/>
    <dgm:cxn modelId="{BCB1A1B3-81A0-4B5C-8FA7-69DA01DF2071}" type="presParOf" srcId="{7FF4D926-4F87-405B-9A17-8B2B8707221A}" destId="{0BF65261-B375-4F47-9CB7-D0F2994673C0}" srcOrd="3" destOrd="0" presId="urn:microsoft.com/office/officeart/2018/2/layout/IconCircleList"/>
    <dgm:cxn modelId="{9BB480CA-125B-4B6C-9ABC-9C1C909F91E4}" type="presParOf" srcId="{05C9DC31-9DFC-4CC9-BF74-DE6039201A5C}" destId="{26191D36-7AF4-4DD3-B6BB-D1BA749C6996}" srcOrd="5" destOrd="0" presId="urn:microsoft.com/office/officeart/2018/2/layout/IconCircleList"/>
    <dgm:cxn modelId="{1AE73E59-90AA-4C15-8D01-61EFD83F7F20}" type="presParOf" srcId="{05C9DC31-9DFC-4CC9-BF74-DE6039201A5C}" destId="{98E8270A-7D01-475A-B9D1-55D68E1730A0}" srcOrd="6" destOrd="0" presId="urn:microsoft.com/office/officeart/2018/2/layout/IconCircleList"/>
    <dgm:cxn modelId="{8F16971D-58FE-492B-988A-E4AAF0F782BE}" type="presParOf" srcId="{98E8270A-7D01-475A-B9D1-55D68E1730A0}" destId="{A5A1C129-DA26-46C7-93E5-60DBA1637773}" srcOrd="0" destOrd="0" presId="urn:microsoft.com/office/officeart/2018/2/layout/IconCircleList"/>
    <dgm:cxn modelId="{B5CCB06E-37B0-4E55-94FA-10247A838777}" type="presParOf" srcId="{98E8270A-7D01-475A-B9D1-55D68E1730A0}" destId="{BFB6AF0B-1433-47F8-965D-07568BCA0228}" srcOrd="1" destOrd="0" presId="urn:microsoft.com/office/officeart/2018/2/layout/IconCircleList"/>
    <dgm:cxn modelId="{DB28F6DB-ECA7-4872-A31C-40C39CD0F6F1}" type="presParOf" srcId="{98E8270A-7D01-475A-B9D1-55D68E1730A0}" destId="{93E3A987-50EA-4910-A560-21AED53207EF}" srcOrd="2" destOrd="0" presId="urn:microsoft.com/office/officeart/2018/2/layout/IconCircleList"/>
    <dgm:cxn modelId="{9B5B85F3-6C5D-4A75-8774-887899181BF4}" type="presParOf" srcId="{98E8270A-7D01-475A-B9D1-55D68E1730A0}" destId="{08C78636-3BBC-49C0-A334-05B31D12EF7C}" srcOrd="3" destOrd="0" presId="urn:microsoft.com/office/officeart/2018/2/layout/IconCircleList"/>
    <dgm:cxn modelId="{9D2453A3-8E81-4B19-8EDA-6FD0BB628B4E}" type="presParOf" srcId="{05C9DC31-9DFC-4CC9-BF74-DE6039201A5C}" destId="{1E0D6381-9DA8-4A72-BEFC-7D8E3C966184}" srcOrd="7" destOrd="0" presId="urn:microsoft.com/office/officeart/2018/2/layout/IconCircleList"/>
    <dgm:cxn modelId="{D3ED7F9A-3ADE-422E-83FF-808FF5833E89}" type="presParOf" srcId="{05C9DC31-9DFC-4CC9-BF74-DE6039201A5C}" destId="{34D96237-6292-45C0-8BB6-CB66AF83046B}" srcOrd="8" destOrd="0" presId="urn:microsoft.com/office/officeart/2018/2/layout/IconCircleList"/>
    <dgm:cxn modelId="{68E5364D-F9BA-4F29-91CF-7CB9A67A4E66}" type="presParOf" srcId="{34D96237-6292-45C0-8BB6-CB66AF83046B}" destId="{2D792A5F-F5EA-4644-9CB8-AA05E7187454}" srcOrd="0" destOrd="0" presId="urn:microsoft.com/office/officeart/2018/2/layout/IconCircleList"/>
    <dgm:cxn modelId="{94893382-67C1-4F93-9E5B-00C2B3478BC1}" type="presParOf" srcId="{34D96237-6292-45C0-8BB6-CB66AF83046B}" destId="{2042C200-BCE6-4C11-93A7-3FCF53E53FF4}" srcOrd="1" destOrd="0" presId="urn:microsoft.com/office/officeart/2018/2/layout/IconCircleList"/>
    <dgm:cxn modelId="{FD033EA1-DC72-454A-9C4A-298B45F98479}" type="presParOf" srcId="{34D96237-6292-45C0-8BB6-CB66AF83046B}" destId="{4750CFDB-1815-4E83-A057-4CDD1E092985}" srcOrd="2" destOrd="0" presId="urn:microsoft.com/office/officeart/2018/2/layout/IconCircleList"/>
    <dgm:cxn modelId="{0707184F-7BB2-4FFF-9B3C-D7EB139B5CCC}" type="presParOf" srcId="{34D96237-6292-45C0-8BB6-CB66AF83046B}" destId="{4AB58E5F-7616-4F64-8985-35FAE5A40B39}" srcOrd="3" destOrd="0" presId="urn:microsoft.com/office/officeart/2018/2/layout/IconCircleList"/>
    <dgm:cxn modelId="{364EEFB6-E448-40EC-968E-2984E39CE517}" type="presParOf" srcId="{05C9DC31-9DFC-4CC9-BF74-DE6039201A5C}" destId="{40BF011E-08C8-4B40-B22A-1F639D201062}" srcOrd="9" destOrd="0" presId="urn:microsoft.com/office/officeart/2018/2/layout/IconCircleList"/>
    <dgm:cxn modelId="{DF56123D-A0B8-423D-8C47-C961A079C30E}" type="presParOf" srcId="{05C9DC31-9DFC-4CC9-BF74-DE6039201A5C}" destId="{7DAACD6C-3838-4CEB-8BC7-C1FC30CE9FAE}" srcOrd="10" destOrd="0" presId="urn:microsoft.com/office/officeart/2018/2/layout/IconCircleList"/>
    <dgm:cxn modelId="{F27ECD08-30DD-4BB1-BFD8-96B3D0B45816}" type="presParOf" srcId="{7DAACD6C-3838-4CEB-8BC7-C1FC30CE9FAE}" destId="{7E237F79-59D8-4D72-A165-EA25EAA46B16}" srcOrd="0" destOrd="0" presId="urn:microsoft.com/office/officeart/2018/2/layout/IconCircleList"/>
    <dgm:cxn modelId="{129B9D8C-B56D-45B1-A1B7-265E5F549128}" type="presParOf" srcId="{7DAACD6C-3838-4CEB-8BC7-C1FC30CE9FAE}" destId="{BD15EDB7-07D4-450B-9596-8AE214257C3C}" srcOrd="1" destOrd="0" presId="urn:microsoft.com/office/officeart/2018/2/layout/IconCircleList"/>
    <dgm:cxn modelId="{44B41A7B-6CCC-4EC6-AAA1-7E9127E91436}" type="presParOf" srcId="{7DAACD6C-3838-4CEB-8BC7-C1FC30CE9FAE}" destId="{F26B171D-3055-4198-A320-B9E7C3B6394D}" srcOrd="2" destOrd="0" presId="urn:microsoft.com/office/officeart/2018/2/layout/IconCircleList"/>
    <dgm:cxn modelId="{04F3E3C4-83B4-4176-8348-6B4706A66DCD}" type="presParOf" srcId="{7DAACD6C-3838-4CEB-8BC7-C1FC30CE9FAE}" destId="{1631C902-4DBD-4A82-BE1E-AA2A7187DFC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666A50-4EC9-46FB-824C-8CB30E5B00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13E75E-7EA9-4F7A-8E11-9F9F190519B7}">
      <dgm:prSet/>
      <dgm:spPr/>
      <dgm:t>
        <a:bodyPr/>
        <a:lstStyle/>
        <a:p>
          <a:r>
            <a:rPr lang="en-GB"/>
            <a:t>Recording every step of the supply chain</a:t>
          </a:r>
          <a:endParaRPr lang="en-US"/>
        </a:p>
      </dgm:t>
    </dgm:pt>
    <dgm:pt modelId="{424B68B7-1E31-497B-8AE4-5C55B5116779}" type="parTrans" cxnId="{E5C3AB2A-224D-4FEE-A5A8-FA55887BE0CE}">
      <dgm:prSet/>
      <dgm:spPr/>
      <dgm:t>
        <a:bodyPr/>
        <a:lstStyle/>
        <a:p>
          <a:endParaRPr lang="en-US"/>
        </a:p>
      </dgm:t>
    </dgm:pt>
    <dgm:pt modelId="{F05CEAB0-82CB-409D-855F-423AB2B3DE3D}" type="sibTrans" cxnId="{E5C3AB2A-224D-4FEE-A5A8-FA55887BE0CE}">
      <dgm:prSet/>
      <dgm:spPr/>
      <dgm:t>
        <a:bodyPr/>
        <a:lstStyle/>
        <a:p>
          <a:endParaRPr lang="en-US"/>
        </a:p>
      </dgm:t>
    </dgm:pt>
    <dgm:pt modelId="{5C64002E-0A34-490C-A0E4-532CA0E9C981}">
      <dgm:prSet/>
      <dgm:spPr/>
      <dgm:t>
        <a:bodyPr/>
        <a:lstStyle/>
        <a:p>
          <a:r>
            <a:rPr lang="en-GB"/>
            <a:t>Tracking every product from farm to store</a:t>
          </a:r>
          <a:endParaRPr lang="en-US"/>
        </a:p>
      </dgm:t>
    </dgm:pt>
    <dgm:pt modelId="{CB927830-F0EC-4731-A4AB-3259949F232A}" type="parTrans" cxnId="{08C16F8A-20F8-4AE9-AF05-6D9222D0E3CD}">
      <dgm:prSet/>
      <dgm:spPr/>
      <dgm:t>
        <a:bodyPr/>
        <a:lstStyle/>
        <a:p>
          <a:endParaRPr lang="en-US"/>
        </a:p>
      </dgm:t>
    </dgm:pt>
    <dgm:pt modelId="{9902B685-6EAC-4BEA-B78C-D787FBCD7390}" type="sibTrans" cxnId="{08C16F8A-20F8-4AE9-AF05-6D9222D0E3CD}">
      <dgm:prSet/>
      <dgm:spPr/>
      <dgm:t>
        <a:bodyPr/>
        <a:lstStyle/>
        <a:p>
          <a:endParaRPr lang="en-US"/>
        </a:p>
      </dgm:t>
    </dgm:pt>
    <dgm:pt modelId="{F73EEC71-9485-4924-8F70-11CEFB10FD5F}" type="pres">
      <dgm:prSet presAssocID="{26666A50-4EC9-46FB-824C-8CB30E5B00FE}" presName="root" presStyleCnt="0">
        <dgm:presLayoutVars>
          <dgm:dir/>
          <dgm:resizeHandles val="exact"/>
        </dgm:presLayoutVars>
      </dgm:prSet>
      <dgm:spPr/>
    </dgm:pt>
    <dgm:pt modelId="{EC73E4D2-E334-4FAD-89F5-CFB6568F7816}" type="pres">
      <dgm:prSet presAssocID="{E013E75E-7EA9-4F7A-8E11-9F9F190519B7}" presName="compNode" presStyleCnt="0"/>
      <dgm:spPr/>
    </dgm:pt>
    <dgm:pt modelId="{F00A5756-FBD2-43D8-9E3E-E58BB0F2EC69}" type="pres">
      <dgm:prSet presAssocID="{E013E75E-7EA9-4F7A-8E11-9F9F190519B7}" presName="bgRect" presStyleLbl="bgShp" presStyleIdx="0" presStyleCnt="2" custLinFactNeighborX="-125" custLinFactNeighborY="-11002"/>
      <dgm:spPr/>
    </dgm:pt>
    <dgm:pt modelId="{3AEEF4D3-C373-4C0F-8B10-CB34A74025C8}" type="pres">
      <dgm:prSet presAssocID="{E013E75E-7EA9-4F7A-8E11-9F9F190519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DA25C178-03C8-4F1A-86F9-B163ECEB872A}" type="pres">
      <dgm:prSet presAssocID="{E013E75E-7EA9-4F7A-8E11-9F9F190519B7}" presName="spaceRect" presStyleCnt="0"/>
      <dgm:spPr/>
    </dgm:pt>
    <dgm:pt modelId="{4EE059F6-83CF-4E93-AF6A-D16FC75F942D}" type="pres">
      <dgm:prSet presAssocID="{E013E75E-7EA9-4F7A-8E11-9F9F190519B7}" presName="parTx" presStyleLbl="revTx" presStyleIdx="0" presStyleCnt="2">
        <dgm:presLayoutVars>
          <dgm:chMax val="0"/>
          <dgm:chPref val="0"/>
        </dgm:presLayoutVars>
      </dgm:prSet>
      <dgm:spPr/>
    </dgm:pt>
    <dgm:pt modelId="{66E20679-B934-4576-998E-5B92828A7D04}" type="pres">
      <dgm:prSet presAssocID="{F05CEAB0-82CB-409D-855F-423AB2B3DE3D}" presName="sibTrans" presStyleCnt="0"/>
      <dgm:spPr/>
    </dgm:pt>
    <dgm:pt modelId="{F419F239-2E72-47DF-AF1B-787CC3CBC23B}" type="pres">
      <dgm:prSet presAssocID="{5C64002E-0A34-490C-A0E4-532CA0E9C981}" presName="compNode" presStyleCnt="0"/>
      <dgm:spPr/>
    </dgm:pt>
    <dgm:pt modelId="{A32223F0-248C-40FC-A107-73D02C4151EA}" type="pres">
      <dgm:prSet presAssocID="{5C64002E-0A34-490C-A0E4-532CA0E9C981}" presName="bgRect" presStyleLbl="bgShp" presStyleIdx="1" presStyleCnt="2"/>
      <dgm:spPr/>
    </dgm:pt>
    <dgm:pt modelId="{31D37EFA-7868-4018-A7A3-F7FF8385F08E}" type="pres">
      <dgm:prSet presAssocID="{5C64002E-0A34-490C-A0E4-532CA0E9C9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n"/>
        </a:ext>
      </dgm:extLst>
    </dgm:pt>
    <dgm:pt modelId="{DB7FF7F1-D324-4C9A-878E-110D47D553E4}" type="pres">
      <dgm:prSet presAssocID="{5C64002E-0A34-490C-A0E4-532CA0E9C981}" presName="spaceRect" presStyleCnt="0"/>
      <dgm:spPr/>
    </dgm:pt>
    <dgm:pt modelId="{7CB17ED1-90DF-4B9B-B29B-F7221B4BB7FE}" type="pres">
      <dgm:prSet presAssocID="{5C64002E-0A34-490C-A0E4-532CA0E9C981}" presName="parTx" presStyleLbl="revTx" presStyleIdx="1" presStyleCnt="2">
        <dgm:presLayoutVars>
          <dgm:chMax val="0"/>
          <dgm:chPref val="0"/>
        </dgm:presLayoutVars>
      </dgm:prSet>
      <dgm:spPr/>
    </dgm:pt>
  </dgm:ptLst>
  <dgm:cxnLst>
    <dgm:cxn modelId="{E5C3AB2A-224D-4FEE-A5A8-FA55887BE0CE}" srcId="{26666A50-4EC9-46FB-824C-8CB30E5B00FE}" destId="{E013E75E-7EA9-4F7A-8E11-9F9F190519B7}" srcOrd="0" destOrd="0" parTransId="{424B68B7-1E31-497B-8AE4-5C55B5116779}" sibTransId="{F05CEAB0-82CB-409D-855F-423AB2B3DE3D}"/>
    <dgm:cxn modelId="{0ECAE639-6CDF-44EB-81E3-6C6A84A83973}" type="presOf" srcId="{26666A50-4EC9-46FB-824C-8CB30E5B00FE}" destId="{F73EEC71-9485-4924-8F70-11CEFB10FD5F}" srcOrd="0" destOrd="0" presId="urn:microsoft.com/office/officeart/2018/2/layout/IconVerticalSolidList"/>
    <dgm:cxn modelId="{08C16F8A-20F8-4AE9-AF05-6D9222D0E3CD}" srcId="{26666A50-4EC9-46FB-824C-8CB30E5B00FE}" destId="{5C64002E-0A34-490C-A0E4-532CA0E9C981}" srcOrd="1" destOrd="0" parTransId="{CB927830-F0EC-4731-A4AB-3259949F232A}" sibTransId="{9902B685-6EAC-4BEA-B78C-D787FBCD7390}"/>
    <dgm:cxn modelId="{887B4BA2-2ED4-40CB-9F1A-F66A66D2FFC9}" type="presOf" srcId="{E013E75E-7EA9-4F7A-8E11-9F9F190519B7}" destId="{4EE059F6-83CF-4E93-AF6A-D16FC75F942D}" srcOrd="0" destOrd="0" presId="urn:microsoft.com/office/officeart/2018/2/layout/IconVerticalSolidList"/>
    <dgm:cxn modelId="{F79CDFC8-A732-4210-A59B-FBDE7E7B5249}" type="presOf" srcId="{5C64002E-0A34-490C-A0E4-532CA0E9C981}" destId="{7CB17ED1-90DF-4B9B-B29B-F7221B4BB7FE}" srcOrd="0" destOrd="0" presId="urn:microsoft.com/office/officeart/2018/2/layout/IconVerticalSolidList"/>
    <dgm:cxn modelId="{0BD32C9E-34B6-4CA9-B12F-F60348FE6D4B}" type="presParOf" srcId="{F73EEC71-9485-4924-8F70-11CEFB10FD5F}" destId="{EC73E4D2-E334-4FAD-89F5-CFB6568F7816}" srcOrd="0" destOrd="0" presId="urn:microsoft.com/office/officeart/2018/2/layout/IconVerticalSolidList"/>
    <dgm:cxn modelId="{F3ACB9DA-C277-49BF-AE02-F08B5FC7DB21}" type="presParOf" srcId="{EC73E4D2-E334-4FAD-89F5-CFB6568F7816}" destId="{F00A5756-FBD2-43D8-9E3E-E58BB0F2EC69}" srcOrd="0" destOrd="0" presId="urn:microsoft.com/office/officeart/2018/2/layout/IconVerticalSolidList"/>
    <dgm:cxn modelId="{850BE2F9-E067-4BC8-87AD-64BB8FDBDBCC}" type="presParOf" srcId="{EC73E4D2-E334-4FAD-89F5-CFB6568F7816}" destId="{3AEEF4D3-C373-4C0F-8B10-CB34A74025C8}" srcOrd="1" destOrd="0" presId="urn:microsoft.com/office/officeart/2018/2/layout/IconVerticalSolidList"/>
    <dgm:cxn modelId="{2C473F32-E61A-4761-9304-05CE844086D9}" type="presParOf" srcId="{EC73E4D2-E334-4FAD-89F5-CFB6568F7816}" destId="{DA25C178-03C8-4F1A-86F9-B163ECEB872A}" srcOrd="2" destOrd="0" presId="urn:microsoft.com/office/officeart/2018/2/layout/IconVerticalSolidList"/>
    <dgm:cxn modelId="{3D9B3628-C3C5-4BF9-8ED7-5C62D5D0C65C}" type="presParOf" srcId="{EC73E4D2-E334-4FAD-89F5-CFB6568F7816}" destId="{4EE059F6-83CF-4E93-AF6A-D16FC75F942D}" srcOrd="3" destOrd="0" presId="urn:microsoft.com/office/officeart/2018/2/layout/IconVerticalSolidList"/>
    <dgm:cxn modelId="{155E9075-5E7D-4A77-832C-16E156E13CAB}" type="presParOf" srcId="{F73EEC71-9485-4924-8F70-11CEFB10FD5F}" destId="{66E20679-B934-4576-998E-5B92828A7D04}" srcOrd="1" destOrd="0" presId="urn:microsoft.com/office/officeart/2018/2/layout/IconVerticalSolidList"/>
    <dgm:cxn modelId="{DCE9B783-C0DD-49C1-87D5-0149AE6E36FF}" type="presParOf" srcId="{F73EEC71-9485-4924-8F70-11CEFB10FD5F}" destId="{F419F239-2E72-47DF-AF1B-787CC3CBC23B}" srcOrd="2" destOrd="0" presId="urn:microsoft.com/office/officeart/2018/2/layout/IconVerticalSolidList"/>
    <dgm:cxn modelId="{D239CFC8-04BD-4C37-B482-A56AA2E7866A}" type="presParOf" srcId="{F419F239-2E72-47DF-AF1B-787CC3CBC23B}" destId="{A32223F0-248C-40FC-A107-73D02C4151EA}" srcOrd="0" destOrd="0" presId="urn:microsoft.com/office/officeart/2018/2/layout/IconVerticalSolidList"/>
    <dgm:cxn modelId="{4C7D1609-040E-4233-9D25-A54AA15DE26A}" type="presParOf" srcId="{F419F239-2E72-47DF-AF1B-787CC3CBC23B}" destId="{31D37EFA-7868-4018-A7A3-F7FF8385F08E}" srcOrd="1" destOrd="0" presId="urn:microsoft.com/office/officeart/2018/2/layout/IconVerticalSolidList"/>
    <dgm:cxn modelId="{1EA5E65E-3810-4A74-AC0E-8A26D8D03425}" type="presParOf" srcId="{F419F239-2E72-47DF-AF1B-787CC3CBC23B}" destId="{DB7FF7F1-D324-4C9A-878E-110D47D553E4}" srcOrd="2" destOrd="0" presId="urn:microsoft.com/office/officeart/2018/2/layout/IconVerticalSolidList"/>
    <dgm:cxn modelId="{BB2FEF9B-AF06-4F19-86F2-654A070B4E07}" type="presParOf" srcId="{F419F239-2E72-47DF-AF1B-787CC3CBC23B}" destId="{7CB17ED1-90DF-4B9B-B29B-F7221B4BB7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CD7965-C55D-461B-89AA-EC6FFE02618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1E1FDE4-C597-432A-8650-750AC50C5A7E}">
      <dgm:prSet/>
      <dgm:spPr/>
      <dgm:t>
        <a:bodyPr/>
        <a:lstStyle/>
        <a:p>
          <a:pPr>
            <a:defRPr cap="all"/>
          </a:pPr>
          <a:r>
            <a:rPr lang="en-GB"/>
            <a:t>Building Transparency- Open and accessible data</a:t>
          </a:r>
          <a:endParaRPr lang="en-US"/>
        </a:p>
      </dgm:t>
    </dgm:pt>
    <dgm:pt modelId="{FE3A6712-7F96-4617-AFE5-074513ED7025}" type="parTrans" cxnId="{58B7C81B-6320-457C-BDD1-1A707C4D6597}">
      <dgm:prSet/>
      <dgm:spPr/>
      <dgm:t>
        <a:bodyPr/>
        <a:lstStyle/>
        <a:p>
          <a:endParaRPr lang="en-US"/>
        </a:p>
      </dgm:t>
    </dgm:pt>
    <dgm:pt modelId="{16400901-3540-4C74-89EF-3EE231799E5C}" type="sibTrans" cxnId="{58B7C81B-6320-457C-BDD1-1A707C4D6597}">
      <dgm:prSet/>
      <dgm:spPr/>
      <dgm:t>
        <a:bodyPr/>
        <a:lstStyle/>
        <a:p>
          <a:endParaRPr lang="en-US"/>
        </a:p>
      </dgm:t>
    </dgm:pt>
    <dgm:pt modelId="{57059EF1-573B-4811-8979-54C4E52550F5}">
      <dgm:prSet/>
      <dgm:spPr/>
      <dgm:t>
        <a:bodyPr/>
        <a:lstStyle/>
        <a:p>
          <a:pPr>
            <a:defRPr cap="all"/>
          </a:pPr>
          <a:r>
            <a:rPr lang="en-GB"/>
            <a:t>Preventing data tampering and fraud</a:t>
          </a:r>
          <a:endParaRPr lang="en-US"/>
        </a:p>
      </dgm:t>
    </dgm:pt>
    <dgm:pt modelId="{983C3865-C1B4-4C27-86C7-30E4E480E2C4}" type="parTrans" cxnId="{6A9EBC8D-EECB-4C4D-8CED-239FDAD9648D}">
      <dgm:prSet/>
      <dgm:spPr/>
      <dgm:t>
        <a:bodyPr/>
        <a:lstStyle/>
        <a:p>
          <a:endParaRPr lang="en-US"/>
        </a:p>
      </dgm:t>
    </dgm:pt>
    <dgm:pt modelId="{C04A69F5-11C8-470C-BC4B-1D3FA1311A4F}" type="sibTrans" cxnId="{6A9EBC8D-EECB-4C4D-8CED-239FDAD9648D}">
      <dgm:prSet/>
      <dgm:spPr/>
      <dgm:t>
        <a:bodyPr/>
        <a:lstStyle/>
        <a:p>
          <a:endParaRPr lang="en-US"/>
        </a:p>
      </dgm:t>
    </dgm:pt>
    <dgm:pt modelId="{3E70BFEE-24E0-4FFD-B282-78D8249F3E1D}">
      <dgm:prSet/>
      <dgm:spPr/>
      <dgm:t>
        <a:bodyPr/>
        <a:lstStyle/>
        <a:p>
          <a:pPr>
            <a:defRPr cap="all"/>
          </a:pPr>
          <a:r>
            <a:rPr lang="en-GB"/>
            <a:t>Consumer trust- providing consumers with verifiable information about product origin and handling. </a:t>
          </a:r>
          <a:endParaRPr lang="en-US"/>
        </a:p>
      </dgm:t>
    </dgm:pt>
    <dgm:pt modelId="{7CFB2843-471D-43C1-A816-E41D59E3C1FA}" type="parTrans" cxnId="{C2497125-D321-4577-95AD-997F0E186228}">
      <dgm:prSet/>
      <dgm:spPr/>
      <dgm:t>
        <a:bodyPr/>
        <a:lstStyle/>
        <a:p>
          <a:endParaRPr lang="en-US"/>
        </a:p>
      </dgm:t>
    </dgm:pt>
    <dgm:pt modelId="{D2469A3E-A43F-4920-BEFD-F951F1465AE8}" type="sibTrans" cxnId="{C2497125-D321-4577-95AD-997F0E186228}">
      <dgm:prSet/>
      <dgm:spPr/>
      <dgm:t>
        <a:bodyPr/>
        <a:lstStyle/>
        <a:p>
          <a:endParaRPr lang="en-US"/>
        </a:p>
      </dgm:t>
    </dgm:pt>
    <dgm:pt modelId="{B6697E38-A8FA-41C2-A25C-FB16789E64C6}" type="pres">
      <dgm:prSet presAssocID="{27CD7965-C55D-461B-89AA-EC6FFE02618C}" presName="root" presStyleCnt="0">
        <dgm:presLayoutVars>
          <dgm:dir/>
          <dgm:resizeHandles val="exact"/>
        </dgm:presLayoutVars>
      </dgm:prSet>
      <dgm:spPr/>
    </dgm:pt>
    <dgm:pt modelId="{423165D0-74E8-43E6-AB97-1CFB50BE3AA8}" type="pres">
      <dgm:prSet presAssocID="{A1E1FDE4-C597-432A-8650-750AC50C5A7E}" presName="compNode" presStyleCnt="0"/>
      <dgm:spPr/>
    </dgm:pt>
    <dgm:pt modelId="{68E096EE-BFCB-4B0E-810F-5A7C400CB2A9}" type="pres">
      <dgm:prSet presAssocID="{A1E1FDE4-C597-432A-8650-750AC50C5A7E}" presName="iconBgRect" presStyleLbl="bgShp" presStyleIdx="0" presStyleCnt="3"/>
      <dgm:spPr>
        <a:prstGeom prst="round2DiagRect">
          <a:avLst>
            <a:gd name="adj1" fmla="val 29727"/>
            <a:gd name="adj2" fmla="val 0"/>
          </a:avLst>
        </a:prstGeom>
      </dgm:spPr>
    </dgm:pt>
    <dgm:pt modelId="{105F55AF-9D8D-4AF0-98BC-1FD6066F2BBC}" type="pres">
      <dgm:prSet presAssocID="{A1E1FDE4-C597-432A-8650-750AC50C5A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39EC5A4-E270-4BED-8050-6C002FE79B3E}" type="pres">
      <dgm:prSet presAssocID="{A1E1FDE4-C597-432A-8650-750AC50C5A7E}" presName="spaceRect" presStyleCnt="0"/>
      <dgm:spPr/>
    </dgm:pt>
    <dgm:pt modelId="{FD41B32B-C910-4FA3-A720-B933931B79C7}" type="pres">
      <dgm:prSet presAssocID="{A1E1FDE4-C597-432A-8650-750AC50C5A7E}" presName="textRect" presStyleLbl="revTx" presStyleIdx="0" presStyleCnt="3">
        <dgm:presLayoutVars>
          <dgm:chMax val="1"/>
          <dgm:chPref val="1"/>
        </dgm:presLayoutVars>
      </dgm:prSet>
      <dgm:spPr/>
    </dgm:pt>
    <dgm:pt modelId="{AD517657-2DE9-4EFA-9CBE-C9EBF53503BE}" type="pres">
      <dgm:prSet presAssocID="{16400901-3540-4C74-89EF-3EE231799E5C}" presName="sibTrans" presStyleCnt="0"/>
      <dgm:spPr/>
    </dgm:pt>
    <dgm:pt modelId="{16F350C6-0F99-4E5A-9D82-5A714C766524}" type="pres">
      <dgm:prSet presAssocID="{57059EF1-573B-4811-8979-54C4E52550F5}" presName="compNode" presStyleCnt="0"/>
      <dgm:spPr/>
    </dgm:pt>
    <dgm:pt modelId="{586814E0-7848-41D8-99BB-A2082B02F070}" type="pres">
      <dgm:prSet presAssocID="{57059EF1-573B-4811-8979-54C4E52550F5}" presName="iconBgRect" presStyleLbl="bgShp" presStyleIdx="1" presStyleCnt="3"/>
      <dgm:spPr>
        <a:prstGeom prst="round2DiagRect">
          <a:avLst>
            <a:gd name="adj1" fmla="val 29727"/>
            <a:gd name="adj2" fmla="val 0"/>
          </a:avLst>
        </a:prstGeom>
      </dgm:spPr>
    </dgm:pt>
    <dgm:pt modelId="{EC41D271-FBE3-4FED-A92B-FF63305CBA4C}" type="pres">
      <dgm:prSet presAssocID="{57059EF1-573B-4811-8979-54C4E52550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A66844D-538C-4AE0-8961-606CF4DD77C5}" type="pres">
      <dgm:prSet presAssocID="{57059EF1-573B-4811-8979-54C4E52550F5}" presName="spaceRect" presStyleCnt="0"/>
      <dgm:spPr/>
    </dgm:pt>
    <dgm:pt modelId="{11ED9818-BC7B-49E6-945A-F1E69D1DC597}" type="pres">
      <dgm:prSet presAssocID="{57059EF1-573B-4811-8979-54C4E52550F5}" presName="textRect" presStyleLbl="revTx" presStyleIdx="1" presStyleCnt="3">
        <dgm:presLayoutVars>
          <dgm:chMax val="1"/>
          <dgm:chPref val="1"/>
        </dgm:presLayoutVars>
      </dgm:prSet>
      <dgm:spPr/>
    </dgm:pt>
    <dgm:pt modelId="{F02BE191-994B-4CC4-9F1D-9D3A942964CF}" type="pres">
      <dgm:prSet presAssocID="{C04A69F5-11C8-470C-BC4B-1D3FA1311A4F}" presName="sibTrans" presStyleCnt="0"/>
      <dgm:spPr/>
    </dgm:pt>
    <dgm:pt modelId="{E8CF6C54-0E60-439E-AD97-A4614D8FE2E2}" type="pres">
      <dgm:prSet presAssocID="{3E70BFEE-24E0-4FFD-B282-78D8249F3E1D}" presName="compNode" presStyleCnt="0"/>
      <dgm:spPr/>
    </dgm:pt>
    <dgm:pt modelId="{4A3E0425-73DA-44CC-9DB7-F1EDD019915E}" type="pres">
      <dgm:prSet presAssocID="{3E70BFEE-24E0-4FFD-B282-78D8249F3E1D}" presName="iconBgRect" presStyleLbl="bgShp" presStyleIdx="2" presStyleCnt="3"/>
      <dgm:spPr>
        <a:prstGeom prst="round2DiagRect">
          <a:avLst>
            <a:gd name="adj1" fmla="val 29727"/>
            <a:gd name="adj2" fmla="val 0"/>
          </a:avLst>
        </a:prstGeom>
      </dgm:spPr>
    </dgm:pt>
    <dgm:pt modelId="{F2FDF8A4-FCE7-4839-B1BE-9C7FFF7EB048}" type="pres">
      <dgm:prSet presAssocID="{3E70BFEE-24E0-4FFD-B282-78D8249F3E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DB267872-E7B3-4028-8E7E-32264A1D722B}" type="pres">
      <dgm:prSet presAssocID="{3E70BFEE-24E0-4FFD-B282-78D8249F3E1D}" presName="spaceRect" presStyleCnt="0"/>
      <dgm:spPr/>
    </dgm:pt>
    <dgm:pt modelId="{5690B73F-B3C3-4576-84B5-9218CC6CF87C}" type="pres">
      <dgm:prSet presAssocID="{3E70BFEE-24E0-4FFD-B282-78D8249F3E1D}" presName="textRect" presStyleLbl="revTx" presStyleIdx="2" presStyleCnt="3">
        <dgm:presLayoutVars>
          <dgm:chMax val="1"/>
          <dgm:chPref val="1"/>
        </dgm:presLayoutVars>
      </dgm:prSet>
      <dgm:spPr/>
    </dgm:pt>
  </dgm:ptLst>
  <dgm:cxnLst>
    <dgm:cxn modelId="{ECD1B114-4879-4B62-B87E-9C1C201472E9}" type="presOf" srcId="{A1E1FDE4-C597-432A-8650-750AC50C5A7E}" destId="{FD41B32B-C910-4FA3-A720-B933931B79C7}" srcOrd="0" destOrd="0" presId="urn:microsoft.com/office/officeart/2018/5/layout/IconLeafLabelList"/>
    <dgm:cxn modelId="{58B7C81B-6320-457C-BDD1-1A707C4D6597}" srcId="{27CD7965-C55D-461B-89AA-EC6FFE02618C}" destId="{A1E1FDE4-C597-432A-8650-750AC50C5A7E}" srcOrd="0" destOrd="0" parTransId="{FE3A6712-7F96-4617-AFE5-074513ED7025}" sibTransId="{16400901-3540-4C74-89EF-3EE231799E5C}"/>
    <dgm:cxn modelId="{C2497125-D321-4577-95AD-997F0E186228}" srcId="{27CD7965-C55D-461B-89AA-EC6FFE02618C}" destId="{3E70BFEE-24E0-4FFD-B282-78D8249F3E1D}" srcOrd="2" destOrd="0" parTransId="{7CFB2843-471D-43C1-A816-E41D59E3C1FA}" sibTransId="{D2469A3E-A43F-4920-BEFD-F951F1465AE8}"/>
    <dgm:cxn modelId="{7CE10A63-3B4F-40F2-84DB-527E3CACC569}" type="presOf" srcId="{27CD7965-C55D-461B-89AA-EC6FFE02618C}" destId="{B6697E38-A8FA-41C2-A25C-FB16789E64C6}" srcOrd="0" destOrd="0" presId="urn:microsoft.com/office/officeart/2018/5/layout/IconLeafLabelList"/>
    <dgm:cxn modelId="{6A9EBC8D-EECB-4C4D-8CED-239FDAD9648D}" srcId="{27CD7965-C55D-461B-89AA-EC6FFE02618C}" destId="{57059EF1-573B-4811-8979-54C4E52550F5}" srcOrd="1" destOrd="0" parTransId="{983C3865-C1B4-4C27-86C7-30E4E480E2C4}" sibTransId="{C04A69F5-11C8-470C-BC4B-1D3FA1311A4F}"/>
    <dgm:cxn modelId="{D0CF74A3-2875-46C8-91D1-7CAB87AE8A0C}" type="presOf" srcId="{57059EF1-573B-4811-8979-54C4E52550F5}" destId="{11ED9818-BC7B-49E6-945A-F1E69D1DC597}" srcOrd="0" destOrd="0" presId="urn:microsoft.com/office/officeart/2018/5/layout/IconLeafLabelList"/>
    <dgm:cxn modelId="{DED9C9CC-029C-4D3F-B9A8-A2C94BBD21EF}" type="presOf" srcId="{3E70BFEE-24E0-4FFD-B282-78D8249F3E1D}" destId="{5690B73F-B3C3-4576-84B5-9218CC6CF87C}" srcOrd="0" destOrd="0" presId="urn:microsoft.com/office/officeart/2018/5/layout/IconLeafLabelList"/>
    <dgm:cxn modelId="{142C3057-AF2A-4598-924E-4C27EE8510CA}" type="presParOf" srcId="{B6697E38-A8FA-41C2-A25C-FB16789E64C6}" destId="{423165D0-74E8-43E6-AB97-1CFB50BE3AA8}" srcOrd="0" destOrd="0" presId="urn:microsoft.com/office/officeart/2018/5/layout/IconLeafLabelList"/>
    <dgm:cxn modelId="{D1CA323E-FDCD-4AE5-BC4B-5F947B7E1A6F}" type="presParOf" srcId="{423165D0-74E8-43E6-AB97-1CFB50BE3AA8}" destId="{68E096EE-BFCB-4B0E-810F-5A7C400CB2A9}" srcOrd="0" destOrd="0" presId="urn:microsoft.com/office/officeart/2018/5/layout/IconLeafLabelList"/>
    <dgm:cxn modelId="{2388B6B9-69F5-4598-BE76-6CD8B270CA42}" type="presParOf" srcId="{423165D0-74E8-43E6-AB97-1CFB50BE3AA8}" destId="{105F55AF-9D8D-4AF0-98BC-1FD6066F2BBC}" srcOrd="1" destOrd="0" presId="urn:microsoft.com/office/officeart/2018/5/layout/IconLeafLabelList"/>
    <dgm:cxn modelId="{030DB5A8-5207-49A2-BEA8-3ACCB10052CC}" type="presParOf" srcId="{423165D0-74E8-43E6-AB97-1CFB50BE3AA8}" destId="{339EC5A4-E270-4BED-8050-6C002FE79B3E}" srcOrd="2" destOrd="0" presId="urn:microsoft.com/office/officeart/2018/5/layout/IconLeafLabelList"/>
    <dgm:cxn modelId="{4E16391D-6F71-44E2-A17C-4367162B6792}" type="presParOf" srcId="{423165D0-74E8-43E6-AB97-1CFB50BE3AA8}" destId="{FD41B32B-C910-4FA3-A720-B933931B79C7}" srcOrd="3" destOrd="0" presId="urn:microsoft.com/office/officeart/2018/5/layout/IconLeafLabelList"/>
    <dgm:cxn modelId="{075793C1-A654-4CD2-8095-8818451E4730}" type="presParOf" srcId="{B6697E38-A8FA-41C2-A25C-FB16789E64C6}" destId="{AD517657-2DE9-4EFA-9CBE-C9EBF53503BE}" srcOrd="1" destOrd="0" presId="urn:microsoft.com/office/officeart/2018/5/layout/IconLeafLabelList"/>
    <dgm:cxn modelId="{EEC96939-579D-4A86-90DA-58E75867C0AA}" type="presParOf" srcId="{B6697E38-A8FA-41C2-A25C-FB16789E64C6}" destId="{16F350C6-0F99-4E5A-9D82-5A714C766524}" srcOrd="2" destOrd="0" presId="urn:microsoft.com/office/officeart/2018/5/layout/IconLeafLabelList"/>
    <dgm:cxn modelId="{68354D95-B6CD-49FF-B268-B2DEF12A9C71}" type="presParOf" srcId="{16F350C6-0F99-4E5A-9D82-5A714C766524}" destId="{586814E0-7848-41D8-99BB-A2082B02F070}" srcOrd="0" destOrd="0" presId="urn:microsoft.com/office/officeart/2018/5/layout/IconLeafLabelList"/>
    <dgm:cxn modelId="{38A5581E-117D-462B-BBCB-9D60737A61C3}" type="presParOf" srcId="{16F350C6-0F99-4E5A-9D82-5A714C766524}" destId="{EC41D271-FBE3-4FED-A92B-FF63305CBA4C}" srcOrd="1" destOrd="0" presId="urn:microsoft.com/office/officeart/2018/5/layout/IconLeafLabelList"/>
    <dgm:cxn modelId="{75216895-6C97-4A1E-82FC-73BC7953FF53}" type="presParOf" srcId="{16F350C6-0F99-4E5A-9D82-5A714C766524}" destId="{6A66844D-538C-4AE0-8961-606CF4DD77C5}" srcOrd="2" destOrd="0" presId="urn:microsoft.com/office/officeart/2018/5/layout/IconLeafLabelList"/>
    <dgm:cxn modelId="{F7012D88-1F26-47C1-B9B4-693A1F05D83A}" type="presParOf" srcId="{16F350C6-0F99-4E5A-9D82-5A714C766524}" destId="{11ED9818-BC7B-49E6-945A-F1E69D1DC597}" srcOrd="3" destOrd="0" presId="urn:microsoft.com/office/officeart/2018/5/layout/IconLeafLabelList"/>
    <dgm:cxn modelId="{15749E4F-08C3-4439-8590-DDBA82CB2DA2}" type="presParOf" srcId="{B6697E38-A8FA-41C2-A25C-FB16789E64C6}" destId="{F02BE191-994B-4CC4-9F1D-9D3A942964CF}" srcOrd="3" destOrd="0" presId="urn:microsoft.com/office/officeart/2018/5/layout/IconLeafLabelList"/>
    <dgm:cxn modelId="{CD9220EA-142E-42F5-A761-65DA6BC13565}" type="presParOf" srcId="{B6697E38-A8FA-41C2-A25C-FB16789E64C6}" destId="{E8CF6C54-0E60-439E-AD97-A4614D8FE2E2}" srcOrd="4" destOrd="0" presId="urn:microsoft.com/office/officeart/2018/5/layout/IconLeafLabelList"/>
    <dgm:cxn modelId="{8BE528C8-2B2F-4082-8074-4AC8D6E545E3}" type="presParOf" srcId="{E8CF6C54-0E60-439E-AD97-A4614D8FE2E2}" destId="{4A3E0425-73DA-44CC-9DB7-F1EDD019915E}" srcOrd="0" destOrd="0" presId="urn:microsoft.com/office/officeart/2018/5/layout/IconLeafLabelList"/>
    <dgm:cxn modelId="{3C52A15A-27DB-4B8A-8FE5-BFF330C2C982}" type="presParOf" srcId="{E8CF6C54-0E60-439E-AD97-A4614D8FE2E2}" destId="{F2FDF8A4-FCE7-4839-B1BE-9C7FFF7EB048}" srcOrd="1" destOrd="0" presId="urn:microsoft.com/office/officeart/2018/5/layout/IconLeafLabelList"/>
    <dgm:cxn modelId="{D62A7AEE-5CB5-4ACE-977A-804ADB11B1F2}" type="presParOf" srcId="{E8CF6C54-0E60-439E-AD97-A4614D8FE2E2}" destId="{DB267872-E7B3-4028-8E7E-32264A1D722B}" srcOrd="2" destOrd="0" presId="urn:microsoft.com/office/officeart/2018/5/layout/IconLeafLabelList"/>
    <dgm:cxn modelId="{BBF7F8CA-1345-4AF8-9EDA-E0A76E9D8038}" type="presParOf" srcId="{E8CF6C54-0E60-439E-AD97-A4614D8FE2E2}" destId="{5690B73F-B3C3-4576-84B5-9218CC6CF87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122B57-0589-41D3-8BFF-01D213B9932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5712F6-9247-4D7D-AD3B-EE619D17EA55}">
      <dgm:prSet/>
      <dgm:spPr/>
      <dgm:t>
        <a:bodyPr/>
        <a:lstStyle/>
        <a:p>
          <a:pPr>
            <a:defRPr cap="all"/>
          </a:pPr>
          <a:r>
            <a:rPr lang="en-GB"/>
            <a:t>Improving Efficiency- Use of smart contracts to automate transactions. Reducing manual paperwork and administrative tasks.</a:t>
          </a:r>
          <a:endParaRPr lang="en-US"/>
        </a:p>
      </dgm:t>
    </dgm:pt>
    <dgm:pt modelId="{EA8E391A-BE99-4DA5-9283-3922CFDB0BFC}" type="parTrans" cxnId="{5553C84C-C563-4751-9EF7-601128D7A514}">
      <dgm:prSet/>
      <dgm:spPr/>
      <dgm:t>
        <a:bodyPr/>
        <a:lstStyle/>
        <a:p>
          <a:endParaRPr lang="en-US"/>
        </a:p>
      </dgm:t>
    </dgm:pt>
    <dgm:pt modelId="{39E99605-D054-47FB-9DE1-953F0437D0E8}" type="sibTrans" cxnId="{5553C84C-C563-4751-9EF7-601128D7A514}">
      <dgm:prSet/>
      <dgm:spPr/>
      <dgm:t>
        <a:bodyPr/>
        <a:lstStyle/>
        <a:p>
          <a:endParaRPr lang="en-US"/>
        </a:p>
      </dgm:t>
    </dgm:pt>
    <dgm:pt modelId="{E2A0CD8B-CDBB-4D2C-8096-A34967C1A007}">
      <dgm:prSet/>
      <dgm:spPr/>
      <dgm:t>
        <a:bodyPr/>
        <a:lstStyle/>
        <a:p>
          <a:pPr>
            <a:defRPr cap="all"/>
          </a:pPr>
          <a:r>
            <a:rPr lang="en-GB"/>
            <a:t>Cost Savings – Lowering operational costs and reducing losses from food recalls and fraud.</a:t>
          </a:r>
          <a:endParaRPr lang="en-US"/>
        </a:p>
      </dgm:t>
    </dgm:pt>
    <dgm:pt modelId="{CE49D1F9-EA96-4DD3-BC32-9A91C91921EB}" type="parTrans" cxnId="{C6463802-D6B7-4F70-A1CE-481EC6C66D90}">
      <dgm:prSet/>
      <dgm:spPr/>
      <dgm:t>
        <a:bodyPr/>
        <a:lstStyle/>
        <a:p>
          <a:endParaRPr lang="en-US"/>
        </a:p>
      </dgm:t>
    </dgm:pt>
    <dgm:pt modelId="{D93D01F2-A3A7-44B6-B479-13DFA477B8A7}" type="sibTrans" cxnId="{C6463802-D6B7-4F70-A1CE-481EC6C66D90}">
      <dgm:prSet/>
      <dgm:spPr/>
      <dgm:t>
        <a:bodyPr/>
        <a:lstStyle/>
        <a:p>
          <a:endParaRPr lang="en-US"/>
        </a:p>
      </dgm:t>
    </dgm:pt>
    <dgm:pt modelId="{6C3C56E7-C6F7-4658-ACCC-B5A06A84DC73}" type="pres">
      <dgm:prSet presAssocID="{A6122B57-0589-41D3-8BFF-01D213B9932C}" presName="root" presStyleCnt="0">
        <dgm:presLayoutVars>
          <dgm:dir/>
          <dgm:resizeHandles val="exact"/>
        </dgm:presLayoutVars>
      </dgm:prSet>
      <dgm:spPr/>
    </dgm:pt>
    <dgm:pt modelId="{5E5AF369-AA8D-43C1-A71E-36B2C2DE87F6}" type="pres">
      <dgm:prSet presAssocID="{B35712F6-9247-4D7D-AD3B-EE619D17EA55}" presName="compNode" presStyleCnt="0"/>
      <dgm:spPr/>
    </dgm:pt>
    <dgm:pt modelId="{C2E6A594-CF7F-428F-9184-AFB357E22F7F}" type="pres">
      <dgm:prSet presAssocID="{B35712F6-9247-4D7D-AD3B-EE619D17EA55}" presName="iconBgRect" presStyleLbl="bgShp" presStyleIdx="0" presStyleCnt="2"/>
      <dgm:spPr/>
    </dgm:pt>
    <dgm:pt modelId="{9B44C94D-AED8-4C11-BBFC-803E719537A2}" type="pres">
      <dgm:prSet presAssocID="{B35712F6-9247-4D7D-AD3B-EE619D17EA5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2A50D407-7A63-47E1-BFE7-DEB2CB0EE165}" type="pres">
      <dgm:prSet presAssocID="{B35712F6-9247-4D7D-AD3B-EE619D17EA55}" presName="spaceRect" presStyleCnt="0"/>
      <dgm:spPr/>
    </dgm:pt>
    <dgm:pt modelId="{E08062B6-6DDE-4F98-85F2-FABF62D807B2}" type="pres">
      <dgm:prSet presAssocID="{B35712F6-9247-4D7D-AD3B-EE619D17EA55}" presName="textRect" presStyleLbl="revTx" presStyleIdx="0" presStyleCnt="2">
        <dgm:presLayoutVars>
          <dgm:chMax val="1"/>
          <dgm:chPref val="1"/>
        </dgm:presLayoutVars>
      </dgm:prSet>
      <dgm:spPr/>
    </dgm:pt>
    <dgm:pt modelId="{72DF3210-7291-4432-B51E-B74106B3E941}" type="pres">
      <dgm:prSet presAssocID="{39E99605-D054-47FB-9DE1-953F0437D0E8}" presName="sibTrans" presStyleCnt="0"/>
      <dgm:spPr/>
    </dgm:pt>
    <dgm:pt modelId="{E4BC6D4A-BE0F-41FB-BF8D-9D809FBEB66D}" type="pres">
      <dgm:prSet presAssocID="{E2A0CD8B-CDBB-4D2C-8096-A34967C1A007}" presName="compNode" presStyleCnt="0"/>
      <dgm:spPr/>
    </dgm:pt>
    <dgm:pt modelId="{DB7CE0B0-61FA-4A88-8FF9-77EC974694E0}" type="pres">
      <dgm:prSet presAssocID="{E2A0CD8B-CDBB-4D2C-8096-A34967C1A007}" presName="iconBgRect" presStyleLbl="bgShp" presStyleIdx="1" presStyleCnt="2"/>
      <dgm:spPr/>
    </dgm:pt>
    <dgm:pt modelId="{822F1DB7-F545-45EA-98B5-2509F991E9A3}" type="pres">
      <dgm:prSet presAssocID="{E2A0CD8B-CDBB-4D2C-8096-A34967C1A0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0407D69B-BD01-4FFC-AB9E-7F14478F0F7F}" type="pres">
      <dgm:prSet presAssocID="{E2A0CD8B-CDBB-4D2C-8096-A34967C1A007}" presName="spaceRect" presStyleCnt="0"/>
      <dgm:spPr/>
    </dgm:pt>
    <dgm:pt modelId="{64FE071F-A834-40E7-9990-B013587E44E7}" type="pres">
      <dgm:prSet presAssocID="{E2A0CD8B-CDBB-4D2C-8096-A34967C1A007}" presName="textRect" presStyleLbl="revTx" presStyleIdx="1" presStyleCnt="2">
        <dgm:presLayoutVars>
          <dgm:chMax val="1"/>
          <dgm:chPref val="1"/>
        </dgm:presLayoutVars>
      </dgm:prSet>
      <dgm:spPr/>
    </dgm:pt>
  </dgm:ptLst>
  <dgm:cxnLst>
    <dgm:cxn modelId="{C6463802-D6B7-4F70-A1CE-481EC6C66D90}" srcId="{A6122B57-0589-41D3-8BFF-01D213B9932C}" destId="{E2A0CD8B-CDBB-4D2C-8096-A34967C1A007}" srcOrd="1" destOrd="0" parTransId="{CE49D1F9-EA96-4DD3-BC32-9A91C91921EB}" sibTransId="{D93D01F2-A3A7-44B6-B479-13DFA477B8A7}"/>
    <dgm:cxn modelId="{855D2813-1B8C-4B98-9842-0FEE23BC7A05}" type="presOf" srcId="{B35712F6-9247-4D7D-AD3B-EE619D17EA55}" destId="{E08062B6-6DDE-4F98-85F2-FABF62D807B2}" srcOrd="0" destOrd="0" presId="urn:microsoft.com/office/officeart/2018/5/layout/IconCircleLabelList"/>
    <dgm:cxn modelId="{4A3BDF3E-AFEB-4BD8-9964-B4D037F4DFFF}" type="presOf" srcId="{E2A0CD8B-CDBB-4D2C-8096-A34967C1A007}" destId="{64FE071F-A834-40E7-9990-B013587E44E7}" srcOrd="0" destOrd="0" presId="urn:microsoft.com/office/officeart/2018/5/layout/IconCircleLabelList"/>
    <dgm:cxn modelId="{9CB60943-F57A-45B2-ACD0-0E61007AC6CF}" type="presOf" srcId="{A6122B57-0589-41D3-8BFF-01D213B9932C}" destId="{6C3C56E7-C6F7-4658-ACCC-B5A06A84DC73}" srcOrd="0" destOrd="0" presId="urn:microsoft.com/office/officeart/2018/5/layout/IconCircleLabelList"/>
    <dgm:cxn modelId="{5553C84C-C563-4751-9EF7-601128D7A514}" srcId="{A6122B57-0589-41D3-8BFF-01D213B9932C}" destId="{B35712F6-9247-4D7D-AD3B-EE619D17EA55}" srcOrd="0" destOrd="0" parTransId="{EA8E391A-BE99-4DA5-9283-3922CFDB0BFC}" sibTransId="{39E99605-D054-47FB-9DE1-953F0437D0E8}"/>
    <dgm:cxn modelId="{681BD11B-1DA4-4F79-8B31-D2B8656DA91D}" type="presParOf" srcId="{6C3C56E7-C6F7-4658-ACCC-B5A06A84DC73}" destId="{5E5AF369-AA8D-43C1-A71E-36B2C2DE87F6}" srcOrd="0" destOrd="0" presId="urn:microsoft.com/office/officeart/2018/5/layout/IconCircleLabelList"/>
    <dgm:cxn modelId="{60FF30B2-811B-47C3-A15D-6B96D0CB61D0}" type="presParOf" srcId="{5E5AF369-AA8D-43C1-A71E-36B2C2DE87F6}" destId="{C2E6A594-CF7F-428F-9184-AFB357E22F7F}" srcOrd="0" destOrd="0" presId="urn:microsoft.com/office/officeart/2018/5/layout/IconCircleLabelList"/>
    <dgm:cxn modelId="{64595298-4B5F-4F46-B384-0D616410907B}" type="presParOf" srcId="{5E5AF369-AA8D-43C1-A71E-36B2C2DE87F6}" destId="{9B44C94D-AED8-4C11-BBFC-803E719537A2}" srcOrd="1" destOrd="0" presId="urn:microsoft.com/office/officeart/2018/5/layout/IconCircleLabelList"/>
    <dgm:cxn modelId="{AA9C4FB2-4F18-4A92-867B-B69B63582A08}" type="presParOf" srcId="{5E5AF369-AA8D-43C1-A71E-36B2C2DE87F6}" destId="{2A50D407-7A63-47E1-BFE7-DEB2CB0EE165}" srcOrd="2" destOrd="0" presId="urn:microsoft.com/office/officeart/2018/5/layout/IconCircleLabelList"/>
    <dgm:cxn modelId="{29C7E08B-D193-422C-A12B-F9682C059D81}" type="presParOf" srcId="{5E5AF369-AA8D-43C1-A71E-36B2C2DE87F6}" destId="{E08062B6-6DDE-4F98-85F2-FABF62D807B2}" srcOrd="3" destOrd="0" presId="urn:microsoft.com/office/officeart/2018/5/layout/IconCircleLabelList"/>
    <dgm:cxn modelId="{1316A970-C3DA-4A5E-8D34-6E28B5FDB0DA}" type="presParOf" srcId="{6C3C56E7-C6F7-4658-ACCC-B5A06A84DC73}" destId="{72DF3210-7291-4432-B51E-B74106B3E941}" srcOrd="1" destOrd="0" presId="urn:microsoft.com/office/officeart/2018/5/layout/IconCircleLabelList"/>
    <dgm:cxn modelId="{B94F249D-7E20-4822-872E-71C05BF8FA23}" type="presParOf" srcId="{6C3C56E7-C6F7-4658-ACCC-B5A06A84DC73}" destId="{E4BC6D4A-BE0F-41FB-BF8D-9D809FBEB66D}" srcOrd="2" destOrd="0" presId="urn:microsoft.com/office/officeart/2018/5/layout/IconCircleLabelList"/>
    <dgm:cxn modelId="{DFABFDC8-D273-4DA2-B48E-AA45A694ECBF}" type="presParOf" srcId="{E4BC6D4A-BE0F-41FB-BF8D-9D809FBEB66D}" destId="{DB7CE0B0-61FA-4A88-8FF9-77EC974694E0}" srcOrd="0" destOrd="0" presId="urn:microsoft.com/office/officeart/2018/5/layout/IconCircleLabelList"/>
    <dgm:cxn modelId="{7F02854E-1974-4DB6-9ABE-A5DB647FBC5D}" type="presParOf" srcId="{E4BC6D4A-BE0F-41FB-BF8D-9D809FBEB66D}" destId="{822F1DB7-F545-45EA-98B5-2509F991E9A3}" srcOrd="1" destOrd="0" presId="urn:microsoft.com/office/officeart/2018/5/layout/IconCircleLabelList"/>
    <dgm:cxn modelId="{92883125-1FCC-4248-ACC9-6A4B0C87D658}" type="presParOf" srcId="{E4BC6D4A-BE0F-41FB-BF8D-9D809FBEB66D}" destId="{0407D69B-BD01-4FFC-AB9E-7F14478F0F7F}" srcOrd="2" destOrd="0" presId="urn:microsoft.com/office/officeart/2018/5/layout/IconCircleLabelList"/>
    <dgm:cxn modelId="{AF03B13D-B60C-4136-AC0F-3EC855EE34E4}" type="presParOf" srcId="{E4BC6D4A-BE0F-41FB-BF8D-9D809FBEB66D}" destId="{64FE071F-A834-40E7-9990-B013587E44E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72DA7D-8DCE-449E-A981-7DE429B63B9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D3B488-87A8-422C-B1F4-BF0224BC9159}">
      <dgm:prSet/>
      <dgm:spPr/>
      <dgm:t>
        <a:bodyPr/>
        <a:lstStyle/>
        <a:p>
          <a:pPr>
            <a:defRPr cap="all"/>
          </a:pPr>
          <a:r>
            <a:rPr lang="en-GB"/>
            <a:t>IBM Food Trust     -   Collaboration with multiple food companies.  Then had improved their Transparency and better supply chain coordination. </a:t>
          </a:r>
          <a:endParaRPr lang="en-US"/>
        </a:p>
      </dgm:t>
    </dgm:pt>
    <dgm:pt modelId="{FB834060-E388-4BCC-8588-F786CE0385BB}" type="parTrans" cxnId="{DDA40B43-6521-4719-B11D-DC0FB8D2A6EF}">
      <dgm:prSet/>
      <dgm:spPr/>
      <dgm:t>
        <a:bodyPr/>
        <a:lstStyle/>
        <a:p>
          <a:endParaRPr lang="en-US"/>
        </a:p>
      </dgm:t>
    </dgm:pt>
    <dgm:pt modelId="{3A48EF81-63F9-4EC6-9AE5-8F2A63674A7B}" type="sibTrans" cxnId="{DDA40B43-6521-4719-B11D-DC0FB8D2A6EF}">
      <dgm:prSet/>
      <dgm:spPr/>
      <dgm:t>
        <a:bodyPr/>
        <a:lstStyle/>
        <a:p>
          <a:endParaRPr lang="en-US"/>
        </a:p>
      </dgm:t>
    </dgm:pt>
    <dgm:pt modelId="{FBDE1EEA-3EB9-4EA5-9701-EE9758AB617D}">
      <dgm:prSet/>
      <dgm:spPr/>
      <dgm:t>
        <a:bodyPr/>
        <a:lstStyle/>
        <a:p>
          <a:pPr>
            <a:defRPr cap="all"/>
          </a:pPr>
          <a:r>
            <a:rPr lang="en-GB"/>
            <a:t>Key outcomes- Increased Efficiency and trust among participants </a:t>
          </a:r>
          <a:endParaRPr lang="en-US"/>
        </a:p>
      </dgm:t>
    </dgm:pt>
    <dgm:pt modelId="{7DC00808-F1B7-48BD-B60E-651EFB80A33E}" type="parTrans" cxnId="{B7CC256C-CCB0-4335-8AA8-59BB75EC9D86}">
      <dgm:prSet/>
      <dgm:spPr/>
      <dgm:t>
        <a:bodyPr/>
        <a:lstStyle/>
        <a:p>
          <a:endParaRPr lang="en-US"/>
        </a:p>
      </dgm:t>
    </dgm:pt>
    <dgm:pt modelId="{ACD4EA65-6A4B-43B3-BF7F-A56687BA74C9}" type="sibTrans" cxnId="{B7CC256C-CCB0-4335-8AA8-59BB75EC9D86}">
      <dgm:prSet/>
      <dgm:spPr/>
      <dgm:t>
        <a:bodyPr/>
        <a:lstStyle/>
        <a:p>
          <a:endParaRPr lang="en-US"/>
        </a:p>
      </dgm:t>
    </dgm:pt>
    <dgm:pt modelId="{2D27785E-8017-4BCA-8CBA-0D9F8F7A3F3C}" type="pres">
      <dgm:prSet presAssocID="{3C72DA7D-8DCE-449E-A981-7DE429B63B9E}" presName="root" presStyleCnt="0">
        <dgm:presLayoutVars>
          <dgm:dir/>
          <dgm:resizeHandles val="exact"/>
        </dgm:presLayoutVars>
      </dgm:prSet>
      <dgm:spPr/>
    </dgm:pt>
    <dgm:pt modelId="{A1D1A12B-A836-4761-BC1D-071C11FD153D}" type="pres">
      <dgm:prSet presAssocID="{E8D3B488-87A8-422C-B1F4-BF0224BC9159}" presName="compNode" presStyleCnt="0"/>
      <dgm:spPr/>
    </dgm:pt>
    <dgm:pt modelId="{E8026CC0-9B6C-48A0-A79E-181D97145F7F}" type="pres">
      <dgm:prSet presAssocID="{E8D3B488-87A8-422C-B1F4-BF0224BC9159}" presName="iconBgRect" presStyleLbl="bgShp" presStyleIdx="0" presStyleCnt="2"/>
      <dgm:spPr/>
    </dgm:pt>
    <dgm:pt modelId="{6AFF8DB3-4397-4B9E-AC21-E1BF84C4ED19}" type="pres">
      <dgm:prSet presAssocID="{E8D3B488-87A8-422C-B1F4-BF0224BC915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65AF1C51-C019-41C1-AD8B-98C29FD3A8B9}" type="pres">
      <dgm:prSet presAssocID="{E8D3B488-87A8-422C-B1F4-BF0224BC9159}" presName="spaceRect" presStyleCnt="0"/>
      <dgm:spPr/>
    </dgm:pt>
    <dgm:pt modelId="{C933564F-BA88-4847-BA01-3CA296101362}" type="pres">
      <dgm:prSet presAssocID="{E8D3B488-87A8-422C-B1F4-BF0224BC9159}" presName="textRect" presStyleLbl="revTx" presStyleIdx="0" presStyleCnt="2">
        <dgm:presLayoutVars>
          <dgm:chMax val="1"/>
          <dgm:chPref val="1"/>
        </dgm:presLayoutVars>
      </dgm:prSet>
      <dgm:spPr/>
    </dgm:pt>
    <dgm:pt modelId="{204C356B-85C7-4BD2-996D-F2FD734019D7}" type="pres">
      <dgm:prSet presAssocID="{3A48EF81-63F9-4EC6-9AE5-8F2A63674A7B}" presName="sibTrans" presStyleCnt="0"/>
      <dgm:spPr/>
    </dgm:pt>
    <dgm:pt modelId="{7F15A866-D86E-4B2C-AD25-8AD90ACBFEAB}" type="pres">
      <dgm:prSet presAssocID="{FBDE1EEA-3EB9-4EA5-9701-EE9758AB617D}" presName="compNode" presStyleCnt="0"/>
      <dgm:spPr/>
    </dgm:pt>
    <dgm:pt modelId="{3D599FB9-140E-4870-9920-CB4296232802}" type="pres">
      <dgm:prSet presAssocID="{FBDE1EEA-3EB9-4EA5-9701-EE9758AB617D}" presName="iconBgRect" presStyleLbl="bgShp" presStyleIdx="1" presStyleCnt="2"/>
      <dgm:spPr/>
    </dgm:pt>
    <dgm:pt modelId="{99501A80-B851-4EE8-9D52-17DA6C1C4A85}" type="pres">
      <dgm:prSet presAssocID="{FBDE1EEA-3EB9-4EA5-9701-EE9758AB61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CFA8ED9B-9B94-4114-B54B-B9101AC5B109}" type="pres">
      <dgm:prSet presAssocID="{FBDE1EEA-3EB9-4EA5-9701-EE9758AB617D}" presName="spaceRect" presStyleCnt="0"/>
      <dgm:spPr/>
    </dgm:pt>
    <dgm:pt modelId="{F5D1099A-25E3-4749-A717-5267F4949942}" type="pres">
      <dgm:prSet presAssocID="{FBDE1EEA-3EB9-4EA5-9701-EE9758AB617D}" presName="textRect" presStyleLbl="revTx" presStyleIdx="1" presStyleCnt="2">
        <dgm:presLayoutVars>
          <dgm:chMax val="1"/>
          <dgm:chPref val="1"/>
        </dgm:presLayoutVars>
      </dgm:prSet>
      <dgm:spPr/>
    </dgm:pt>
  </dgm:ptLst>
  <dgm:cxnLst>
    <dgm:cxn modelId="{887C7F03-1A94-4D48-9298-51F129CB8CED}" type="presOf" srcId="{E8D3B488-87A8-422C-B1F4-BF0224BC9159}" destId="{C933564F-BA88-4847-BA01-3CA296101362}" srcOrd="0" destOrd="0" presId="urn:microsoft.com/office/officeart/2018/5/layout/IconCircleLabelList"/>
    <dgm:cxn modelId="{DDA40B43-6521-4719-B11D-DC0FB8D2A6EF}" srcId="{3C72DA7D-8DCE-449E-A981-7DE429B63B9E}" destId="{E8D3B488-87A8-422C-B1F4-BF0224BC9159}" srcOrd="0" destOrd="0" parTransId="{FB834060-E388-4BCC-8588-F786CE0385BB}" sibTransId="{3A48EF81-63F9-4EC6-9AE5-8F2A63674A7B}"/>
    <dgm:cxn modelId="{B7CC256C-CCB0-4335-8AA8-59BB75EC9D86}" srcId="{3C72DA7D-8DCE-449E-A981-7DE429B63B9E}" destId="{FBDE1EEA-3EB9-4EA5-9701-EE9758AB617D}" srcOrd="1" destOrd="0" parTransId="{7DC00808-F1B7-48BD-B60E-651EFB80A33E}" sibTransId="{ACD4EA65-6A4B-43B3-BF7F-A56687BA74C9}"/>
    <dgm:cxn modelId="{1C593DA9-0D77-492E-8645-709204447897}" type="presOf" srcId="{3C72DA7D-8DCE-449E-A981-7DE429B63B9E}" destId="{2D27785E-8017-4BCA-8CBA-0D9F8F7A3F3C}" srcOrd="0" destOrd="0" presId="urn:microsoft.com/office/officeart/2018/5/layout/IconCircleLabelList"/>
    <dgm:cxn modelId="{1FFAE8B4-FA88-46BB-B0E4-3C51B769EA0D}" type="presOf" srcId="{FBDE1EEA-3EB9-4EA5-9701-EE9758AB617D}" destId="{F5D1099A-25E3-4749-A717-5267F4949942}" srcOrd="0" destOrd="0" presId="urn:microsoft.com/office/officeart/2018/5/layout/IconCircleLabelList"/>
    <dgm:cxn modelId="{8A98E624-B4A3-409F-BDB6-10E76E64BA96}" type="presParOf" srcId="{2D27785E-8017-4BCA-8CBA-0D9F8F7A3F3C}" destId="{A1D1A12B-A836-4761-BC1D-071C11FD153D}" srcOrd="0" destOrd="0" presId="urn:microsoft.com/office/officeart/2018/5/layout/IconCircleLabelList"/>
    <dgm:cxn modelId="{543513D0-F3A5-4700-B6BA-1FD59383F51C}" type="presParOf" srcId="{A1D1A12B-A836-4761-BC1D-071C11FD153D}" destId="{E8026CC0-9B6C-48A0-A79E-181D97145F7F}" srcOrd="0" destOrd="0" presId="urn:microsoft.com/office/officeart/2018/5/layout/IconCircleLabelList"/>
    <dgm:cxn modelId="{00DC467C-8895-47B9-95E1-6A3D0D633EC4}" type="presParOf" srcId="{A1D1A12B-A836-4761-BC1D-071C11FD153D}" destId="{6AFF8DB3-4397-4B9E-AC21-E1BF84C4ED19}" srcOrd="1" destOrd="0" presId="urn:microsoft.com/office/officeart/2018/5/layout/IconCircleLabelList"/>
    <dgm:cxn modelId="{2C54A7EA-D76E-4516-A824-8F8A79B65130}" type="presParOf" srcId="{A1D1A12B-A836-4761-BC1D-071C11FD153D}" destId="{65AF1C51-C019-41C1-AD8B-98C29FD3A8B9}" srcOrd="2" destOrd="0" presId="urn:microsoft.com/office/officeart/2018/5/layout/IconCircleLabelList"/>
    <dgm:cxn modelId="{45127482-197A-45ED-981A-E09B6DB16F1E}" type="presParOf" srcId="{A1D1A12B-A836-4761-BC1D-071C11FD153D}" destId="{C933564F-BA88-4847-BA01-3CA296101362}" srcOrd="3" destOrd="0" presId="urn:microsoft.com/office/officeart/2018/5/layout/IconCircleLabelList"/>
    <dgm:cxn modelId="{9264F106-FC3F-4F2F-AAFC-DF3BA28BB787}" type="presParOf" srcId="{2D27785E-8017-4BCA-8CBA-0D9F8F7A3F3C}" destId="{204C356B-85C7-4BD2-996D-F2FD734019D7}" srcOrd="1" destOrd="0" presId="urn:microsoft.com/office/officeart/2018/5/layout/IconCircleLabelList"/>
    <dgm:cxn modelId="{E8FCE99D-5D7F-4A44-BC73-953FFB04ADC4}" type="presParOf" srcId="{2D27785E-8017-4BCA-8CBA-0D9F8F7A3F3C}" destId="{7F15A866-D86E-4B2C-AD25-8AD90ACBFEAB}" srcOrd="2" destOrd="0" presId="urn:microsoft.com/office/officeart/2018/5/layout/IconCircleLabelList"/>
    <dgm:cxn modelId="{33747B46-81E8-4ED8-BE30-02D920419EC8}" type="presParOf" srcId="{7F15A866-D86E-4B2C-AD25-8AD90ACBFEAB}" destId="{3D599FB9-140E-4870-9920-CB4296232802}" srcOrd="0" destOrd="0" presId="urn:microsoft.com/office/officeart/2018/5/layout/IconCircleLabelList"/>
    <dgm:cxn modelId="{7E140F9D-3BCF-4D89-BEEC-15E06E2D7D2F}" type="presParOf" srcId="{7F15A866-D86E-4B2C-AD25-8AD90ACBFEAB}" destId="{99501A80-B851-4EE8-9D52-17DA6C1C4A85}" srcOrd="1" destOrd="0" presId="urn:microsoft.com/office/officeart/2018/5/layout/IconCircleLabelList"/>
    <dgm:cxn modelId="{6CAD9EFD-159D-44AB-93AE-EFD7AB3F8BD0}" type="presParOf" srcId="{7F15A866-D86E-4B2C-AD25-8AD90ACBFEAB}" destId="{CFA8ED9B-9B94-4114-B54B-B9101AC5B109}" srcOrd="2" destOrd="0" presId="urn:microsoft.com/office/officeart/2018/5/layout/IconCircleLabelList"/>
    <dgm:cxn modelId="{6617065E-79F2-4864-AF02-AFFFF9E3F929}" type="presParOf" srcId="{7F15A866-D86E-4B2C-AD25-8AD90ACBFEAB}" destId="{F5D1099A-25E3-4749-A717-5267F494994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D84620-D2F1-4FDA-BB9C-612E487A451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88CA3A-1FFD-4979-AD0A-1C4C510AFFF7}">
      <dgm:prSet/>
      <dgm:spPr/>
      <dgm:t>
        <a:bodyPr/>
        <a:lstStyle/>
        <a:p>
          <a:pPr>
            <a:defRPr cap="all"/>
          </a:pPr>
          <a:r>
            <a:rPr lang="en-GB"/>
            <a:t>Walmart’s Blockchain Initiatives – Implementation for leafy greens. Walmart requires all trading suppliers of leafy-green vegetables to comply with data record i/p into a system blockchain platform traceback their product.</a:t>
          </a:r>
          <a:endParaRPr lang="en-US"/>
        </a:p>
      </dgm:t>
    </dgm:pt>
    <dgm:pt modelId="{04EB8C23-B42F-4AE3-B517-4287F6912463}" type="parTrans" cxnId="{050BAC38-F3C4-4744-AB37-67734A17FDE1}">
      <dgm:prSet/>
      <dgm:spPr/>
      <dgm:t>
        <a:bodyPr/>
        <a:lstStyle/>
        <a:p>
          <a:endParaRPr lang="en-US"/>
        </a:p>
      </dgm:t>
    </dgm:pt>
    <dgm:pt modelId="{346604F0-F2CE-48EB-93CE-68BFA1635A6E}" type="sibTrans" cxnId="{050BAC38-F3C4-4744-AB37-67734A17FDE1}">
      <dgm:prSet/>
      <dgm:spPr/>
      <dgm:t>
        <a:bodyPr/>
        <a:lstStyle/>
        <a:p>
          <a:endParaRPr lang="en-US"/>
        </a:p>
      </dgm:t>
    </dgm:pt>
    <dgm:pt modelId="{F1EF7895-226B-4FFB-B429-93B8E59D18AE}">
      <dgm:prSet/>
      <dgm:spPr/>
      <dgm:t>
        <a:bodyPr/>
        <a:lstStyle/>
        <a:p>
          <a:pPr>
            <a:defRPr cap="all"/>
          </a:pPr>
          <a:r>
            <a:rPr lang="en-GB"/>
            <a:t>As a result they improved their safety measures and trace their product faster. Enhanced response to food safety incidents. </a:t>
          </a:r>
          <a:endParaRPr lang="en-US"/>
        </a:p>
      </dgm:t>
    </dgm:pt>
    <dgm:pt modelId="{9185CC6B-7AB4-4734-95DD-E546B3B0E417}" type="parTrans" cxnId="{4556FA22-3EEE-4C4D-BE90-82FD397A17FB}">
      <dgm:prSet/>
      <dgm:spPr/>
      <dgm:t>
        <a:bodyPr/>
        <a:lstStyle/>
        <a:p>
          <a:endParaRPr lang="en-US"/>
        </a:p>
      </dgm:t>
    </dgm:pt>
    <dgm:pt modelId="{6BD213F0-1B52-4684-91D4-664AE880ABC9}" type="sibTrans" cxnId="{4556FA22-3EEE-4C4D-BE90-82FD397A17FB}">
      <dgm:prSet/>
      <dgm:spPr/>
      <dgm:t>
        <a:bodyPr/>
        <a:lstStyle/>
        <a:p>
          <a:endParaRPr lang="en-US"/>
        </a:p>
      </dgm:t>
    </dgm:pt>
    <dgm:pt modelId="{8D4087FC-13F2-4140-AC9C-2CBF0219D539}" type="pres">
      <dgm:prSet presAssocID="{BFD84620-D2F1-4FDA-BB9C-612E487A451E}" presName="root" presStyleCnt="0">
        <dgm:presLayoutVars>
          <dgm:dir/>
          <dgm:resizeHandles val="exact"/>
        </dgm:presLayoutVars>
      </dgm:prSet>
      <dgm:spPr/>
    </dgm:pt>
    <dgm:pt modelId="{1C7460B2-236F-4F22-A0C1-86BEA5491908}" type="pres">
      <dgm:prSet presAssocID="{6188CA3A-1FFD-4979-AD0A-1C4C510AFFF7}" presName="compNode" presStyleCnt="0"/>
      <dgm:spPr/>
    </dgm:pt>
    <dgm:pt modelId="{9DB69037-13E8-4D77-8483-C300F337A941}" type="pres">
      <dgm:prSet presAssocID="{6188CA3A-1FFD-4979-AD0A-1C4C510AFFF7}" presName="iconBgRect" presStyleLbl="bgShp" presStyleIdx="0" presStyleCnt="2"/>
      <dgm:spPr>
        <a:prstGeom prst="round2DiagRect">
          <a:avLst>
            <a:gd name="adj1" fmla="val 29727"/>
            <a:gd name="adj2" fmla="val 0"/>
          </a:avLst>
        </a:prstGeom>
      </dgm:spPr>
    </dgm:pt>
    <dgm:pt modelId="{82A12977-9451-4399-BE15-99B1A8A3B99F}" type="pres">
      <dgm:prSet presAssocID="{6188CA3A-1FFD-4979-AD0A-1C4C510AFF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af"/>
        </a:ext>
      </dgm:extLst>
    </dgm:pt>
    <dgm:pt modelId="{FAB6CC5E-DCB7-42B2-8FE9-2ED2F6136E61}" type="pres">
      <dgm:prSet presAssocID="{6188CA3A-1FFD-4979-AD0A-1C4C510AFFF7}" presName="spaceRect" presStyleCnt="0"/>
      <dgm:spPr/>
    </dgm:pt>
    <dgm:pt modelId="{B84F2ECA-A5C4-4C77-8098-FAE0A17DAB0D}" type="pres">
      <dgm:prSet presAssocID="{6188CA3A-1FFD-4979-AD0A-1C4C510AFFF7}" presName="textRect" presStyleLbl="revTx" presStyleIdx="0" presStyleCnt="2">
        <dgm:presLayoutVars>
          <dgm:chMax val="1"/>
          <dgm:chPref val="1"/>
        </dgm:presLayoutVars>
      </dgm:prSet>
      <dgm:spPr/>
    </dgm:pt>
    <dgm:pt modelId="{DA2039BE-B146-455E-9F46-D1275485A721}" type="pres">
      <dgm:prSet presAssocID="{346604F0-F2CE-48EB-93CE-68BFA1635A6E}" presName="sibTrans" presStyleCnt="0"/>
      <dgm:spPr/>
    </dgm:pt>
    <dgm:pt modelId="{94DBC7CF-CF7F-49D2-BF9E-4717C8AE24F9}" type="pres">
      <dgm:prSet presAssocID="{F1EF7895-226B-4FFB-B429-93B8E59D18AE}" presName="compNode" presStyleCnt="0"/>
      <dgm:spPr/>
    </dgm:pt>
    <dgm:pt modelId="{BC4126B7-2C1C-424D-8825-1063183F3821}" type="pres">
      <dgm:prSet presAssocID="{F1EF7895-226B-4FFB-B429-93B8E59D18AE}" presName="iconBgRect" presStyleLbl="bgShp" presStyleIdx="1" presStyleCnt="2"/>
      <dgm:spPr>
        <a:prstGeom prst="round2DiagRect">
          <a:avLst>
            <a:gd name="adj1" fmla="val 29727"/>
            <a:gd name="adj2" fmla="val 0"/>
          </a:avLst>
        </a:prstGeom>
      </dgm:spPr>
    </dgm:pt>
    <dgm:pt modelId="{22E97CAC-C59A-4233-B860-E80D50F146F6}" type="pres">
      <dgm:prSet presAssocID="{F1EF7895-226B-4FFB-B429-93B8E59D18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tective"/>
        </a:ext>
      </dgm:extLst>
    </dgm:pt>
    <dgm:pt modelId="{18866BAA-D26F-4292-97C5-7335F2780038}" type="pres">
      <dgm:prSet presAssocID="{F1EF7895-226B-4FFB-B429-93B8E59D18AE}" presName="spaceRect" presStyleCnt="0"/>
      <dgm:spPr/>
    </dgm:pt>
    <dgm:pt modelId="{91E0E1EB-EFA7-4112-AE45-2CD245CAFA42}" type="pres">
      <dgm:prSet presAssocID="{F1EF7895-226B-4FFB-B429-93B8E59D18AE}" presName="textRect" presStyleLbl="revTx" presStyleIdx="1" presStyleCnt="2">
        <dgm:presLayoutVars>
          <dgm:chMax val="1"/>
          <dgm:chPref val="1"/>
        </dgm:presLayoutVars>
      </dgm:prSet>
      <dgm:spPr/>
    </dgm:pt>
  </dgm:ptLst>
  <dgm:cxnLst>
    <dgm:cxn modelId="{4556FA22-3EEE-4C4D-BE90-82FD397A17FB}" srcId="{BFD84620-D2F1-4FDA-BB9C-612E487A451E}" destId="{F1EF7895-226B-4FFB-B429-93B8E59D18AE}" srcOrd="1" destOrd="0" parTransId="{9185CC6B-7AB4-4734-95DD-E546B3B0E417}" sibTransId="{6BD213F0-1B52-4684-91D4-664AE880ABC9}"/>
    <dgm:cxn modelId="{050BAC38-F3C4-4744-AB37-67734A17FDE1}" srcId="{BFD84620-D2F1-4FDA-BB9C-612E487A451E}" destId="{6188CA3A-1FFD-4979-AD0A-1C4C510AFFF7}" srcOrd="0" destOrd="0" parTransId="{04EB8C23-B42F-4AE3-B517-4287F6912463}" sibTransId="{346604F0-F2CE-48EB-93CE-68BFA1635A6E}"/>
    <dgm:cxn modelId="{548B909D-FE21-474C-931E-FD422414265D}" type="presOf" srcId="{6188CA3A-1FFD-4979-AD0A-1C4C510AFFF7}" destId="{B84F2ECA-A5C4-4C77-8098-FAE0A17DAB0D}" srcOrd="0" destOrd="0" presId="urn:microsoft.com/office/officeart/2018/5/layout/IconLeafLabelList"/>
    <dgm:cxn modelId="{FF00ADB2-5102-46DF-B108-50921A759FEF}" type="presOf" srcId="{F1EF7895-226B-4FFB-B429-93B8E59D18AE}" destId="{91E0E1EB-EFA7-4112-AE45-2CD245CAFA42}" srcOrd="0" destOrd="0" presId="urn:microsoft.com/office/officeart/2018/5/layout/IconLeafLabelList"/>
    <dgm:cxn modelId="{94B484B5-F7CC-48DE-A52C-F9498BBA1F9E}" type="presOf" srcId="{BFD84620-D2F1-4FDA-BB9C-612E487A451E}" destId="{8D4087FC-13F2-4140-AC9C-2CBF0219D539}" srcOrd="0" destOrd="0" presId="urn:microsoft.com/office/officeart/2018/5/layout/IconLeafLabelList"/>
    <dgm:cxn modelId="{FCE07CCF-E933-41AD-8B31-B6A9F2C962C3}" type="presParOf" srcId="{8D4087FC-13F2-4140-AC9C-2CBF0219D539}" destId="{1C7460B2-236F-4F22-A0C1-86BEA5491908}" srcOrd="0" destOrd="0" presId="urn:microsoft.com/office/officeart/2018/5/layout/IconLeafLabelList"/>
    <dgm:cxn modelId="{DBEA6613-A92A-424F-88F0-9F7B06739041}" type="presParOf" srcId="{1C7460B2-236F-4F22-A0C1-86BEA5491908}" destId="{9DB69037-13E8-4D77-8483-C300F337A941}" srcOrd="0" destOrd="0" presId="urn:microsoft.com/office/officeart/2018/5/layout/IconLeafLabelList"/>
    <dgm:cxn modelId="{97E0B71B-06C8-44E6-8805-55DA63751E4B}" type="presParOf" srcId="{1C7460B2-236F-4F22-A0C1-86BEA5491908}" destId="{82A12977-9451-4399-BE15-99B1A8A3B99F}" srcOrd="1" destOrd="0" presId="urn:microsoft.com/office/officeart/2018/5/layout/IconLeafLabelList"/>
    <dgm:cxn modelId="{1BBABC19-FF70-43F5-8F44-6306D3F2D8EF}" type="presParOf" srcId="{1C7460B2-236F-4F22-A0C1-86BEA5491908}" destId="{FAB6CC5E-DCB7-42B2-8FE9-2ED2F6136E61}" srcOrd="2" destOrd="0" presId="urn:microsoft.com/office/officeart/2018/5/layout/IconLeafLabelList"/>
    <dgm:cxn modelId="{A858144D-717A-4170-810B-0815FE49D06A}" type="presParOf" srcId="{1C7460B2-236F-4F22-A0C1-86BEA5491908}" destId="{B84F2ECA-A5C4-4C77-8098-FAE0A17DAB0D}" srcOrd="3" destOrd="0" presId="urn:microsoft.com/office/officeart/2018/5/layout/IconLeafLabelList"/>
    <dgm:cxn modelId="{A6006295-3715-4801-A081-2C3FBE777E90}" type="presParOf" srcId="{8D4087FC-13F2-4140-AC9C-2CBF0219D539}" destId="{DA2039BE-B146-455E-9F46-D1275485A721}" srcOrd="1" destOrd="0" presId="urn:microsoft.com/office/officeart/2018/5/layout/IconLeafLabelList"/>
    <dgm:cxn modelId="{AF627F89-461E-4EAC-9983-14A77FBCDF47}" type="presParOf" srcId="{8D4087FC-13F2-4140-AC9C-2CBF0219D539}" destId="{94DBC7CF-CF7F-49D2-BF9E-4717C8AE24F9}" srcOrd="2" destOrd="0" presId="urn:microsoft.com/office/officeart/2018/5/layout/IconLeafLabelList"/>
    <dgm:cxn modelId="{9F5D0F70-18FC-4D86-888B-AD35571FA22E}" type="presParOf" srcId="{94DBC7CF-CF7F-49D2-BF9E-4717C8AE24F9}" destId="{BC4126B7-2C1C-424D-8825-1063183F3821}" srcOrd="0" destOrd="0" presId="urn:microsoft.com/office/officeart/2018/5/layout/IconLeafLabelList"/>
    <dgm:cxn modelId="{711F680D-778A-4FAB-B732-C1EE321FD86B}" type="presParOf" srcId="{94DBC7CF-CF7F-49D2-BF9E-4717C8AE24F9}" destId="{22E97CAC-C59A-4233-B860-E80D50F146F6}" srcOrd="1" destOrd="0" presId="urn:microsoft.com/office/officeart/2018/5/layout/IconLeafLabelList"/>
    <dgm:cxn modelId="{2DB491EB-D30C-4DC3-943C-85CE6A715414}" type="presParOf" srcId="{94DBC7CF-CF7F-49D2-BF9E-4717C8AE24F9}" destId="{18866BAA-D26F-4292-97C5-7335F2780038}" srcOrd="2" destOrd="0" presId="urn:microsoft.com/office/officeart/2018/5/layout/IconLeafLabelList"/>
    <dgm:cxn modelId="{B0859861-F423-4093-A37F-470E35E6CB3E}" type="presParOf" srcId="{94DBC7CF-CF7F-49D2-BF9E-4717C8AE24F9}" destId="{91E0E1EB-EFA7-4112-AE45-2CD245CAFA4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70EE9-41C0-49E4-B425-61CC8870284C}">
      <dsp:nvSpPr>
        <dsp:cNvPr id="0" name=""/>
        <dsp:cNvSpPr/>
      </dsp:nvSpPr>
      <dsp:spPr>
        <a:xfrm>
          <a:off x="0" y="4654"/>
          <a:ext cx="7084788" cy="99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DDDA2-B838-4565-B3F7-8E27E794DFB1}">
      <dsp:nvSpPr>
        <dsp:cNvPr id="0" name=""/>
        <dsp:cNvSpPr/>
      </dsp:nvSpPr>
      <dsp:spPr>
        <a:xfrm>
          <a:off x="299913" y="227730"/>
          <a:ext cx="545296" cy="545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145854-28D7-450D-8502-B00B00BD941A}">
      <dsp:nvSpPr>
        <dsp:cNvPr id="0" name=""/>
        <dsp:cNvSpPr/>
      </dsp:nvSpPr>
      <dsp:spPr>
        <a:xfrm>
          <a:off x="1145123" y="4654"/>
          <a:ext cx="5939664" cy="99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28" tIns="104928" rIns="104928" bIns="104928" numCol="1" spcCol="1270" anchor="ctr" anchorCtr="0">
          <a:noAutofit/>
        </a:bodyPr>
        <a:lstStyle/>
        <a:p>
          <a:pPr marL="0" lvl="0" indent="0" algn="l" defTabSz="844550">
            <a:lnSpc>
              <a:spcPct val="90000"/>
            </a:lnSpc>
            <a:spcBef>
              <a:spcPct val="0"/>
            </a:spcBef>
            <a:spcAft>
              <a:spcPct val="35000"/>
            </a:spcAft>
            <a:buNone/>
          </a:pPr>
          <a:r>
            <a:rPr lang="en-GB" sz="1900" kern="1200"/>
            <a:t>Introduction to blockchain technology </a:t>
          </a:r>
          <a:endParaRPr lang="en-US" sz="1900" kern="1200"/>
        </a:p>
      </dsp:txBody>
      <dsp:txXfrm>
        <a:off x="1145123" y="4654"/>
        <a:ext cx="5939664" cy="991448"/>
      </dsp:txXfrm>
    </dsp:sp>
    <dsp:sp modelId="{7A562FC2-BCEC-45FC-AC8A-4E80C2B12EF2}">
      <dsp:nvSpPr>
        <dsp:cNvPr id="0" name=""/>
        <dsp:cNvSpPr/>
      </dsp:nvSpPr>
      <dsp:spPr>
        <a:xfrm>
          <a:off x="0" y="1243965"/>
          <a:ext cx="7084788" cy="99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20518-44D7-488F-B829-EF6BB21FA880}">
      <dsp:nvSpPr>
        <dsp:cNvPr id="0" name=""/>
        <dsp:cNvSpPr/>
      </dsp:nvSpPr>
      <dsp:spPr>
        <a:xfrm>
          <a:off x="299913" y="1467041"/>
          <a:ext cx="545296" cy="545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4D56B0-9634-4224-9D4F-3F8A371A7422}">
      <dsp:nvSpPr>
        <dsp:cNvPr id="0" name=""/>
        <dsp:cNvSpPr/>
      </dsp:nvSpPr>
      <dsp:spPr>
        <a:xfrm>
          <a:off x="1145123" y="1243965"/>
          <a:ext cx="5939664" cy="99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28" tIns="104928" rIns="104928" bIns="104928" numCol="1" spcCol="1270" anchor="ctr" anchorCtr="0">
          <a:noAutofit/>
        </a:bodyPr>
        <a:lstStyle/>
        <a:p>
          <a:pPr marL="0" lvl="0" indent="0" algn="l" defTabSz="844550">
            <a:lnSpc>
              <a:spcPct val="90000"/>
            </a:lnSpc>
            <a:spcBef>
              <a:spcPct val="0"/>
            </a:spcBef>
            <a:spcAft>
              <a:spcPct val="35000"/>
            </a:spcAft>
            <a:buNone/>
          </a:pPr>
          <a:r>
            <a:rPr lang="en-GB" sz="1900" kern="1200"/>
            <a:t>Current food supply chain and issues</a:t>
          </a:r>
          <a:endParaRPr lang="en-US" sz="1900" kern="1200"/>
        </a:p>
      </dsp:txBody>
      <dsp:txXfrm>
        <a:off x="1145123" y="1243965"/>
        <a:ext cx="5939664" cy="991448"/>
      </dsp:txXfrm>
    </dsp:sp>
    <dsp:sp modelId="{696CF7A6-EBFC-4C46-A7AF-8BB68B8666B0}">
      <dsp:nvSpPr>
        <dsp:cNvPr id="0" name=""/>
        <dsp:cNvSpPr/>
      </dsp:nvSpPr>
      <dsp:spPr>
        <a:xfrm>
          <a:off x="0" y="2483277"/>
          <a:ext cx="7084788" cy="99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978F8-D62E-4066-9FFC-075FF7BF7A6E}">
      <dsp:nvSpPr>
        <dsp:cNvPr id="0" name=""/>
        <dsp:cNvSpPr/>
      </dsp:nvSpPr>
      <dsp:spPr>
        <a:xfrm>
          <a:off x="299913" y="2706353"/>
          <a:ext cx="545296" cy="545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FC033F-24CD-41A4-89F2-D198526129E7}">
      <dsp:nvSpPr>
        <dsp:cNvPr id="0" name=""/>
        <dsp:cNvSpPr/>
      </dsp:nvSpPr>
      <dsp:spPr>
        <a:xfrm>
          <a:off x="1145123" y="2483277"/>
          <a:ext cx="5939664" cy="99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28" tIns="104928" rIns="104928" bIns="104928" numCol="1" spcCol="1270" anchor="ctr" anchorCtr="0">
          <a:noAutofit/>
        </a:bodyPr>
        <a:lstStyle/>
        <a:p>
          <a:pPr marL="0" lvl="0" indent="0" algn="l" defTabSz="844550">
            <a:lnSpc>
              <a:spcPct val="90000"/>
            </a:lnSpc>
            <a:spcBef>
              <a:spcPct val="0"/>
            </a:spcBef>
            <a:spcAft>
              <a:spcPct val="35000"/>
            </a:spcAft>
            <a:buNone/>
          </a:pPr>
          <a:r>
            <a:rPr lang="en-GB" sz="1900" kern="1200"/>
            <a:t>How blockchain can address these issues </a:t>
          </a:r>
          <a:endParaRPr lang="en-US" sz="1900" kern="1200"/>
        </a:p>
      </dsp:txBody>
      <dsp:txXfrm>
        <a:off x="1145123" y="2483277"/>
        <a:ext cx="5939664" cy="991448"/>
      </dsp:txXfrm>
    </dsp:sp>
    <dsp:sp modelId="{345F840D-F14C-4836-8294-967483131653}">
      <dsp:nvSpPr>
        <dsp:cNvPr id="0" name=""/>
        <dsp:cNvSpPr/>
      </dsp:nvSpPr>
      <dsp:spPr>
        <a:xfrm>
          <a:off x="0" y="3722588"/>
          <a:ext cx="7084788" cy="99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0872D-818D-41C7-B728-354BFF36077D}">
      <dsp:nvSpPr>
        <dsp:cNvPr id="0" name=""/>
        <dsp:cNvSpPr/>
      </dsp:nvSpPr>
      <dsp:spPr>
        <a:xfrm>
          <a:off x="299913" y="3945664"/>
          <a:ext cx="545296" cy="545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AE2ED-AD8A-476A-A487-A47A569B0766}">
      <dsp:nvSpPr>
        <dsp:cNvPr id="0" name=""/>
        <dsp:cNvSpPr/>
      </dsp:nvSpPr>
      <dsp:spPr>
        <a:xfrm>
          <a:off x="1145123" y="3722588"/>
          <a:ext cx="5939664" cy="99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28" tIns="104928" rIns="104928" bIns="104928" numCol="1" spcCol="1270" anchor="ctr" anchorCtr="0">
          <a:noAutofit/>
        </a:bodyPr>
        <a:lstStyle/>
        <a:p>
          <a:pPr marL="0" lvl="0" indent="0" algn="l" defTabSz="844550">
            <a:lnSpc>
              <a:spcPct val="90000"/>
            </a:lnSpc>
            <a:spcBef>
              <a:spcPct val="0"/>
            </a:spcBef>
            <a:spcAft>
              <a:spcPct val="35000"/>
            </a:spcAft>
            <a:buNone/>
          </a:pPr>
          <a:r>
            <a:rPr lang="en-GB" sz="1900" kern="1200"/>
            <a:t>Real-world applications and case studies </a:t>
          </a:r>
          <a:endParaRPr lang="en-US" sz="1900" kern="1200"/>
        </a:p>
      </dsp:txBody>
      <dsp:txXfrm>
        <a:off x="1145123" y="3722588"/>
        <a:ext cx="5939664" cy="991448"/>
      </dsp:txXfrm>
    </dsp:sp>
    <dsp:sp modelId="{23CA0FDA-B50B-45E4-9DBC-6166FAD99D56}">
      <dsp:nvSpPr>
        <dsp:cNvPr id="0" name=""/>
        <dsp:cNvSpPr/>
      </dsp:nvSpPr>
      <dsp:spPr>
        <a:xfrm>
          <a:off x="0" y="4961899"/>
          <a:ext cx="7084788" cy="9914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768DA-D5FE-41BF-AFEE-8D8387E4EC94}">
      <dsp:nvSpPr>
        <dsp:cNvPr id="0" name=""/>
        <dsp:cNvSpPr/>
      </dsp:nvSpPr>
      <dsp:spPr>
        <a:xfrm>
          <a:off x="299913" y="5184975"/>
          <a:ext cx="545296" cy="5452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42C53F-0D11-4B3A-987C-BCF116699667}">
      <dsp:nvSpPr>
        <dsp:cNvPr id="0" name=""/>
        <dsp:cNvSpPr/>
      </dsp:nvSpPr>
      <dsp:spPr>
        <a:xfrm>
          <a:off x="1145123" y="4961899"/>
          <a:ext cx="5939664" cy="991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28" tIns="104928" rIns="104928" bIns="104928" numCol="1" spcCol="1270" anchor="ctr" anchorCtr="0">
          <a:noAutofit/>
        </a:bodyPr>
        <a:lstStyle/>
        <a:p>
          <a:pPr marL="0" lvl="0" indent="0" algn="l" defTabSz="844550">
            <a:lnSpc>
              <a:spcPct val="90000"/>
            </a:lnSpc>
            <a:spcBef>
              <a:spcPct val="0"/>
            </a:spcBef>
            <a:spcAft>
              <a:spcPct val="35000"/>
            </a:spcAft>
            <a:buNone/>
          </a:pPr>
          <a:r>
            <a:rPr lang="en-GB" sz="1900" kern="1200"/>
            <a:t>Future trends and implications strategies </a:t>
          </a:r>
          <a:endParaRPr lang="en-US" sz="1900" kern="1200"/>
        </a:p>
      </dsp:txBody>
      <dsp:txXfrm>
        <a:off x="1145123" y="4961899"/>
        <a:ext cx="5939664" cy="9914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1E1E6-0E9B-4CD5-B61F-B53A6F240554}">
      <dsp:nvSpPr>
        <dsp:cNvPr id="0" name=""/>
        <dsp:cNvSpPr/>
      </dsp:nvSpPr>
      <dsp:spPr>
        <a:xfrm>
          <a:off x="0" y="2472"/>
          <a:ext cx="7084788" cy="1253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CA3C8-F55C-416B-B9F2-E8F749094B7F}">
      <dsp:nvSpPr>
        <dsp:cNvPr id="0" name=""/>
        <dsp:cNvSpPr/>
      </dsp:nvSpPr>
      <dsp:spPr>
        <a:xfrm>
          <a:off x="379115" y="284459"/>
          <a:ext cx="689301" cy="689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22ADA1-3C02-4D6F-A6D5-809D2082EDA5}">
      <dsp:nvSpPr>
        <dsp:cNvPr id="0" name=""/>
        <dsp:cNvSpPr/>
      </dsp:nvSpPr>
      <dsp:spPr>
        <a:xfrm>
          <a:off x="1447532" y="2472"/>
          <a:ext cx="5637255" cy="125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38" tIns="132638" rIns="132638" bIns="132638" numCol="1" spcCol="1270" anchor="ctr" anchorCtr="0">
          <a:noAutofit/>
        </a:bodyPr>
        <a:lstStyle/>
        <a:p>
          <a:pPr marL="0" lvl="0" indent="0" algn="l" defTabSz="977900">
            <a:lnSpc>
              <a:spcPct val="90000"/>
            </a:lnSpc>
            <a:spcBef>
              <a:spcPct val="0"/>
            </a:spcBef>
            <a:spcAft>
              <a:spcPct val="35000"/>
            </a:spcAft>
            <a:buNone/>
          </a:pPr>
          <a:r>
            <a:rPr lang="en-GB" sz="2200" kern="1200"/>
            <a:t>Farmers – Fair pricing reduced fraud</a:t>
          </a:r>
          <a:endParaRPr lang="en-US" sz="2200" kern="1200"/>
        </a:p>
      </dsp:txBody>
      <dsp:txXfrm>
        <a:off x="1447532" y="2472"/>
        <a:ext cx="5637255" cy="1253275"/>
      </dsp:txXfrm>
    </dsp:sp>
    <dsp:sp modelId="{4F8E208C-BC1E-4952-BBBE-FD8479C3886F}">
      <dsp:nvSpPr>
        <dsp:cNvPr id="0" name=""/>
        <dsp:cNvSpPr/>
      </dsp:nvSpPr>
      <dsp:spPr>
        <a:xfrm>
          <a:off x="0" y="1569066"/>
          <a:ext cx="7084788" cy="1253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A168C-8128-49EE-9011-344A9CB382C0}">
      <dsp:nvSpPr>
        <dsp:cNvPr id="0" name=""/>
        <dsp:cNvSpPr/>
      </dsp:nvSpPr>
      <dsp:spPr>
        <a:xfrm>
          <a:off x="379115" y="1851053"/>
          <a:ext cx="689301" cy="689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D28962-EA58-4AAD-B921-F0C8D19824B3}">
      <dsp:nvSpPr>
        <dsp:cNvPr id="0" name=""/>
        <dsp:cNvSpPr/>
      </dsp:nvSpPr>
      <dsp:spPr>
        <a:xfrm>
          <a:off x="1447532" y="1569066"/>
          <a:ext cx="5637255" cy="125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38" tIns="132638" rIns="132638" bIns="132638" numCol="1" spcCol="1270" anchor="ctr" anchorCtr="0">
          <a:noAutofit/>
        </a:bodyPr>
        <a:lstStyle/>
        <a:p>
          <a:pPr marL="0" lvl="0" indent="0" algn="l" defTabSz="977900">
            <a:lnSpc>
              <a:spcPct val="90000"/>
            </a:lnSpc>
            <a:spcBef>
              <a:spcPct val="0"/>
            </a:spcBef>
            <a:spcAft>
              <a:spcPct val="35000"/>
            </a:spcAft>
            <a:buNone/>
          </a:pPr>
          <a:r>
            <a:rPr lang="en-GB" sz="2200" kern="1200"/>
            <a:t>Distributors- Better inventory management </a:t>
          </a:r>
          <a:endParaRPr lang="en-US" sz="2200" kern="1200"/>
        </a:p>
      </dsp:txBody>
      <dsp:txXfrm>
        <a:off x="1447532" y="1569066"/>
        <a:ext cx="5637255" cy="1253275"/>
      </dsp:txXfrm>
    </dsp:sp>
    <dsp:sp modelId="{E52DBE0C-76B8-412D-B63C-2A047D7051B3}">
      <dsp:nvSpPr>
        <dsp:cNvPr id="0" name=""/>
        <dsp:cNvSpPr/>
      </dsp:nvSpPr>
      <dsp:spPr>
        <a:xfrm>
          <a:off x="0" y="3135660"/>
          <a:ext cx="7084788" cy="1253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1242B-0234-4CEE-AC9D-C761AB9B07ED}">
      <dsp:nvSpPr>
        <dsp:cNvPr id="0" name=""/>
        <dsp:cNvSpPr/>
      </dsp:nvSpPr>
      <dsp:spPr>
        <a:xfrm>
          <a:off x="379115" y="3417647"/>
          <a:ext cx="689301" cy="6893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4A70B0-0850-463D-8776-8092385CA19C}">
      <dsp:nvSpPr>
        <dsp:cNvPr id="0" name=""/>
        <dsp:cNvSpPr/>
      </dsp:nvSpPr>
      <dsp:spPr>
        <a:xfrm>
          <a:off x="1447532" y="3135660"/>
          <a:ext cx="5637255" cy="125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38" tIns="132638" rIns="132638" bIns="132638" numCol="1" spcCol="1270" anchor="ctr" anchorCtr="0">
          <a:noAutofit/>
        </a:bodyPr>
        <a:lstStyle/>
        <a:p>
          <a:pPr marL="0" lvl="0" indent="0" algn="l" defTabSz="977900">
            <a:lnSpc>
              <a:spcPct val="90000"/>
            </a:lnSpc>
            <a:spcBef>
              <a:spcPct val="0"/>
            </a:spcBef>
            <a:spcAft>
              <a:spcPct val="35000"/>
            </a:spcAft>
            <a:buNone/>
          </a:pPr>
          <a:r>
            <a:rPr lang="en-GB" sz="2200" kern="1200"/>
            <a:t>Retailers- Enhanced product recall capability </a:t>
          </a:r>
          <a:endParaRPr lang="en-US" sz="2200" kern="1200"/>
        </a:p>
      </dsp:txBody>
      <dsp:txXfrm>
        <a:off x="1447532" y="3135660"/>
        <a:ext cx="5637255" cy="1253275"/>
      </dsp:txXfrm>
    </dsp:sp>
    <dsp:sp modelId="{092A8136-CFEB-4C0F-8BE5-B18679C2B92B}">
      <dsp:nvSpPr>
        <dsp:cNvPr id="0" name=""/>
        <dsp:cNvSpPr/>
      </dsp:nvSpPr>
      <dsp:spPr>
        <a:xfrm>
          <a:off x="0" y="4702254"/>
          <a:ext cx="7084788" cy="1253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DEF34-505B-46C2-9A61-821C3F207C20}">
      <dsp:nvSpPr>
        <dsp:cNvPr id="0" name=""/>
        <dsp:cNvSpPr/>
      </dsp:nvSpPr>
      <dsp:spPr>
        <a:xfrm>
          <a:off x="379115" y="4984241"/>
          <a:ext cx="689301" cy="6893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BB617D-6DAF-4B8D-9D74-B16AB687CB02}">
      <dsp:nvSpPr>
        <dsp:cNvPr id="0" name=""/>
        <dsp:cNvSpPr/>
      </dsp:nvSpPr>
      <dsp:spPr>
        <a:xfrm>
          <a:off x="1447532" y="4702254"/>
          <a:ext cx="5637255" cy="125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38" tIns="132638" rIns="132638" bIns="132638" numCol="1" spcCol="1270" anchor="ctr" anchorCtr="0">
          <a:noAutofit/>
        </a:bodyPr>
        <a:lstStyle/>
        <a:p>
          <a:pPr marL="0" lvl="0" indent="0" algn="l" defTabSz="977900">
            <a:lnSpc>
              <a:spcPct val="90000"/>
            </a:lnSpc>
            <a:spcBef>
              <a:spcPct val="0"/>
            </a:spcBef>
            <a:spcAft>
              <a:spcPct val="35000"/>
            </a:spcAft>
            <a:buNone/>
          </a:pPr>
          <a:r>
            <a:rPr lang="en-GB" sz="2200" kern="1200"/>
            <a:t>Consumers- Confidence in product safety and quality </a:t>
          </a:r>
          <a:endParaRPr lang="en-US" sz="2200" kern="1200"/>
        </a:p>
      </dsp:txBody>
      <dsp:txXfrm>
        <a:off x="1447532" y="4702254"/>
        <a:ext cx="5637255" cy="12532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CD3F6-7A60-454C-BB6C-CD3B9C9A26AF}">
      <dsp:nvSpPr>
        <dsp:cNvPr id="0" name=""/>
        <dsp:cNvSpPr/>
      </dsp:nvSpPr>
      <dsp:spPr>
        <a:xfrm>
          <a:off x="511203" y="73688"/>
          <a:ext cx="1441125" cy="1441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F6750-0164-4A5D-9D53-9B7142B27ED2}">
      <dsp:nvSpPr>
        <dsp:cNvPr id="0" name=""/>
        <dsp:cNvSpPr/>
      </dsp:nvSpPr>
      <dsp:spPr>
        <a:xfrm>
          <a:off x="818328" y="380813"/>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7840BD-1FE2-4F90-9F9E-1CD993B1807C}">
      <dsp:nvSpPr>
        <dsp:cNvPr id="0" name=""/>
        <dsp:cNvSpPr/>
      </dsp:nvSpPr>
      <dsp:spPr>
        <a:xfrm>
          <a:off x="50515" y="1963689"/>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Technological Barriers- Like Scalability issues and Interoperability with existing systems </a:t>
          </a:r>
          <a:endParaRPr lang="en-US" sz="1200" kern="1200"/>
        </a:p>
      </dsp:txBody>
      <dsp:txXfrm>
        <a:off x="50515" y="1963689"/>
        <a:ext cx="2362500" cy="720000"/>
      </dsp:txXfrm>
    </dsp:sp>
    <dsp:sp modelId="{FC40166D-63DB-420D-91A7-3044BE3A5572}">
      <dsp:nvSpPr>
        <dsp:cNvPr id="0" name=""/>
        <dsp:cNvSpPr/>
      </dsp:nvSpPr>
      <dsp:spPr>
        <a:xfrm>
          <a:off x="3287140" y="73688"/>
          <a:ext cx="1441125" cy="1441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0C4B1-2E31-4E6F-B58A-7350DF2B0B86}">
      <dsp:nvSpPr>
        <dsp:cNvPr id="0" name=""/>
        <dsp:cNvSpPr/>
      </dsp:nvSpPr>
      <dsp:spPr>
        <a:xfrm>
          <a:off x="3594265" y="380813"/>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1DCDCB-6141-4B0D-8A39-5771AFA6F030}">
      <dsp:nvSpPr>
        <dsp:cNvPr id="0" name=""/>
        <dsp:cNvSpPr/>
      </dsp:nvSpPr>
      <dsp:spPr>
        <a:xfrm>
          <a:off x="2826453" y="1963689"/>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Regulatory and legal Issues – Compliance with food safety regulations and Data privacy concerns. </a:t>
          </a:r>
          <a:endParaRPr lang="en-US" sz="1200" kern="1200"/>
        </a:p>
      </dsp:txBody>
      <dsp:txXfrm>
        <a:off x="2826453" y="1963689"/>
        <a:ext cx="2362500" cy="720000"/>
      </dsp:txXfrm>
    </dsp:sp>
    <dsp:sp modelId="{AAE37E92-1820-4793-9E40-4EC42E4DD898}">
      <dsp:nvSpPr>
        <dsp:cNvPr id="0" name=""/>
        <dsp:cNvSpPr/>
      </dsp:nvSpPr>
      <dsp:spPr>
        <a:xfrm>
          <a:off x="1899172" y="3274313"/>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46ACA-040A-42B8-8AEF-332E1C9FAC06}">
      <dsp:nvSpPr>
        <dsp:cNvPr id="0" name=""/>
        <dsp:cNvSpPr/>
      </dsp:nvSpPr>
      <dsp:spPr>
        <a:xfrm>
          <a:off x="2206297" y="3581439"/>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96D498-04A7-4176-A563-7E5ED2EF6B44}">
      <dsp:nvSpPr>
        <dsp:cNvPr id="0" name=""/>
        <dsp:cNvSpPr/>
      </dsp:nvSpPr>
      <dsp:spPr>
        <a:xfrm>
          <a:off x="1438484" y="5164314"/>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Adoption Resistance- Hesitance from stakeholders to adopt new technology </a:t>
          </a:r>
          <a:endParaRPr lang="en-US" sz="1200" kern="1200"/>
        </a:p>
      </dsp:txBody>
      <dsp:txXfrm>
        <a:off x="1438484" y="5164314"/>
        <a:ext cx="23625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6A7D9-9000-49DB-9074-0D98B56AA2A1}">
      <dsp:nvSpPr>
        <dsp:cNvPr id="0" name=""/>
        <dsp:cNvSpPr/>
      </dsp:nvSpPr>
      <dsp:spPr>
        <a:xfrm>
          <a:off x="680815" y="133650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5F0E5-2BA4-4948-8018-0FB4BEA79DD9}">
      <dsp:nvSpPr>
        <dsp:cNvPr id="0" name=""/>
        <dsp:cNvSpPr/>
      </dsp:nvSpPr>
      <dsp:spPr>
        <a:xfrm>
          <a:off x="1097628" y="175331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89EE00-92B9-4F36-978C-58A929968CBD}">
      <dsp:nvSpPr>
        <dsp:cNvPr id="0" name=""/>
        <dsp:cNvSpPr/>
      </dsp:nvSpPr>
      <dsp:spPr>
        <a:xfrm>
          <a:off x="55597" y="390150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kern="1200"/>
            <a:t>Regulatory compliance- Strategies for adhering to food safety standards and Ensuring data privacy and security .</a:t>
          </a:r>
          <a:endParaRPr lang="en-US" sz="1300" kern="1200"/>
        </a:p>
      </dsp:txBody>
      <dsp:txXfrm>
        <a:off x="55597" y="3901501"/>
        <a:ext cx="3206250" cy="720000"/>
      </dsp:txXfrm>
    </dsp:sp>
    <dsp:sp modelId="{0CCFB6F4-BBE0-48CB-BD35-6EA0D5F0FA42}">
      <dsp:nvSpPr>
        <dsp:cNvPr id="0" name=""/>
        <dsp:cNvSpPr/>
      </dsp:nvSpPr>
      <dsp:spPr>
        <a:xfrm>
          <a:off x="4448159" y="133650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330A7-1D57-40D6-8B62-38329C016113}">
      <dsp:nvSpPr>
        <dsp:cNvPr id="0" name=""/>
        <dsp:cNvSpPr/>
      </dsp:nvSpPr>
      <dsp:spPr>
        <a:xfrm>
          <a:off x="4864972" y="175331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784CF2-21DB-4488-8531-5F6B9A27A6F6}">
      <dsp:nvSpPr>
        <dsp:cNvPr id="0" name=""/>
        <dsp:cNvSpPr/>
      </dsp:nvSpPr>
      <dsp:spPr>
        <a:xfrm>
          <a:off x="3822940" y="390150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kern="1200"/>
            <a:t>Emerging solution – Layer 2 solution for Scalability and Consortium blockchains for better Interoperability. </a:t>
          </a:r>
          <a:endParaRPr lang="en-US" sz="1300" kern="1200"/>
        </a:p>
      </dsp:txBody>
      <dsp:txXfrm>
        <a:off x="3822940" y="3901501"/>
        <a:ext cx="32062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0CDEC-1350-4DBC-99A8-DAD6DD8D65F8}">
      <dsp:nvSpPr>
        <dsp:cNvPr id="0" name=""/>
        <dsp:cNvSpPr/>
      </dsp:nvSpPr>
      <dsp:spPr>
        <a:xfrm>
          <a:off x="680815" y="123525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65609-01FC-488E-8956-4A2894BD8BF0}">
      <dsp:nvSpPr>
        <dsp:cNvPr id="0" name=""/>
        <dsp:cNvSpPr/>
      </dsp:nvSpPr>
      <dsp:spPr>
        <a:xfrm>
          <a:off x="1097628" y="165206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82D363-8D2E-47ED-A139-ED82BE30DB03}">
      <dsp:nvSpPr>
        <dsp:cNvPr id="0" name=""/>
        <dsp:cNvSpPr/>
      </dsp:nvSpPr>
      <dsp:spPr>
        <a:xfrm>
          <a:off x="55597" y="3800251"/>
          <a:ext cx="32062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dirty="0"/>
            <a:t>Predictions for Blockchain in food supply chain – Increased Adoption and integration with IoT. Also Advances in blockchain technology foe better Scalability and efficiency</a:t>
          </a:r>
          <a:r>
            <a:rPr lang="en-GB" sz="1100" kern="1200" dirty="0"/>
            <a:t>. </a:t>
          </a:r>
          <a:endParaRPr lang="en-US" sz="1100" kern="1200" dirty="0"/>
        </a:p>
      </dsp:txBody>
      <dsp:txXfrm>
        <a:off x="55597" y="3800251"/>
        <a:ext cx="3206250" cy="922500"/>
      </dsp:txXfrm>
    </dsp:sp>
    <dsp:sp modelId="{2E8F3957-8786-489E-A007-D188D3AFABB3}">
      <dsp:nvSpPr>
        <dsp:cNvPr id="0" name=""/>
        <dsp:cNvSpPr/>
      </dsp:nvSpPr>
      <dsp:spPr>
        <a:xfrm>
          <a:off x="4448159" y="123525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288C7-736B-40F8-84DD-E999409C0264}">
      <dsp:nvSpPr>
        <dsp:cNvPr id="0" name=""/>
        <dsp:cNvSpPr/>
      </dsp:nvSpPr>
      <dsp:spPr>
        <a:xfrm>
          <a:off x="4864972" y="165206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F78708-73EF-4B67-AB86-0466FA117E6B}">
      <dsp:nvSpPr>
        <dsp:cNvPr id="0" name=""/>
        <dsp:cNvSpPr/>
      </dsp:nvSpPr>
      <dsp:spPr>
        <a:xfrm>
          <a:off x="3822940" y="3800251"/>
          <a:ext cx="32062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kern="1200"/>
            <a:t>Potential Innovations – Use of AI and m/c learning foe predictive analytics  and greater collaboration among stakeholders. </a:t>
          </a:r>
          <a:endParaRPr lang="en-US" sz="1300" kern="1200"/>
        </a:p>
      </dsp:txBody>
      <dsp:txXfrm>
        <a:off x="3822940" y="3800251"/>
        <a:ext cx="3206250" cy="922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CF9CA-BF67-41C9-8F5F-8F77FB7F6702}">
      <dsp:nvSpPr>
        <dsp:cNvPr id="0" name=""/>
        <dsp:cNvSpPr/>
      </dsp:nvSpPr>
      <dsp:spPr>
        <a:xfrm>
          <a:off x="0" y="1927"/>
          <a:ext cx="7084788" cy="8212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3BDF5-6FB3-46E5-9C27-7269ED7B3BEE}">
      <dsp:nvSpPr>
        <dsp:cNvPr id="0" name=""/>
        <dsp:cNvSpPr/>
      </dsp:nvSpPr>
      <dsp:spPr>
        <a:xfrm>
          <a:off x="248431" y="186711"/>
          <a:ext cx="451694" cy="451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8D8D6-7CF5-434E-987C-284C61E74350}">
      <dsp:nvSpPr>
        <dsp:cNvPr id="0" name=""/>
        <dsp:cNvSpPr/>
      </dsp:nvSpPr>
      <dsp:spPr>
        <a:xfrm>
          <a:off x="948557" y="1927"/>
          <a:ext cx="6136230" cy="82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7" tIns="86917" rIns="86917" bIns="86917" numCol="1" spcCol="1270" anchor="ctr" anchorCtr="0">
          <a:noAutofit/>
        </a:bodyPr>
        <a:lstStyle/>
        <a:p>
          <a:pPr marL="0" lvl="0" indent="0" algn="l" defTabSz="844550">
            <a:lnSpc>
              <a:spcPct val="90000"/>
            </a:lnSpc>
            <a:spcBef>
              <a:spcPct val="0"/>
            </a:spcBef>
            <a:spcAft>
              <a:spcPct val="35000"/>
            </a:spcAft>
            <a:buNone/>
          </a:pPr>
          <a:r>
            <a:rPr lang="en-GB" sz="1900" kern="1200"/>
            <a:t>Assessing the current supply chain processes </a:t>
          </a:r>
          <a:endParaRPr lang="en-US" sz="1900" kern="1200"/>
        </a:p>
      </dsp:txBody>
      <dsp:txXfrm>
        <a:off x="948557" y="1927"/>
        <a:ext cx="6136230" cy="821261"/>
      </dsp:txXfrm>
    </dsp:sp>
    <dsp:sp modelId="{AAA7E0A3-D748-4F25-9239-F5557E3543B5}">
      <dsp:nvSpPr>
        <dsp:cNvPr id="0" name=""/>
        <dsp:cNvSpPr/>
      </dsp:nvSpPr>
      <dsp:spPr>
        <a:xfrm>
          <a:off x="0" y="1028504"/>
          <a:ext cx="7084788" cy="8212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1BAE7-4AE3-45AE-8E87-B7DDA9137C44}">
      <dsp:nvSpPr>
        <dsp:cNvPr id="0" name=""/>
        <dsp:cNvSpPr/>
      </dsp:nvSpPr>
      <dsp:spPr>
        <a:xfrm>
          <a:off x="248431" y="1213288"/>
          <a:ext cx="451694" cy="451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BCDA53-26EC-4536-89F9-B54EF59974BF}">
      <dsp:nvSpPr>
        <dsp:cNvPr id="0" name=""/>
        <dsp:cNvSpPr/>
      </dsp:nvSpPr>
      <dsp:spPr>
        <a:xfrm>
          <a:off x="948557" y="1028504"/>
          <a:ext cx="6136230" cy="82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7" tIns="86917" rIns="86917" bIns="86917" numCol="1" spcCol="1270" anchor="ctr" anchorCtr="0">
          <a:noAutofit/>
        </a:bodyPr>
        <a:lstStyle/>
        <a:p>
          <a:pPr marL="0" lvl="0" indent="0" algn="l" defTabSz="844550">
            <a:lnSpc>
              <a:spcPct val="90000"/>
            </a:lnSpc>
            <a:spcBef>
              <a:spcPct val="0"/>
            </a:spcBef>
            <a:spcAft>
              <a:spcPct val="35000"/>
            </a:spcAft>
            <a:buNone/>
          </a:pPr>
          <a:r>
            <a:rPr lang="en-GB" sz="1900" kern="1200"/>
            <a:t>Identifying key areas foe blockchain application</a:t>
          </a:r>
          <a:endParaRPr lang="en-US" sz="1900" kern="1200"/>
        </a:p>
      </dsp:txBody>
      <dsp:txXfrm>
        <a:off x="948557" y="1028504"/>
        <a:ext cx="6136230" cy="821261"/>
      </dsp:txXfrm>
    </dsp:sp>
    <dsp:sp modelId="{6BBF44EA-F24C-494F-ADE2-D7D11F0D8F9B}">
      <dsp:nvSpPr>
        <dsp:cNvPr id="0" name=""/>
        <dsp:cNvSpPr/>
      </dsp:nvSpPr>
      <dsp:spPr>
        <a:xfrm>
          <a:off x="0" y="2055081"/>
          <a:ext cx="7084788" cy="8212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914D6-6193-4A2F-B81E-E6AA610F7039}">
      <dsp:nvSpPr>
        <dsp:cNvPr id="0" name=""/>
        <dsp:cNvSpPr/>
      </dsp:nvSpPr>
      <dsp:spPr>
        <a:xfrm>
          <a:off x="248431" y="2239865"/>
          <a:ext cx="451694" cy="4516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97D4FF-3AA1-4B1E-8DCA-DEF9EDDF11C0}">
      <dsp:nvSpPr>
        <dsp:cNvPr id="0" name=""/>
        <dsp:cNvSpPr/>
      </dsp:nvSpPr>
      <dsp:spPr>
        <a:xfrm>
          <a:off x="948557" y="2055081"/>
          <a:ext cx="6136230" cy="82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7" tIns="86917" rIns="86917" bIns="86917" numCol="1" spcCol="1270" anchor="ctr" anchorCtr="0">
          <a:noAutofit/>
        </a:bodyPr>
        <a:lstStyle/>
        <a:p>
          <a:pPr marL="0" lvl="0" indent="0" algn="l" defTabSz="844550">
            <a:lnSpc>
              <a:spcPct val="90000"/>
            </a:lnSpc>
            <a:spcBef>
              <a:spcPct val="0"/>
            </a:spcBef>
            <a:spcAft>
              <a:spcPct val="35000"/>
            </a:spcAft>
            <a:buNone/>
          </a:pPr>
          <a:r>
            <a:rPr lang="en-GB" sz="1900" kern="1200"/>
            <a:t>Developing a pilot project </a:t>
          </a:r>
          <a:endParaRPr lang="en-US" sz="1900" kern="1200"/>
        </a:p>
      </dsp:txBody>
      <dsp:txXfrm>
        <a:off x="948557" y="2055081"/>
        <a:ext cx="6136230" cy="821261"/>
      </dsp:txXfrm>
    </dsp:sp>
    <dsp:sp modelId="{4C830AEB-1219-419A-A2C1-0C54BADB1E5E}">
      <dsp:nvSpPr>
        <dsp:cNvPr id="0" name=""/>
        <dsp:cNvSpPr/>
      </dsp:nvSpPr>
      <dsp:spPr>
        <a:xfrm>
          <a:off x="0" y="3081659"/>
          <a:ext cx="7084788" cy="8212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F5D86-6D1C-4324-B91E-E165297019F6}">
      <dsp:nvSpPr>
        <dsp:cNvPr id="0" name=""/>
        <dsp:cNvSpPr/>
      </dsp:nvSpPr>
      <dsp:spPr>
        <a:xfrm>
          <a:off x="248431" y="3266443"/>
          <a:ext cx="451694" cy="4516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00D17-DE73-4F9D-808A-EF5CE2752C16}">
      <dsp:nvSpPr>
        <dsp:cNvPr id="0" name=""/>
        <dsp:cNvSpPr/>
      </dsp:nvSpPr>
      <dsp:spPr>
        <a:xfrm>
          <a:off x="948557" y="3081659"/>
          <a:ext cx="6136230" cy="82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7" tIns="86917" rIns="86917" bIns="86917" numCol="1" spcCol="1270" anchor="ctr" anchorCtr="0">
          <a:noAutofit/>
        </a:bodyPr>
        <a:lstStyle/>
        <a:p>
          <a:pPr marL="0" lvl="0" indent="0" algn="l" defTabSz="844550">
            <a:lnSpc>
              <a:spcPct val="90000"/>
            </a:lnSpc>
            <a:spcBef>
              <a:spcPct val="0"/>
            </a:spcBef>
            <a:spcAft>
              <a:spcPct val="35000"/>
            </a:spcAft>
            <a:buNone/>
          </a:pPr>
          <a:r>
            <a:rPr lang="en-GB" sz="1900" kern="1200"/>
            <a:t>Scaling up based on pilot results </a:t>
          </a:r>
          <a:endParaRPr lang="en-US" sz="1900" kern="1200"/>
        </a:p>
      </dsp:txBody>
      <dsp:txXfrm>
        <a:off x="948557" y="3081659"/>
        <a:ext cx="6136230" cy="821261"/>
      </dsp:txXfrm>
    </dsp:sp>
    <dsp:sp modelId="{F918F5B9-96A0-4399-8115-4AD89160B760}">
      <dsp:nvSpPr>
        <dsp:cNvPr id="0" name=""/>
        <dsp:cNvSpPr/>
      </dsp:nvSpPr>
      <dsp:spPr>
        <a:xfrm>
          <a:off x="0" y="4108236"/>
          <a:ext cx="7084788" cy="8212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EF38F-5BB4-45B5-9D8F-74D524CEFDD1}">
      <dsp:nvSpPr>
        <dsp:cNvPr id="0" name=""/>
        <dsp:cNvSpPr/>
      </dsp:nvSpPr>
      <dsp:spPr>
        <a:xfrm>
          <a:off x="248431" y="4293020"/>
          <a:ext cx="451694" cy="4516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BB0D2C-CB20-4C15-B9BC-DD6E8D1BE29F}">
      <dsp:nvSpPr>
        <dsp:cNvPr id="0" name=""/>
        <dsp:cNvSpPr/>
      </dsp:nvSpPr>
      <dsp:spPr>
        <a:xfrm>
          <a:off x="948557" y="4108236"/>
          <a:ext cx="6136230" cy="82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7" tIns="86917" rIns="86917" bIns="86917" numCol="1" spcCol="1270" anchor="ctr" anchorCtr="0">
          <a:noAutofit/>
        </a:bodyPr>
        <a:lstStyle/>
        <a:p>
          <a:pPr marL="0" lvl="0" indent="0" algn="l" defTabSz="844550">
            <a:lnSpc>
              <a:spcPct val="90000"/>
            </a:lnSpc>
            <a:spcBef>
              <a:spcPct val="0"/>
            </a:spcBef>
            <a:spcAft>
              <a:spcPct val="35000"/>
            </a:spcAft>
            <a:buNone/>
          </a:pPr>
          <a:r>
            <a:rPr lang="en-GB" sz="1900" kern="1200"/>
            <a:t>Collaboration with all stakeholders </a:t>
          </a:r>
          <a:endParaRPr lang="en-US" sz="1900" kern="1200"/>
        </a:p>
      </dsp:txBody>
      <dsp:txXfrm>
        <a:off x="948557" y="4108236"/>
        <a:ext cx="6136230" cy="821261"/>
      </dsp:txXfrm>
    </dsp:sp>
    <dsp:sp modelId="{C42D6B17-9FEB-45E7-B6F5-97F927511C50}">
      <dsp:nvSpPr>
        <dsp:cNvPr id="0" name=""/>
        <dsp:cNvSpPr/>
      </dsp:nvSpPr>
      <dsp:spPr>
        <a:xfrm>
          <a:off x="0" y="5134813"/>
          <a:ext cx="7084788" cy="8212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639D79-F8C7-4DB1-8211-3BDFEA866AE3}">
      <dsp:nvSpPr>
        <dsp:cNvPr id="0" name=""/>
        <dsp:cNvSpPr/>
      </dsp:nvSpPr>
      <dsp:spPr>
        <a:xfrm>
          <a:off x="248431" y="5319597"/>
          <a:ext cx="451694" cy="4516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360373-0DDC-424E-A0EE-90FD4A11BEBC}">
      <dsp:nvSpPr>
        <dsp:cNvPr id="0" name=""/>
        <dsp:cNvSpPr/>
      </dsp:nvSpPr>
      <dsp:spPr>
        <a:xfrm>
          <a:off x="948557" y="5134813"/>
          <a:ext cx="6136230" cy="82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7" tIns="86917" rIns="86917" bIns="86917" numCol="1" spcCol="1270" anchor="ctr" anchorCtr="0">
          <a:noAutofit/>
        </a:bodyPr>
        <a:lstStyle/>
        <a:p>
          <a:pPr marL="0" lvl="0" indent="0" algn="l" defTabSz="844550">
            <a:lnSpc>
              <a:spcPct val="90000"/>
            </a:lnSpc>
            <a:spcBef>
              <a:spcPct val="0"/>
            </a:spcBef>
            <a:spcAft>
              <a:spcPct val="35000"/>
            </a:spcAft>
            <a:buNone/>
          </a:pPr>
          <a:r>
            <a:rPr lang="en-GB" sz="1900" kern="1200"/>
            <a:t>Continuous monitoring and improvement.</a:t>
          </a:r>
          <a:endParaRPr lang="en-US" sz="1900" kern="1200"/>
        </a:p>
      </dsp:txBody>
      <dsp:txXfrm>
        <a:off x="948557" y="5134813"/>
        <a:ext cx="6136230" cy="82126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87AF2-FAE5-4C9C-AC5E-F5FFBAB15BE0}">
      <dsp:nvSpPr>
        <dsp:cNvPr id="0" name=""/>
        <dsp:cNvSpPr/>
      </dsp:nvSpPr>
      <dsp:spPr>
        <a:xfrm>
          <a:off x="1383659" y="21657"/>
          <a:ext cx="1475437" cy="1475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4743F-DE8B-4721-B381-FA6770F946A6}">
      <dsp:nvSpPr>
        <dsp:cNvPr id="0" name=""/>
        <dsp:cNvSpPr/>
      </dsp:nvSpPr>
      <dsp:spPr>
        <a:xfrm>
          <a:off x="1698097" y="336095"/>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1BF3FA-0EA4-455E-B1F5-5504B957EA71}">
      <dsp:nvSpPr>
        <dsp:cNvPr id="0" name=""/>
        <dsp:cNvSpPr/>
      </dsp:nvSpPr>
      <dsp:spPr>
        <a:xfrm>
          <a:off x="912003" y="195665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Economic  Impact – Cost Savings , improved market efficiency </a:t>
          </a:r>
          <a:endParaRPr lang="en-US" sz="1400" kern="1200"/>
        </a:p>
      </dsp:txBody>
      <dsp:txXfrm>
        <a:off x="912003" y="1956657"/>
        <a:ext cx="2418750" cy="720000"/>
      </dsp:txXfrm>
    </dsp:sp>
    <dsp:sp modelId="{ED74C224-0172-4DA9-A64A-841D3A7FA805}">
      <dsp:nvSpPr>
        <dsp:cNvPr id="0" name=""/>
        <dsp:cNvSpPr/>
      </dsp:nvSpPr>
      <dsp:spPr>
        <a:xfrm>
          <a:off x="4225690" y="21657"/>
          <a:ext cx="1475437" cy="1475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44E0F-4FE5-4D24-AB1D-D224CF55DD6D}">
      <dsp:nvSpPr>
        <dsp:cNvPr id="0" name=""/>
        <dsp:cNvSpPr/>
      </dsp:nvSpPr>
      <dsp:spPr>
        <a:xfrm>
          <a:off x="4540128" y="336095"/>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1FE5-E5F9-4803-BD64-6811B0FAFE3E}">
      <dsp:nvSpPr>
        <dsp:cNvPr id="0" name=""/>
        <dsp:cNvSpPr/>
      </dsp:nvSpPr>
      <dsp:spPr>
        <a:xfrm>
          <a:off x="3754034" y="195665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Environmental Impact – Reduction in food waste and better resource management </a:t>
          </a:r>
          <a:endParaRPr lang="en-US" sz="1400" kern="1200"/>
        </a:p>
      </dsp:txBody>
      <dsp:txXfrm>
        <a:off x="3754034" y="1956657"/>
        <a:ext cx="2418750" cy="720000"/>
      </dsp:txXfrm>
    </dsp:sp>
    <dsp:sp modelId="{388A2450-56B0-4249-9410-16EE440FDF8D}">
      <dsp:nvSpPr>
        <dsp:cNvPr id="0" name=""/>
        <dsp:cNvSpPr/>
      </dsp:nvSpPr>
      <dsp:spPr>
        <a:xfrm>
          <a:off x="2804675" y="3281345"/>
          <a:ext cx="1475437" cy="14754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944EA-FA5F-4B2E-ACC1-D30B58C6375A}">
      <dsp:nvSpPr>
        <dsp:cNvPr id="0" name=""/>
        <dsp:cNvSpPr/>
      </dsp:nvSpPr>
      <dsp:spPr>
        <a:xfrm>
          <a:off x="3119112" y="3595782"/>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E63FA7-2797-42DA-855B-1B79EE84A3D1}">
      <dsp:nvSpPr>
        <dsp:cNvPr id="0" name=""/>
        <dsp:cNvSpPr/>
      </dsp:nvSpPr>
      <dsp:spPr>
        <a:xfrm>
          <a:off x="2333019" y="5216345"/>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kern="1200"/>
            <a:t>Social Impact – Enhanced food safety and increased consumer confidence </a:t>
          </a:r>
          <a:endParaRPr lang="en-US" sz="1400" kern="1200"/>
        </a:p>
      </dsp:txBody>
      <dsp:txXfrm>
        <a:off x="2333019" y="5216345"/>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EA0DF-4C8A-4AFF-96AA-613891983217}">
      <dsp:nvSpPr>
        <dsp:cNvPr id="0" name=""/>
        <dsp:cNvSpPr/>
      </dsp:nvSpPr>
      <dsp:spPr>
        <a:xfrm>
          <a:off x="680815" y="574313"/>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54D83-71CE-4E49-A777-47966DC3305C}">
      <dsp:nvSpPr>
        <dsp:cNvPr id="0" name=""/>
        <dsp:cNvSpPr/>
      </dsp:nvSpPr>
      <dsp:spPr>
        <a:xfrm>
          <a:off x="1097628" y="991126"/>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08C3D5-34A5-401B-B993-FCBE46F65023}">
      <dsp:nvSpPr>
        <dsp:cNvPr id="0" name=""/>
        <dsp:cNvSpPr/>
      </dsp:nvSpPr>
      <dsp:spPr>
        <a:xfrm>
          <a:off x="55597" y="3139314"/>
          <a:ext cx="3206250" cy="224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Blockchain is a distributed ledger technology that securely records transactions across multiple computers in a way that is transparent, tamper-proof, and decentralized. It consists of blocks of data linked together cryptographically, forming a chronological chain. Decentralization  Traditional databases, like those used by banks or companies, are centralized. In contrast, a blockchain is decentralized and distributed across a network of computers, known as nodes. </a:t>
          </a:r>
          <a:endParaRPr lang="en-US" sz="1100" kern="1200"/>
        </a:p>
      </dsp:txBody>
      <dsp:txXfrm>
        <a:off x="55597" y="3139314"/>
        <a:ext cx="3206250" cy="2244375"/>
      </dsp:txXfrm>
    </dsp:sp>
    <dsp:sp modelId="{6185AE45-5F68-44D5-B102-05E67B53C732}">
      <dsp:nvSpPr>
        <dsp:cNvPr id="0" name=""/>
        <dsp:cNvSpPr/>
      </dsp:nvSpPr>
      <dsp:spPr>
        <a:xfrm>
          <a:off x="4448159" y="574313"/>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AF10E-F675-4A4B-BCE6-543934D8D0BC}">
      <dsp:nvSpPr>
        <dsp:cNvPr id="0" name=""/>
        <dsp:cNvSpPr/>
      </dsp:nvSpPr>
      <dsp:spPr>
        <a:xfrm>
          <a:off x="4864972" y="991126"/>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63C94D-3551-4D42-B0F6-E58F2BF602E9}">
      <dsp:nvSpPr>
        <dsp:cNvPr id="0" name=""/>
        <dsp:cNvSpPr/>
      </dsp:nvSpPr>
      <dsp:spPr>
        <a:xfrm>
          <a:off x="3822940" y="3139314"/>
          <a:ext cx="3206250" cy="224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Once a transaction is added to the blockchain, it cannot be changed or deleted. This is ensured by cryptographic hash functions that link each block to the previous one, forming a chain. Transparency  All transactions are transparent and can be traced back, while security is maintained through cryptographic techniques and consensus protocols.</a:t>
          </a:r>
          <a:endParaRPr lang="en-US" sz="1100" kern="1200"/>
        </a:p>
      </dsp:txBody>
      <dsp:txXfrm>
        <a:off x="3822940" y="3139314"/>
        <a:ext cx="3206250" cy="2244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5319-619F-EE45-876F-53A8BCDF3CE9}">
      <dsp:nvSpPr>
        <dsp:cNvPr id="0" name=""/>
        <dsp:cNvSpPr/>
      </dsp:nvSpPr>
      <dsp:spPr>
        <a:xfrm>
          <a:off x="0" y="27536"/>
          <a:ext cx="5239469" cy="955021"/>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 </a:t>
          </a:r>
          <a:r>
            <a:rPr lang="en-GB" sz="1200" kern="1200" dirty="0"/>
            <a:t>Production - At this stage, the production of the food products is carried out by the farmers. At this production level, the food is grown, developed, or produced while adhering to quality and food safety standards.</a:t>
          </a:r>
          <a:endParaRPr lang="en-US" sz="1400" kern="1200" dirty="0"/>
        </a:p>
      </dsp:txBody>
      <dsp:txXfrm>
        <a:off x="46620" y="74156"/>
        <a:ext cx="5146229" cy="861781"/>
      </dsp:txXfrm>
    </dsp:sp>
    <dsp:sp modelId="{957F55A2-981C-A345-9F6B-120F8519966D}">
      <dsp:nvSpPr>
        <dsp:cNvPr id="0" name=""/>
        <dsp:cNvSpPr/>
      </dsp:nvSpPr>
      <dsp:spPr>
        <a:xfrm>
          <a:off x="0" y="1017118"/>
          <a:ext cx="5239469" cy="955021"/>
        </a:xfrm>
        <a:prstGeom prst="roundRect">
          <a:avLst/>
        </a:prstGeom>
        <a:solidFill>
          <a:schemeClr val="accent5">
            <a:hueOff val="-292892"/>
            <a:satOff val="-528"/>
            <a:lumOff val="-105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Handling and Storage of Food Products - Before the food products are processed and packed, they undergo different activities of sorting, cleaning, grading, and storing the food under proper conditions. If the product is temperature-sensitive, it is stored under the right temperature to maintain its quality and freshness.</a:t>
          </a:r>
          <a:endParaRPr lang="en-US" sz="1200" kern="1200"/>
        </a:p>
      </dsp:txBody>
      <dsp:txXfrm>
        <a:off x="46620" y="1063738"/>
        <a:ext cx="5146229" cy="861781"/>
      </dsp:txXfrm>
    </dsp:sp>
    <dsp:sp modelId="{C54E5746-F123-DF4C-91AF-28015DC4F9CD}">
      <dsp:nvSpPr>
        <dsp:cNvPr id="0" name=""/>
        <dsp:cNvSpPr/>
      </dsp:nvSpPr>
      <dsp:spPr>
        <a:xfrm>
          <a:off x="0" y="2006699"/>
          <a:ext cx="5239469" cy="955021"/>
        </a:xfrm>
        <a:prstGeom prst="roundRect">
          <a:avLst/>
        </a:prstGeom>
        <a:solidFill>
          <a:schemeClr val="accent5">
            <a:hueOff val="-585784"/>
            <a:satOff val="-1056"/>
            <a:lumOff val="-211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Processing and Packaging - At this stage, it is ensured to convert the food into an edible form. According to the product requirements, the process of cooking, cutting, baking, packaging, etc., is carried out. Here, the packaging team ensure that the food meets all the safety standards before packaging and is safe for consumption.</a:t>
          </a:r>
          <a:endParaRPr lang="en-US" sz="1200" kern="1200"/>
        </a:p>
      </dsp:txBody>
      <dsp:txXfrm>
        <a:off x="46620" y="2053319"/>
        <a:ext cx="5146229" cy="861781"/>
      </dsp:txXfrm>
    </dsp:sp>
    <dsp:sp modelId="{04B0A14F-05A0-0149-8278-E8A224B06EFD}">
      <dsp:nvSpPr>
        <dsp:cNvPr id="0" name=""/>
        <dsp:cNvSpPr/>
      </dsp:nvSpPr>
      <dsp:spPr>
        <a:xfrm>
          <a:off x="0" y="2996281"/>
          <a:ext cx="5239469" cy="955021"/>
        </a:xfrm>
        <a:prstGeom prst="roundRect">
          <a:avLst/>
        </a:prstGeom>
        <a:solidFill>
          <a:schemeClr val="accent5">
            <a:hueOff val="-878677"/>
            <a:satOff val="-1585"/>
            <a:lumOff val="-317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Distribution - After packaging, the food products are transported and distributed to suppliers and retailers.</a:t>
          </a:r>
          <a:endParaRPr lang="en-US" sz="1200" kern="1200"/>
        </a:p>
      </dsp:txBody>
      <dsp:txXfrm>
        <a:off x="46620" y="3042901"/>
        <a:ext cx="5146229" cy="861781"/>
      </dsp:txXfrm>
    </dsp:sp>
    <dsp:sp modelId="{36DBBF2F-ECF6-234A-B992-8DA2B9E03216}">
      <dsp:nvSpPr>
        <dsp:cNvPr id="0" name=""/>
        <dsp:cNvSpPr/>
      </dsp:nvSpPr>
      <dsp:spPr>
        <a:xfrm>
          <a:off x="0" y="3985863"/>
          <a:ext cx="5239469" cy="955021"/>
        </a:xfrm>
        <a:prstGeom prst="roundRect">
          <a:avLst/>
        </a:prstGeom>
        <a:solidFill>
          <a:schemeClr val="accent5">
            <a:hueOff val="-1171569"/>
            <a:satOff val="-2113"/>
            <a:lumOff val="-423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Retailing - Here, the food products are delivered from suppliers to the consumers. At this stage, the products are displayed and sold at supermarkets, restaurants, online platforms, grocery stores, and many other places.</a:t>
          </a:r>
          <a:endParaRPr lang="en-US" sz="1200" kern="1200"/>
        </a:p>
      </dsp:txBody>
      <dsp:txXfrm>
        <a:off x="46620" y="4032483"/>
        <a:ext cx="5146229" cy="861781"/>
      </dsp:txXfrm>
    </dsp:sp>
    <dsp:sp modelId="{064D9EFF-5FED-D94C-BFBA-FC67F94363C4}">
      <dsp:nvSpPr>
        <dsp:cNvPr id="0" name=""/>
        <dsp:cNvSpPr/>
      </dsp:nvSpPr>
      <dsp:spPr>
        <a:xfrm>
          <a:off x="0" y="4975444"/>
          <a:ext cx="5239469" cy="955021"/>
        </a:xfrm>
        <a:prstGeom prst="roundRect">
          <a:avLst/>
        </a:prstGeom>
        <a:solidFill>
          <a:schemeClr val="accent5">
            <a:hueOff val="-1464461"/>
            <a:satOff val="-2641"/>
            <a:lumOff val="-529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Consumption - This is the final stage of the food supply chain management. Here, the consumers make purchases of food products for consumption.</a:t>
          </a:r>
          <a:endParaRPr lang="en-US" sz="1200" kern="1200"/>
        </a:p>
      </dsp:txBody>
      <dsp:txXfrm>
        <a:off x="46620" y="5022064"/>
        <a:ext cx="5146229" cy="861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0DC0B-5D8E-417B-BF55-852F42334DCF}">
      <dsp:nvSpPr>
        <dsp:cNvPr id="0" name=""/>
        <dsp:cNvSpPr/>
      </dsp:nvSpPr>
      <dsp:spPr>
        <a:xfrm>
          <a:off x="118952" y="606476"/>
          <a:ext cx="906443" cy="9064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73BFD-EFA0-47EA-91DA-FE90A8ED19B8}">
      <dsp:nvSpPr>
        <dsp:cNvPr id="0" name=""/>
        <dsp:cNvSpPr/>
      </dsp:nvSpPr>
      <dsp:spPr>
        <a:xfrm>
          <a:off x="309305" y="796829"/>
          <a:ext cx="525737" cy="525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CE2FC2-6DD7-45F9-ABD0-C572FAB9E254}">
      <dsp:nvSpPr>
        <dsp:cNvPr id="0" name=""/>
        <dsp:cNvSpPr/>
      </dsp:nvSpPr>
      <dsp:spPr>
        <a:xfrm>
          <a:off x="1219633" y="606476"/>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The supply chain management also deals with regular introductions of new products, to quality as well as safety requirements, uncertainty of high demands and manufacturing constraints that are highly complex, including food perishability factor. With steady growth in customers’ demands, ever-expanding product portfolios, and supply chains that are growing in length, there is an ardent need for inventory optimization.</a:t>
          </a:r>
          <a:endParaRPr lang="en-US" sz="1100" kern="1200" dirty="0"/>
        </a:p>
      </dsp:txBody>
      <dsp:txXfrm>
        <a:off x="1219633" y="606476"/>
        <a:ext cx="2136616" cy="906443"/>
      </dsp:txXfrm>
    </dsp:sp>
    <dsp:sp modelId="{82452924-9430-4FAA-94FB-E24DBB27F4F9}">
      <dsp:nvSpPr>
        <dsp:cNvPr id="0" name=""/>
        <dsp:cNvSpPr/>
      </dsp:nvSpPr>
      <dsp:spPr>
        <a:xfrm>
          <a:off x="3728538" y="606476"/>
          <a:ext cx="906443" cy="9064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44EB-F8B3-4223-9161-D42627145DCF}">
      <dsp:nvSpPr>
        <dsp:cNvPr id="0" name=""/>
        <dsp:cNvSpPr/>
      </dsp:nvSpPr>
      <dsp:spPr>
        <a:xfrm>
          <a:off x="3918891" y="796829"/>
          <a:ext cx="525737" cy="525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29EF13-B6FE-4953-B6FF-47E87206A598}">
      <dsp:nvSpPr>
        <dsp:cNvPr id="0" name=""/>
        <dsp:cNvSpPr/>
      </dsp:nvSpPr>
      <dsp:spPr>
        <a:xfrm>
          <a:off x="4829219" y="606476"/>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Transparency- Lack of visibility into the supply chain processes  </a:t>
          </a:r>
          <a:endParaRPr lang="en-US" sz="1100" kern="1200" dirty="0"/>
        </a:p>
      </dsp:txBody>
      <dsp:txXfrm>
        <a:off x="4829219" y="606476"/>
        <a:ext cx="2136616" cy="906443"/>
      </dsp:txXfrm>
    </dsp:sp>
    <dsp:sp modelId="{0AC40D16-2160-45D7-B3AA-02DD56E949B2}">
      <dsp:nvSpPr>
        <dsp:cNvPr id="0" name=""/>
        <dsp:cNvSpPr/>
      </dsp:nvSpPr>
      <dsp:spPr>
        <a:xfrm>
          <a:off x="118952" y="2525779"/>
          <a:ext cx="906443" cy="90644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6B3F1-D6F6-44B0-BD8C-0A7ACDDC08DD}">
      <dsp:nvSpPr>
        <dsp:cNvPr id="0" name=""/>
        <dsp:cNvSpPr/>
      </dsp:nvSpPr>
      <dsp:spPr>
        <a:xfrm>
          <a:off x="309305" y="2716132"/>
          <a:ext cx="525737" cy="5257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F65261-B375-4F47-9CB7-D0F2994673C0}">
      <dsp:nvSpPr>
        <dsp:cNvPr id="0" name=""/>
        <dsp:cNvSpPr/>
      </dsp:nvSpPr>
      <dsp:spPr>
        <a:xfrm>
          <a:off x="1219633" y="2525779"/>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Traceability- Difficulty in tracking the origin and journey of products </a:t>
          </a:r>
          <a:endParaRPr lang="en-US" sz="1100" kern="1200" dirty="0"/>
        </a:p>
      </dsp:txBody>
      <dsp:txXfrm>
        <a:off x="1219633" y="2525779"/>
        <a:ext cx="2136616" cy="906443"/>
      </dsp:txXfrm>
    </dsp:sp>
    <dsp:sp modelId="{A5A1C129-DA26-46C7-93E5-60DBA1637773}">
      <dsp:nvSpPr>
        <dsp:cNvPr id="0" name=""/>
        <dsp:cNvSpPr/>
      </dsp:nvSpPr>
      <dsp:spPr>
        <a:xfrm>
          <a:off x="3728538" y="2525779"/>
          <a:ext cx="906443" cy="90644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6AF0B-1433-47F8-965D-07568BCA0228}">
      <dsp:nvSpPr>
        <dsp:cNvPr id="0" name=""/>
        <dsp:cNvSpPr/>
      </dsp:nvSpPr>
      <dsp:spPr>
        <a:xfrm>
          <a:off x="3918891" y="2716132"/>
          <a:ext cx="525737" cy="5257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C78636-3BBC-49C0-A334-05B31D12EF7C}">
      <dsp:nvSpPr>
        <dsp:cNvPr id="0" name=""/>
        <dsp:cNvSpPr/>
      </dsp:nvSpPr>
      <dsp:spPr>
        <a:xfrm>
          <a:off x="4829219" y="2525779"/>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Fraud and Contamination – Counterfeit products and adulterated ingredients</a:t>
          </a:r>
          <a:endParaRPr lang="en-US" sz="1100" kern="1200" dirty="0"/>
        </a:p>
      </dsp:txBody>
      <dsp:txXfrm>
        <a:off x="4829219" y="2525779"/>
        <a:ext cx="2136616" cy="906443"/>
      </dsp:txXfrm>
    </dsp:sp>
    <dsp:sp modelId="{2D792A5F-F5EA-4644-9CB8-AA05E7187454}">
      <dsp:nvSpPr>
        <dsp:cNvPr id="0" name=""/>
        <dsp:cNvSpPr/>
      </dsp:nvSpPr>
      <dsp:spPr>
        <a:xfrm>
          <a:off x="118952" y="4445083"/>
          <a:ext cx="906443" cy="90644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2C200-BCE6-4C11-93A7-3FCF53E53FF4}">
      <dsp:nvSpPr>
        <dsp:cNvPr id="0" name=""/>
        <dsp:cNvSpPr/>
      </dsp:nvSpPr>
      <dsp:spPr>
        <a:xfrm>
          <a:off x="309305" y="4635436"/>
          <a:ext cx="525737" cy="5257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B58E5F-7616-4F64-8985-35FAE5A40B39}">
      <dsp:nvSpPr>
        <dsp:cNvPr id="0" name=""/>
        <dsp:cNvSpPr/>
      </dsp:nvSpPr>
      <dsp:spPr>
        <a:xfrm>
          <a:off x="1219633" y="4445083"/>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Inefficiencies- Delays and errors in documentation and transactions </a:t>
          </a:r>
          <a:endParaRPr lang="en-US" sz="1100" kern="1200" dirty="0"/>
        </a:p>
      </dsp:txBody>
      <dsp:txXfrm>
        <a:off x="1219633" y="4445083"/>
        <a:ext cx="2136616" cy="906443"/>
      </dsp:txXfrm>
    </dsp:sp>
    <dsp:sp modelId="{7E237F79-59D8-4D72-A165-EA25EAA46B16}">
      <dsp:nvSpPr>
        <dsp:cNvPr id="0" name=""/>
        <dsp:cNvSpPr/>
      </dsp:nvSpPr>
      <dsp:spPr>
        <a:xfrm>
          <a:off x="3728538" y="4445083"/>
          <a:ext cx="906443" cy="9064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5EDB7-07D4-450B-9596-8AE214257C3C}">
      <dsp:nvSpPr>
        <dsp:cNvPr id="0" name=""/>
        <dsp:cNvSpPr/>
      </dsp:nvSpPr>
      <dsp:spPr>
        <a:xfrm>
          <a:off x="3918891" y="4635436"/>
          <a:ext cx="525737" cy="5257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1C902-4DBD-4A82-BE1E-AA2A7187DFCD}">
      <dsp:nvSpPr>
        <dsp:cNvPr id="0" name=""/>
        <dsp:cNvSpPr/>
      </dsp:nvSpPr>
      <dsp:spPr>
        <a:xfrm>
          <a:off x="4829219" y="4445083"/>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Food safety and recalls- Challenges in managing recalls effectively and efficiently</a:t>
          </a:r>
          <a:endParaRPr lang="en-US" sz="1100" kern="1200" dirty="0"/>
        </a:p>
      </dsp:txBody>
      <dsp:txXfrm>
        <a:off x="4829219" y="4445083"/>
        <a:ext cx="2136616" cy="9064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A5756-FBD2-43D8-9E3E-E58BB0F2EC69}">
      <dsp:nvSpPr>
        <dsp:cNvPr id="0" name=""/>
        <dsp:cNvSpPr/>
      </dsp:nvSpPr>
      <dsp:spPr>
        <a:xfrm>
          <a:off x="0" y="408011"/>
          <a:ext cx="7084788" cy="9452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EF4D3-C373-4C0F-8B10-CB34A74025C8}">
      <dsp:nvSpPr>
        <dsp:cNvPr id="0" name=""/>
        <dsp:cNvSpPr/>
      </dsp:nvSpPr>
      <dsp:spPr>
        <a:xfrm>
          <a:off x="285936" y="724687"/>
          <a:ext cx="519884" cy="5198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E059F6-83CF-4E93-AF6A-D16FC75F942D}">
      <dsp:nvSpPr>
        <dsp:cNvPr id="0" name=""/>
        <dsp:cNvSpPr/>
      </dsp:nvSpPr>
      <dsp:spPr>
        <a:xfrm>
          <a:off x="1091757" y="512007"/>
          <a:ext cx="5993030" cy="94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38" tIns="100038" rIns="100038" bIns="100038" numCol="1" spcCol="1270" anchor="ctr" anchorCtr="0">
          <a:noAutofit/>
        </a:bodyPr>
        <a:lstStyle/>
        <a:p>
          <a:pPr marL="0" lvl="0" indent="0" algn="l" defTabSz="1111250">
            <a:lnSpc>
              <a:spcPct val="90000"/>
            </a:lnSpc>
            <a:spcBef>
              <a:spcPct val="0"/>
            </a:spcBef>
            <a:spcAft>
              <a:spcPct val="35000"/>
            </a:spcAft>
            <a:buNone/>
          </a:pPr>
          <a:r>
            <a:rPr lang="en-GB" sz="2500" kern="1200"/>
            <a:t>Recording every step of the supply chain</a:t>
          </a:r>
          <a:endParaRPr lang="en-US" sz="2500" kern="1200"/>
        </a:p>
      </dsp:txBody>
      <dsp:txXfrm>
        <a:off x="1091757" y="512007"/>
        <a:ext cx="5993030" cy="945244"/>
      </dsp:txXfrm>
    </dsp:sp>
    <dsp:sp modelId="{A32223F0-248C-40FC-A107-73D02C4151EA}">
      <dsp:nvSpPr>
        <dsp:cNvPr id="0" name=""/>
        <dsp:cNvSpPr/>
      </dsp:nvSpPr>
      <dsp:spPr>
        <a:xfrm>
          <a:off x="0" y="1693562"/>
          <a:ext cx="7084788" cy="9452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37EFA-7868-4018-A7A3-F7FF8385F08E}">
      <dsp:nvSpPr>
        <dsp:cNvPr id="0" name=""/>
        <dsp:cNvSpPr/>
      </dsp:nvSpPr>
      <dsp:spPr>
        <a:xfrm>
          <a:off x="285936" y="1906242"/>
          <a:ext cx="519884" cy="5198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B17ED1-90DF-4B9B-B29B-F7221B4BB7FE}">
      <dsp:nvSpPr>
        <dsp:cNvPr id="0" name=""/>
        <dsp:cNvSpPr/>
      </dsp:nvSpPr>
      <dsp:spPr>
        <a:xfrm>
          <a:off x="1091757" y="1693562"/>
          <a:ext cx="5993030" cy="94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38" tIns="100038" rIns="100038" bIns="100038" numCol="1" spcCol="1270" anchor="ctr" anchorCtr="0">
          <a:noAutofit/>
        </a:bodyPr>
        <a:lstStyle/>
        <a:p>
          <a:pPr marL="0" lvl="0" indent="0" algn="l" defTabSz="1111250">
            <a:lnSpc>
              <a:spcPct val="90000"/>
            </a:lnSpc>
            <a:spcBef>
              <a:spcPct val="0"/>
            </a:spcBef>
            <a:spcAft>
              <a:spcPct val="35000"/>
            </a:spcAft>
            <a:buNone/>
          </a:pPr>
          <a:r>
            <a:rPr lang="en-GB" sz="2500" kern="1200"/>
            <a:t>Tracking every product from farm to store</a:t>
          </a:r>
          <a:endParaRPr lang="en-US" sz="2500" kern="1200"/>
        </a:p>
      </dsp:txBody>
      <dsp:txXfrm>
        <a:off x="1091757" y="1693562"/>
        <a:ext cx="5993030" cy="945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096EE-BFCB-4B0E-810F-5A7C400CB2A9}">
      <dsp:nvSpPr>
        <dsp:cNvPr id="0" name=""/>
        <dsp:cNvSpPr/>
      </dsp:nvSpPr>
      <dsp:spPr>
        <a:xfrm>
          <a:off x="1383659" y="21657"/>
          <a:ext cx="1475437" cy="1475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F55AF-9D8D-4AF0-98BC-1FD6066F2BBC}">
      <dsp:nvSpPr>
        <dsp:cNvPr id="0" name=""/>
        <dsp:cNvSpPr/>
      </dsp:nvSpPr>
      <dsp:spPr>
        <a:xfrm>
          <a:off x="1698097" y="336095"/>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41B32B-C910-4FA3-A720-B933931B79C7}">
      <dsp:nvSpPr>
        <dsp:cNvPr id="0" name=""/>
        <dsp:cNvSpPr/>
      </dsp:nvSpPr>
      <dsp:spPr>
        <a:xfrm>
          <a:off x="912003" y="195665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Building Transparency- Open and accessible data</a:t>
          </a:r>
          <a:endParaRPr lang="en-US" sz="1100" kern="1200"/>
        </a:p>
      </dsp:txBody>
      <dsp:txXfrm>
        <a:off x="912003" y="1956657"/>
        <a:ext cx="2418750" cy="720000"/>
      </dsp:txXfrm>
    </dsp:sp>
    <dsp:sp modelId="{586814E0-7848-41D8-99BB-A2082B02F070}">
      <dsp:nvSpPr>
        <dsp:cNvPr id="0" name=""/>
        <dsp:cNvSpPr/>
      </dsp:nvSpPr>
      <dsp:spPr>
        <a:xfrm>
          <a:off x="4225690" y="21657"/>
          <a:ext cx="1475437" cy="1475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1D271-FBE3-4FED-A92B-FF63305CBA4C}">
      <dsp:nvSpPr>
        <dsp:cNvPr id="0" name=""/>
        <dsp:cNvSpPr/>
      </dsp:nvSpPr>
      <dsp:spPr>
        <a:xfrm>
          <a:off x="4540128" y="336095"/>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D9818-BC7B-49E6-945A-F1E69D1DC597}">
      <dsp:nvSpPr>
        <dsp:cNvPr id="0" name=""/>
        <dsp:cNvSpPr/>
      </dsp:nvSpPr>
      <dsp:spPr>
        <a:xfrm>
          <a:off x="3754034" y="195665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Preventing data tampering and fraud</a:t>
          </a:r>
          <a:endParaRPr lang="en-US" sz="1100" kern="1200"/>
        </a:p>
      </dsp:txBody>
      <dsp:txXfrm>
        <a:off x="3754034" y="1956657"/>
        <a:ext cx="2418750" cy="720000"/>
      </dsp:txXfrm>
    </dsp:sp>
    <dsp:sp modelId="{4A3E0425-73DA-44CC-9DB7-F1EDD019915E}">
      <dsp:nvSpPr>
        <dsp:cNvPr id="0" name=""/>
        <dsp:cNvSpPr/>
      </dsp:nvSpPr>
      <dsp:spPr>
        <a:xfrm>
          <a:off x="2804675" y="3281345"/>
          <a:ext cx="1475437" cy="14754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DF8A4-FCE7-4839-B1BE-9C7FFF7EB048}">
      <dsp:nvSpPr>
        <dsp:cNvPr id="0" name=""/>
        <dsp:cNvSpPr/>
      </dsp:nvSpPr>
      <dsp:spPr>
        <a:xfrm>
          <a:off x="3119112" y="3595782"/>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90B73F-B3C3-4576-84B5-9218CC6CF87C}">
      <dsp:nvSpPr>
        <dsp:cNvPr id="0" name=""/>
        <dsp:cNvSpPr/>
      </dsp:nvSpPr>
      <dsp:spPr>
        <a:xfrm>
          <a:off x="2333019" y="5216345"/>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Consumer trust- providing consumers with verifiable information about product origin and handling. </a:t>
          </a:r>
          <a:endParaRPr lang="en-US" sz="1100" kern="1200"/>
        </a:p>
      </dsp:txBody>
      <dsp:txXfrm>
        <a:off x="2333019" y="5216345"/>
        <a:ext cx="2418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6A594-CF7F-428F-9184-AFB357E22F7F}">
      <dsp:nvSpPr>
        <dsp:cNvPr id="0" name=""/>
        <dsp:cNvSpPr/>
      </dsp:nvSpPr>
      <dsp:spPr>
        <a:xfrm>
          <a:off x="680815" y="133650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44C94D-AED8-4C11-BBFC-803E719537A2}">
      <dsp:nvSpPr>
        <dsp:cNvPr id="0" name=""/>
        <dsp:cNvSpPr/>
      </dsp:nvSpPr>
      <dsp:spPr>
        <a:xfrm>
          <a:off x="1097628" y="175331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8062B6-6DDE-4F98-85F2-FABF62D807B2}">
      <dsp:nvSpPr>
        <dsp:cNvPr id="0" name=""/>
        <dsp:cNvSpPr/>
      </dsp:nvSpPr>
      <dsp:spPr>
        <a:xfrm>
          <a:off x="55597" y="390150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Improving Efficiency- Use of smart contracts to automate transactions. Reducing manual paperwork and administrative tasks.</a:t>
          </a:r>
          <a:endParaRPr lang="en-US" sz="1100" kern="1200"/>
        </a:p>
      </dsp:txBody>
      <dsp:txXfrm>
        <a:off x="55597" y="3901501"/>
        <a:ext cx="3206250" cy="720000"/>
      </dsp:txXfrm>
    </dsp:sp>
    <dsp:sp modelId="{DB7CE0B0-61FA-4A88-8FF9-77EC974694E0}">
      <dsp:nvSpPr>
        <dsp:cNvPr id="0" name=""/>
        <dsp:cNvSpPr/>
      </dsp:nvSpPr>
      <dsp:spPr>
        <a:xfrm>
          <a:off x="4448159" y="133650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F1DB7-F545-45EA-98B5-2509F991E9A3}">
      <dsp:nvSpPr>
        <dsp:cNvPr id="0" name=""/>
        <dsp:cNvSpPr/>
      </dsp:nvSpPr>
      <dsp:spPr>
        <a:xfrm>
          <a:off x="4864972" y="175331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FE071F-A834-40E7-9990-B013587E44E7}">
      <dsp:nvSpPr>
        <dsp:cNvPr id="0" name=""/>
        <dsp:cNvSpPr/>
      </dsp:nvSpPr>
      <dsp:spPr>
        <a:xfrm>
          <a:off x="3822940" y="390150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Cost Savings – Lowering operational costs and reducing losses from food recalls and fraud.</a:t>
          </a:r>
          <a:endParaRPr lang="en-US" sz="1100" kern="1200"/>
        </a:p>
      </dsp:txBody>
      <dsp:txXfrm>
        <a:off x="3822940" y="3901501"/>
        <a:ext cx="3206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26CC0-9B6C-48A0-A79E-181D97145F7F}">
      <dsp:nvSpPr>
        <dsp:cNvPr id="0" name=""/>
        <dsp:cNvSpPr/>
      </dsp:nvSpPr>
      <dsp:spPr>
        <a:xfrm>
          <a:off x="680815" y="1336501"/>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F8DB3-4397-4B9E-AC21-E1BF84C4ED19}">
      <dsp:nvSpPr>
        <dsp:cNvPr id="0" name=""/>
        <dsp:cNvSpPr/>
      </dsp:nvSpPr>
      <dsp:spPr>
        <a:xfrm>
          <a:off x="1097628" y="175331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33564F-BA88-4847-BA01-3CA296101362}">
      <dsp:nvSpPr>
        <dsp:cNvPr id="0" name=""/>
        <dsp:cNvSpPr/>
      </dsp:nvSpPr>
      <dsp:spPr>
        <a:xfrm>
          <a:off x="55597" y="390150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IBM Food Trust     -   Collaboration with multiple food companies.  Then had improved their Transparency and better supply chain coordination. </a:t>
          </a:r>
          <a:endParaRPr lang="en-US" sz="1100" kern="1200"/>
        </a:p>
      </dsp:txBody>
      <dsp:txXfrm>
        <a:off x="55597" y="3901501"/>
        <a:ext cx="3206250" cy="720000"/>
      </dsp:txXfrm>
    </dsp:sp>
    <dsp:sp modelId="{3D599FB9-140E-4870-9920-CB4296232802}">
      <dsp:nvSpPr>
        <dsp:cNvPr id="0" name=""/>
        <dsp:cNvSpPr/>
      </dsp:nvSpPr>
      <dsp:spPr>
        <a:xfrm>
          <a:off x="4448159" y="1336501"/>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501A80-B851-4EE8-9D52-17DA6C1C4A85}">
      <dsp:nvSpPr>
        <dsp:cNvPr id="0" name=""/>
        <dsp:cNvSpPr/>
      </dsp:nvSpPr>
      <dsp:spPr>
        <a:xfrm>
          <a:off x="4864972" y="175331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D1099A-25E3-4749-A717-5267F4949942}">
      <dsp:nvSpPr>
        <dsp:cNvPr id="0" name=""/>
        <dsp:cNvSpPr/>
      </dsp:nvSpPr>
      <dsp:spPr>
        <a:xfrm>
          <a:off x="3822940" y="390150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Key outcomes- Increased Efficiency and trust among participants </a:t>
          </a:r>
          <a:endParaRPr lang="en-US" sz="1100" kern="1200"/>
        </a:p>
      </dsp:txBody>
      <dsp:txXfrm>
        <a:off x="3822940" y="3901501"/>
        <a:ext cx="3206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69037-13E8-4D77-8483-C300F337A941}">
      <dsp:nvSpPr>
        <dsp:cNvPr id="0" name=""/>
        <dsp:cNvSpPr/>
      </dsp:nvSpPr>
      <dsp:spPr>
        <a:xfrm>
          <a:off x="680815" y="1202204"/>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12977-9451-4399-BE15-99B1A8A3B99F}">
      <dsp:nvSpPr>
        <dsp:cNvPr id="0" name=""/>
        <dsp:cNvSpPr/>
      </dsp:nvSpPr>
      <dsp:spPr>
        <a:xfrm>
          <a:off x="1097628" y="161901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4F2ECA-A5C4-4C77-8098-FAE0A17DAB0D}">
      <dsp:nvSpPr>
        <dsp:cNvPr id="0" name=""/>
        <dsp:cNvSpPr/>
      </dsp:nvSpPr>
      <dsp:spPr>
        <a:xfrm>
          <a:off x="55597" y="3767204"/>
          <a:ext cx="3206250" cy="98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Walmart’s Blockchain Initiatives – Implementation for leafy greens. Walmart requires all trading suppliers of leafy-green vegetables to comply with data record i/p into a system blockchain platform traceback their product.</a:t>
          </a:r>
          <a:endParaRPr lang="en-US" sz="1100" kern="1200"/>
        </a:p>
      </dsp:txBody>
      <dsp:txXfrm>
        <a:off x="55597" y="3767204"/>
        <a:ext cx="3206250" cy="988593"/>
      </dsp:txXfrm>
    </dsp:sp>
    <dsp:sp modelId="{BC4126B7-2C1C-424D-8825-1063183F3821}">
      <dsp:nvSpPr>
        <dsp:cNvPr id="0" name=""/>
        <dsp:cNvSpPr/>
      </dsp:nvSpPr>
      <dsp:spPr>
        <a:xfrm>
          <a:off x="4448159" y="1202204"/>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97CAC-C59A-4233-B860-E80D50F146F6}">
      <dsp:nvSpPr>
        <dsp:cNvPr id="0" name=""/>
        <dsp:cNvSpPr/>
      </dsp:nvSpPr>
      <dsp:spPr>
        <a:xfrm>
          <a:off x="4864972" y="161901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E0E1EB-EFA7-4112-AE45-2CD245CAFA42}">
      <dsp:nvSpPr>
        <dsp:cNvPr id="0" name=""/>
        <dsp:cNvSpPr/>
      </dsp:nvSpPr>
      <dsp:spPr>
        <a:xfrm>
          <a:off x="3822940" y="3767204"/>
          <a:ext cx="3206250" cy="98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As a result they improved their safety measures and trace their product faster. Enhanced response to food safety incidents. </a:t>
          </a:r>
          <a:endParaRPr lang="en-US" sz="1100" kern="1200"/>
        </a:p>
      </dsp:txBody>
      <dsp:txXfrm>
        <a:off x="3822940" y="3767204"/>
        <a:ext cx="3206250" cy="9885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June 10, 2024</a:t>
            </a:fld>
            <a:endParaRPr lang="en-US" dirty="0"/>
          </a:p>
        </p:txBody>
      </p:sp>
    </p:spTree>
    <p:extLst>
      <p:ext uri="{BB962C8B-B14F-4D97-AF65-F5344CB8AC3E}">
        <p14:creationId xmlns:p14="http://schemas.microsoft.com/office/powerpoint/2010/main" val="30251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June 10,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20792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June 10,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724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June 10, 2024</a:t>
            </a:fld>
            <a:endParaRPr lang="en-US" dirty="0"/>
          </a:p>
        </p:txBody>
      </p:sp>
    </p:spTree>
    <p:extLst>
      <p:ext uri="{BB962C8B-B14F-4D97-AF65-F5344CB8AC3E}">
        <p14:creationId xmlns:p14="http://schemas.microsoft.com/office/powerpoint/2010/main" val="342265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June 10,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June 10,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04365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June 10,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4357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June 10,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12923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June 10,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2658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June 10,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5036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June 10,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4292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June 10, 2024</a:t>
            </a:fld>
            <a:endParaRPr lang="en-US" dirty="0"/>
          </a:p>
        </p:txBody>
      </p:sp>
    </p:spTree>
    <p:extLst>
      <p:ext uri="{BB962C8B-B14F-4D97-AF65-F5344CB8AC3E}">
        <p14:creationId xmlns:p14="http://schemas.microsoft.com/office/powerpoint/2010/main" val="455676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5" y="662400"/>
            <a:ext cx="11293200" cy="1000800"/>
          </a:xfrm>
        </p:spPr>
        <p:txBody>
          <a:bodyPr anchor="ctr">
            <a:normAutofit/>
          </a:bodyPr>
          <a:lstStyle/>
          <a:p>
            <a:r>
              <a:rPr lang="en-GB" sz="4500" dirty="0"/>
              <a:t>BLOCKCHAIN IN FOOD SUPPLY CHAIN </a:t>
            </a:r>
          </a:p>
        </p:txBody>
      </p:sp>
      <p:sp>
        <p:nvSpPr>
          <p:cNvPr id="3" name="SubTitle"/>
          <p:cNvSpPr>
            <a:spLocks noGrp="1"/>
          </p:cNvSpPr>
          <p:nvPr>
            <p:ph type="subTitle" idx="1"/>
          </p:nvPr>
        </p:nvSpPr>
        <p:spPr>
          <a:xfrm>
            <a:off x="448055" y="1652400"/>
            <a:ext cx="11293200" cy="984885"/>
          </a:xfrm>
        </p:spPr>
        <p:txBody>
          <a:bodyPr anchor="ctr">
            <a:normAutofit/>
          </a:bodyPr>
          <a:lstStyle/>
          <a:p>
            <a:pPr>
              <a:lnSpc>
                <a:spcPct val="110000"/>
              </a:lnSpc>
            </a:pPr>
            <a:r>
              <a:rPr lang="en-GB" sz="1600"/>
              <a:t>ANALYZING HOW BLOCKCHAIN ENHANCING TRANSPARENCY,  TRACEABILITY AND TRUST IN THIS SECTOR 
</a:t>
            </a:r>
          </a:p>
        </p:txBody>
      </p:sp>
      <p:cxnSp>
        <p:nvCxnSpPr>
          <p:cNvPr id="12" name="Straight Connector 11">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1A22909-CD7E-5526-C3A5-42653D2B76E1}"/>
              </a:ext>
            </a:extLst>
          </p:cNvPr>
          <p:cNvPicPr>
            <a:picLocks noChangeAspect="1"/>
          </p:cNvPicPr>
          <p:nvPr/>
        </p:nvPicPr>
        <p:blipFill rotWithShape="1">
          <a:blip r:embed="rId2"/>
          <a:srcRect t="38825" r="-2" b="3319"/>
          <a:stretch/>
        </p:blipFill>
        <p:spPr>
          <a:xfrm>
            <a:off x="20" y="2959198"/>
            <a:ext cx="12191980" cy="3898801"/>
          </a:xfrm>
          <a:prstGeom prst="rect">
            <a:avLst/>
          </a:prstGeom>
        </p:spPr>
      </p:pic>
    </p:spTree>
    <p:extLst>
      <p:ext uri="{BB962C8B-B14F-4D97-AF65-F5344CB8AC3E}">
        <p14:creationId xmlns:p14="http://schemas.microsoft.com/office/powerpoint/2010/main" val="1200855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Case Study 1</a:t>
            </a:r>
            <a:br>
              <a:rPr lang="en-GB" dirty="0"/>
            </a:br>
            <a:br>
              <a:rPr lang="en-GB" dirty="0"/>
            </a:br>
            <a:br>
              <a:rPr lang="en-GB" dirty="0"/>
            </a:br>
            <a:br>
              <a:rPr lang="en-GB" dirty="0"/>
            </a:br>
            <a:br>
              <a:rPr lang="en-GB" dirty="0"/>
            </a:br>
            <a:br>
              <a:rPr lang="en-GB" dirty="0"/>
            </a:br>
            <a:r>
              <a:rPr lang="en-GB" dirty="0"/>
              <a:t>IBM Food Trust</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72471402-ADC1-94F5-90DA-E44773858A82}"/>
              </a:ext>
            </a:extLst>
          </p:cNvPr>
          <p:cNvGraphicFramePr>
            <a:graphicFrameLocks noGrp="1"/>
          </p:cNvGraphicFramePr>
          <p:nvPr>
            <p:ph idx="1"/>
            <p:extLst>
              <p:ext uri="{D42A27DB-BD31-4B8C-83A1-F6EECF244321}">
                <p14:modId xmlns:p14="http://schemas.microsoft.com/office/powerpoint/2010/main" val="275644226"/>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686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8224" y="388799"/>
            <a:ext cx="2854800" cy="5965199"/>
          </a:xfrm>
        </p:spPr>
        <p:txBody>
          <a:bodyPr>
            <a:normAutofit/>
          </a:bodyPr>
          <a:lstStyle/>
          <a:p>
            <a:r>
              <a:rPr lang="en-GB" dirty="0"/>
              <a:t>Case Study 2</a:t>
            </a:r>
            <a:br>
              <a:rPr lang="en-GB" dirty="0"/>
            </a:br>
            <a:br>
              <a:rPr lang="en-GB" dirty="0"/>
            </a:br>
            <a:br>
              <a:rPr lang="en-GB" dirty="0"/>
            </a:br>
            <a:br>
              <a:rPr lang="en-GB" dirty="0"/>
            </a:br>
            <a:br>
              <a:rPr lang="en-GB" dirty="0"/>
            </a:br>
            <a:br>
              <a:rPr lang="en-GB" dirty="0"/>
            </a:br>
            <a:br>
              <a:rPr lang="en-GB" dirty="0"/>
            </a:br>
            <a:r>
              <a:rPr lang="en-GB" dirty="0"/>
              <a:t>WALMART</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4C31FA9D-5754-9BC9-5E9E-55DC93F4E404}"/>
              </a:ext>
            </a:extLst>
          </p:cNvPr>
          <p:cNvGraphicFramePr>
            <a:graphicFrameLocks noGrp="1"/>
          </p:cNvGraphicFramePr>
          <p:nvPr>
            <p:ph idx="1"/>
            <p:extLst>
              <p:ext uri="{D42A27DB-BD31-4B8C-83A1-F6EECF244321}">
                <p14:modId xmlns:p14="http://schemas.microsoft.com/office/powerpoint/2010/main" val="3905324693"/>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99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8814-A405-D114-DC46-4216C4BD22AE}"/>
              </a:ext>
            </a:extLst>
          </p:cNvPr>
          <p:cNvSpPr>
            <a:spLocks noGrp="1"/>
          </p:cNvSpPr>
          <p:nvPr>
            <p:ph type="title"/>
          </p:nvPr>
        </p:nvSpPr>
        <p:spPr>
          <a:xfrm>
            <a:off x="448056" y="388800"/>
            <a:ext cx="11301984" cy="574761"/>
          </a:xfrm>
        </p:spPr>
        <p:txBody>
          <a:bodyPr/>
          <a:lstStyle/>
          <a:p>
            <a:r>
              <a:rPr lang="en-IN" dirty="0"/>
              <a:t>Case Study 3- Bumble Bee Seafoods </a:t>
            </a:r>
          </a:p>
        </p:txBody>
      </p:sp>
      <p:sp>
        <p:nvSpPr>
          <p:cNvPr id="3" name="Content Placeholder 2">
            <a:extLst>
              <a:ext uri="{FF2B5EF4-FFF2-40B4-BE49-F238E27FC236}">
                <a16:creationId xmlns:a16="http://schemas.microsoft.com/office/drawing/2014/main" id="{5F8772D4-3ACE-A1D0-D30B-308CB7FFD4CC}"/>
              </a:ext>
            </a:extLst>
          </p:cNvPr>
          <p:cNvSpPr>
            <a:spLocks noGrp="1"/>
          </p:cNvSpPr>
          <p:nvPr>
            <p:ph idx="1"/>
          </p:nvPr>
        </p:nvSpPr>
        <p:spPr>
          <a:xfrm>
            <a:off x="359565" y="963561"/>
            <a:ext cx="11734111" cy="5781368"/>
          </a:xfrm>
        </p:spPr>
        <p:txBody>
          <a:bodyPr>
            <a:normAutofit/>
          </a:bodyPr>
          <a:lstStyle/>
          <a:p>
            <a:r>
              <a:rPr lang="en-IN" sz="1800" dirty="0"/>
              <a:t>- Bumble Bee Seafoods transforming the industry through radical transparency.</a:t>
            </a:r>
            <a:r>
              <a:rPr lang="en-US" sz="1800" dirty="0"/>
              <a:t> Bumble Bee Seafoods has been using blockchain technology to solve that where your fish comes from. The seafood manufacturer can now track each package of Natural Blue® by </a:t>
            </a:r>
            <a:r>
              <a:rPr lang="en-US" sz="1800" dirty="0" err="1"/>
              <a:t>Anova</a:t>
            </a:r>
            <a:r>
              <a:rPr lang="en-US" sz="1800" dirty="0"/>
              <a:t> ® yellowfin tuna back to the waters in which it was caught, providing full transparency to consumers of its journey to their plate. This move not only provides accountability to the consumer, it also marks a key shift in Bumble Bee’s potential use of large-scale data in its operations. Launched in March of 2019, Bumble Bee's traceability efforts through blockchain have continued to evolve and receive positive reviews from both retailers and consumers alike. </a:t>
            </a:r>
          </a:p>
          <a:p>
            <a:endParaRPr lang="en-US" sz="1800" dirty="0"/>
          </a:p>
          <a:p>
            <a:r>
              <a:rPr lang="en-US" sz="1800" dirty="0"/>
              <a:t>- Bumble Bee’s adoption of blockchain is not just an example of a large seafood company wanting to dispel doubt about its fishing practices — the move provides a window into quality and supply chain management, which in turn could unlock major savings for the company. While these upsides are still finding their way to its bottom line, Bumble Bee's use of blockchain is adding much-needed pressure to the food industry.</a:t>
            </a:r>
          </a:p>
          <a:p>
            <a:r>
              <a:rPr lang="en-US" sz="1800" dirty="0"/>
              <a:t>Blockchain technology allows companies such as Bumble Bee Foods to store data and create a tamper-proof supply chain history, which can be shared and seen by each participant. For Bumble Bee, blockchain is the safest possible way to share data between parties because it is incorruptible and verifiable. Bumble Bee is the first food company to incorporate SAP blockchain technology into its production.</a:t>
            </a:r>
            <a:endParaRPr lang="en-IN" sz="1800" dirty="0"/>
          </a:p>
        </p:txBody>
      </p:sp>
    </p:spTree>
    <p:extLst>
      <p:ext uri="{BB962C8B-B14F-4D97-AF65-F5344CB8AC3E}">
        <p14:creationId xmlns:p14="http://schemas.microsoft.com/office/powerpoint/2010/main" val="403919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sz="2700" dirty="0"/>
              <a:t>BENEFITS FOR DIFFERENT STAKEHOLDERS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A63C95BE-23BF-F9FD-7651-5C31A4E1CBCD}"/>
              </a:ext>
            </a:extLst>
          </p:cNvPr>
          <p:cNvGraphicFramePr>
            <a:graphicFrameLocks noGrp="1"/>
          </p:cNvGraphicFramePr>
          <p:nvPr>
            <p:ph idx="1"/>
            <p:extLst>
              <p:ext uri="{D42A27DB-BD31-4B8C-83A1-F6EECF244321}">
                <p14:modId xmlns:p14="http://schemas.microsoft.com/office/powerpoint/2010/main" val="3073973525"/>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64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50000" y="388799"/>
            <a:ext cx="4694400" cy="5965199"/>
          </a:xfrm>
        </p:spPr>
        <p:txBody>
          <a:bodyPr>
            <a:normAutofit/>
          </a:bodyPr>
          <a:lstStyle/>
          <a:p>
            <a:r>
              <a:rPr lang="en-GB" dirty="0"/>
              <a:t>Challenges and Limitations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C110B7F0-1888-6BFD-27AF-1B035A422E4B}"/>
              </a:ext>
            </a:extLst>
          </p:cNvPr>
          <p:cNvGraphicFramePr>
            <a:graphicFrameLocks noGrp="1"/>
          </p:cNvGraphicFramePr>
          <p:nvPr>
            <p:ph idx="1"/>
            <p:extLst>
              <p:ext uri="{D42A27DB-BD31-4B8C-83A1-F6EECF244321}">
                <p14:modId xmlns:p14="http://schemas.microsoft.com/office/powerpoint/2010/main" val="3433619031"/>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68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Solution to Challenges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D3FE8F59-F36A-6EF7-55C3-92A3B45AD36E}"/>
              </a:ext>
            </a:extLst>
          </p:cNvPr>
          <p:cNvGraphicFramePr>
            <a:graphicFrameLocks noGrp="1"/>
          </p:cNvGraphicFramePr>
          <p:nvPr>
            <p:ph idx="1"/>
            <p:extLst>
              <p:ext uri="{D42A27DB-BD31-4B8C-83A1-F6EECF244321}">
                <p14:modId xmlns:p14="http://schemas.microsoft.com/office/powerpoint/2010/main" val="258149544"/>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55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Future Trends</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40041A2F-76B8-E02F-124A-7C09373528A5}"/>
              </a:ext>
            </a:extLst>
          </p:cNvPr>
          <p:cNvGraphicFramePr>
            <a:graphicFrameLocks noGrp="1"/>
          </p:cNvGraphicFramePr>
          <p:nvPr>
            <p:ph idx="1"/>
            <p:extLst>
              <p:ext uri="{D42A27DB-BD31-4B8C-83A1-F6EECF244321}">
                <p14:modId xmlns:p14="http://schemas.microsoft.com/office/powerpoint/2010/main" val="1403064357"/>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48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FA30-F47F-7F12-E630-7BB85C571832}"/>
              </a:ext>
            </a:extLst>
          </p:cNvPr>
          <p:cNvSpPr>
            <a:spLocks noGrp="1"/>
          </p:cNvSpPr>
          <p:nvPr>
            <p:ph type="title"/>
          </p:nvPr>
        </p:nvSpPr>
        <p:spPr>
          <a:xfrm>
            <a:off x="448056" y="388800"/>
            <a:ext cx="11301984" cy="555097"/>
          </a:xfrm>
        </p:spPr>
        <p:txBody>
          <a:bodyPr/>
          <a:lstStyle/>
          <a:p>
            <a:r>
              <a:rPr lang="en-IN" dirty="0"/>
              <a:t>Global Blockchain in Agriculture and Food Supply Chain Market Report</a:t>
            </a:r>
          </a:p>
        </p:txBody>
      </p:sp>
      <p:sp>
        <p:nvSpPr>
          <p:cNvPr id="3" name="Content Placeholder 2">
            <a:extLst>
              <a:ext uri="{FF2B5EF4-FFF2-40B4-BE49-F238E27FC236}">
                <a16:creationId xmlns:a16="http://schemas.microsoft.com/office/drawing/2014/main" id="{21239190-A89C-149B-BE6D-A430725E631C}"/>
              </a:ext>
            </a:extLst>
          </p:cNvPr>
          <p:cNvSpPr>
            <a:spLocks noGrp="1"/>
          </p:cNvSpPr>
          <p:nvPr>
            <p:ph idx="1"/>
          </p:nvPr>
        </p:nvSpPr>
        <p:spPr>
          <a:xfrm>
            <a:off x="0" y="943897"/>
            <a:ext cx="12192000" cy="5914103"/>
          </a:xfrm>
        </p:spPr>
        <p:txBody>
          <a:bodyPr/>
          <a:lstStyle/>
          <a:p>
            <a:r>
              <a:rPr lang="en-IN" dirty="0"/>
              <a:t>Blockchain in Agriculture and food supply chain is becoming increasingly important in the food and agriculture supply chain since it will increase transparency in producing food and agricultural products. Some of the main advantage of blockchain in  agricultural and food supply chain that drive the market od supply chain include the requirements for affordable and accessible foods in times of calamities, performance measurement, the record of complete history of the product, fairer transfer of funds and customer satisfaction.</a:t>
            </a:r>
          </a:p>
          <a:p>
            <a:r>
              <a:rPr lang="en-IN" dirty="0"/>
              <a:t>The agriculture and food supply chain’s blockchain is segmented by type, applications, organization size, product and provider. Based on type, the market is segmented as public and hybrid. The market is segmented by provider: application providers, middleware providers and infrastructure providers. By organization size, the market is segmented into small and medium-sized enterprises and large enterprises. By applications, the market is segmented as product traceability, tracking, visibility, payment and settlement. </a:t>
            </a:r>
          </a:p>
        </p:txBody>
      </p:sp>
    </p:spTree>
    <p:extLst>
      <p:ext uri="{BB962C8B-B14F-4D97-AF65-F5344CB8AC3E}">
        <p14:creationId xmlns:p14="http://schemas.microsoft.com/office/powerpoint/2010/main" val="96738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F8CF-AD24-9DBE-D2DE-B0E71B830ED4}"/>
              </a:ext>
            </a:extLst>
          </p:cNvPr>
          <p:cNvSpPr>
            <a:spLocks noGrp="1"/>
          </p:cNvSpPr>
          <p:nvPr>
            <p:ph type="title"/>
          </p:nvPr>
        </p:nvSpPr>
        <p:spPr>
          <a:xfrm>
            <a:off x="448056" y="388800"/>
            <a:ext cx="11311128" cy="6012000"/>
          </a:xfrm>
        </p:spPr>
        <p:txBody>
          <a:bodyPr>
            <a:normAutofit/>
          </a:bodyPr>
          <a:lstStyle/>
          <a:p>
            <a:br>
              <a:rPr lang="en-IN" dirty="0"/>
            </a:br>
            <a:br>
              <a:rPr lang="en-IN" dirty="0"/>
            </a:br>
            <a:br>
              <a:rPr lang="en-IN" dirty="0"/>
            </a:br>
            <a:br>
              <a:rPr lang="en-IN" dirty="0"/>
            </a:br>
            <a:br>
              <a:rPr lang="en-IN" dirty="0"/>
            </a:br>
            <a:br>
              <a:rPr lang="en-IN" dirty="0"/>
            </a:br>
            <a:br>
              <a:rPr lang="en-IN" dirty="0"/>
            </a:br>
            <a:br>
              <a:rPr lang="en-IN" dirty="0"/>
            </a:br>
            <a:r>
              <a:rPr lang="en-IN" dirty="0"/>
              <a:t>    </a:t>
            </a:r>
            <a:br>
              <a:rPr lang="en-IN" dirty="0"/>
            </a:br>
            <a:r>
              <a:rPr lang="en-IN" dirty="0"/>
              <a:t> </a:t>
            </a:r>
            <a:r>
              <a:rPr lang="en-IN" sz="2700" i="0" dirty="0"/>
              <a:t>The north American blockchain in the agriculture and food supply chain market is expected to register the highest market share in revenue. IN may 2020 integrated blockchain technology into its supply chain traceability platform, offering players in the agriculture sector enhanced transparency of their products and assurance in the food safety.</a:t>
            </a:r>
            <a:endParaRPr lang="en-IN" i="0" dirty="0"/>
          </a:p>
        </p:txBody>
      </p:sp>
      <p:pic>
        <p:nvPicPr>
          <p:cNvPr id="4" name="Picture 3">
            <a:extLst>
              <a:ext uri="{FF2B5EF4-FFF2-40B4-BE49-F238E27FC236}">
                <a16:creationId xmlns:a16="http://schemas.microsoft.com/office/drawing/2014/main" id="{D42FF26B-47B2-F8E7-1C67-DCF43AD69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81" y="314631"/>
            <a:ext cx="9954554" cy="3830886"/>
          </a:xfrm>
          <a:prstGeom prst="rect">
            <a:avLst/>
          </a:prstGeom>
        </p:spPr>
      </p:pic>
    </p:spTree>
    <p:extLst>
      <p:ext uri="{BB962C8B-B14F-4D97-AF65-F5344CB8AC3E}">
        <p14:creationId xmlns:p14="http://schemas.microsoft.com/office/powerpoint/2010/main" val="227921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Implementation Strategy</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A2D0637F-4CC9-1091-8032-BBC4B671372D}"/>
              </a:ext>
            </a:extLst>
          </p:cNvPr>
          <p:cNvGraphicFramePr>
            <a:graphicFrameLocks noGrp="1"/>
          </p:cNvGraphicFramePr>
          <p:nvPr>
            <p:ph idx="1"/>
            <p:extLst>
              <p:ext uri="{D42A27DB-BD31-4B8C-83A1-F6EECF244321}">
                <p14:modId xmlns:p14="http://schemas.microsoft.com/office/powerpoint/2010/main" val="2092267433"/>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48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OBJECTIVES</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7F7333B8-427F-E2AC-BE93-4BA345D3ED43}"/>
              </a:ext>
            </a:extLst>
          </p:cNvPr>
          <p:cNvGraphicFramePr>
            <a:graphicFrameLocks noGrp="1"/>
          </p:cNvGraphicFramePr>
          <p:nvPr>
            <p:ph idx="1"/>
            <p:extLst>
              <p:ext uri="{D42A27DB-BD31-4B8C-83A1-F6EECF244321}">
                <p14:modId xmlns:p14="http://schemas.microsoft.com/office/powerpoint/2010/main" val="966608688"/>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24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Potential Impacts</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060CE0B6-0334-15C8-607B-D45559A2D7EF}"/>
              </a:ext>
            </a:extLst>
          </p:cNvPr>
          <p:cNvGraphicFramePr>
            <a:graphicFrameLocks noGrp="1"/>
          </p:cNvGraphicFramePr>
          <p:nvPr>
            <p:ph idx="1"/>
            <p:extLst>
              <p:ext uri="{D42A27DB-BD31-4B8C-83A1-F6EECF244321}">
                <p14:modId xmlns:p14="http://schemas.microsoft.com/office/powerpoint/2010/main" val="2769428747"/>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99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A62332-FD85-4956-B6DD-AECE2CD5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226800"/>
            <a:ext cx="4694400" cy="2954655"/>
          </a:xfrm>
        </p:spPr>
        <p:txBody>
          <a:bodyPr wrap="square">
            <a:normAutofit/>
          </a:bodyPr>
          <a:lstStyle/>
          <a:p>
            <a:r>
              <a:rPr lang="en-GB" sz="6400"/>
              <a:t>Conclusion </a:t>
            </a:r>
          </a:p>
        </p:txBody>
      </p:sp>
      <p:pic>
        <p:nvPicPr>
          <p:cNvPr id="8" name="Graphic 7" descr="Lock">
            <a:extLst>
              <a:ext uri="{FF2B5EF4-FFF2-40B4-BE49-F238E27FC236}">
                <a16:creationId xmlns:a16="http://schemas.microsoft.com/office/drawing/2014/main" id="{0BC16D08-73FD-DB98-CBF6-532A800FD6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7399" y="3646800"/>
            <a:ext cx="2772000" cy="2772000"/>
          </a:xfrm>
          <a:prstGeom prst="rect">
            <a:avLst/>
          </a:prstGeom>
        </p:spPr>
      </p:pic>
      <p:cxnSp>
        <p:nvCxnSpPr>
          <p:cNvPr id="13" name="Straight Connector 12">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4800" y="323999"/>
            <a:ext cx="5184000" cy="6091200"/>
          </a:xfrm>
        </p:spPr>
        <p:txBody>
          <a:bodyPr>
            <a:normAutofit/>
          </a:bodyPr>
          <a:lstStyle/>
          <a:p>
            <a:pPr lvl="0"/>
            <a:r>
              <a:rPr lang="en-GB" dirty="0"/>
              <a:t>It is concluded that this blockchain technology is one of the most useful tools for traceability, timesaving, immutability, authentication and cost reduction.  It had some challenges with lack of knowledge,  Scalability and complexity in usage and that can be solved . It can be overcome by effective implementing create an awareness and training program for the employees. Blockchain technology can be used in various fields across India like Agri-food Supply chain management had a potential to transform into the next level of information distribution. </a:t>
            </a:r>
          </a:p>
        </p:txBody>
      </p:sp>
    </p:spTree>
    <p:extLst>
      <p:ext uri="{BB962C8B-B14F-4D97-AF65-F5344CB8AC3E}">
        <p14:creationId xmlns:p14="http://schemas.microsoft.com/office/powerpoint/2010/main" val="357020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sz="2700" dirty="0"/>
              <a:t>INTRODUCTION TO BLOCKCHAIN TECHNOLOGY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63F4113C-9728-C9F0-086B-0EDBDA6A7DD8}"/>
              </a:ext>
            </a:extLst>
          </p:cNvPr>
          <p:cNvGraphicFramePr>
            <a:graphicFrameLocks noGrp="1"/>
          </p:cNvGraphicFramePr>
          <p:nvPr>
            <p:ph idx="1"/>
            <p:extLst>
              <p:ext uri="{D42A27DB-BD31-4B8C-83A1-F6EECF244321}">
                <p14:modId xmlns:p14="http://schemas.microsoft.com/office/powerpoint/2010/main" val="136231426"/>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73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50000" y="388799"/>
            <a:ext cx="3797534" cy="5965199"/>
          </a:xfrm>
        </p:spPr>
        <p:txBody>
          <a:bodyPr>
            <a:normAutofit/>
          </a:bodyPr>
          <a:lstStyle/>
          <a:p>
            <a:r>
              <a:rPr lang="en-GB" dirty="0"/>
              <a:t>CURRENT FOOD SUPPLY CHAIN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8989471C-F77C-2B71-720B-694572B798E0}"/>
              </a:ext>
            </a:extLst>
          </p:cNvPr>
          <p:cNvGraphicFramePr>
            <a:graphicFrameLocks noGrp="1"/>
          </p:cNvGraphicFramePr>
          <p:nvPr>
            <p:ph idx="1"/>
            <p:extLst>
              <p:ext uri="{D42A27DB-BD31-4B8C-83A1-F6EECF244321}">
                <p14:modId xmlns:p14="http://schemas.microsoft.com/office/powerpoint/2010/main" val="2398874671"/>
              </p:ext>
            </p:extLst>
          </p:nvPr>
        </p:nvGraphicFramePr>
        <p:xfrm>
          <a:off x="6272729" y="395995"/>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97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ISSUES IN CURRENT SUPPLY CHAIN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F002D4EF-4D3A-CF6D-7F4C-0F8158946104}"/>
              </a:ext>
            </a:extLst>
          </p:cNvPr>
          <p:cNvGraphicFramePr>
            <a:graphicFrameLocks noGrp="1"/>
          </p:cNvGraphicFramePr>
          <p:nvPr>
            <p:ph idx="1"/>
            <p:extLst>
              <p:ext uri="{D42A27DB-BD31-4B8C-83A1-F6EECF244321}">
                <p14:modId xmlns:p14="http://schemas.microsoft.com/office/powerpoint/2010/main" val="3365392539"/>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30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BLOCKCHAIN SOLUTION IN FOOD SUPPLY CHAIN</a:t>
            </a:r>
            <a:br>
              <a:rPr lang="en-GB" dirty="0"/>
            </a:br>
            <a:br>
              <a:rPr lang="en-GB" dirty="0"/>
            </a:br>
            <a:br>
              <a:rPr lang="en-GB" dirty="0"/>
            </a:br>
            <a:br>
              <a:rPr lang="en-GB" dirty="0"/>
            </a:br>
            <a:br>
              <a:rPr lang="en-GB" dirty="0"/>
            </a:br>
            <a:r>
              <a:rPr lang="en-GB" dirty="0"/>
              <a:t>Traceability-</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F81B22DF-4361-F7C4-BED1-5B9515A8519D}"/>
              </a:ext>
            </a:extLst>
          </p:cNvPr>
          <p:cNvGraphicFramePr>
            <a:graphicFrameLocks noGrp="1"/>
          </p:cNvGraphicFramePr>
          <p:nvPr>
            <p:ph idx="1"/>
            <p:extLst>
              <p:ext uri="{D42A27DB-BD31-4B8C-83A1-F6EECF244321}">
                <p14:modId xmlns:p14="http://schemas.microsoft.com/office/powerpoint/2010/main" val="3968426224"/>
              </p:ext>
            </p:extLst>
          </p:nvPr>
        </p:nvGraphicFramePr>
        <p:xfrm>
          <a:off x="4194000" y="388800"/>
          <a:ext cx="7084788" cy="3150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Blockchain technology for the food industry | SourceTrace Systems">
            <a:extLst>
              <a:ext uri="{FF2B5EF4-FFF2-40B4-BE49-F238E27FC236}">
                <a16:creationId xmlns:a16="http://schemas.microsoft.com/office/drawing/2014/main" id="{A7374825-7188-B508-CC07-2CC64D6A1B3F}"/>
              </a:ext>
            </a:extLst>
          </p:cNvPr>
          <p:cNvSpPr>
            <a:spLocks noChangeAspect="1" noChangeArrowheads="1"/>
          </p:cNvSpPr>
          <p:nvPr/>
        </p:nvSpPr>
        <p:spPr bwMode="auto">
          <a:xfrm>
            <a:off x="4185145" y="4259825"/>
            <a:ext cx="7800378" cy="20844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2A278C56-B301-7173-D3E2-43971D8364A0}"/>
              </a:ext>
            </a:extLst>
          </p:cNvPr>
          <p:cNvPicPr>
            <a:picLocks noChangeAspect="1"/>
          </p:cNvPicPr>
          <p:nvPr/>
        </p:nvPicPr>
        <p:blipFill>
          <a:blip r:embed="rId7"/>
          <a:stretch>
            <a:fillRect/>
          </a:stretch>
        </p:blipFill>
        <p:spPr>
          <a:xfrm>
            <a:off x="3978668" y="3539613"/>
            <a:ext cx="7656119" cy="3180273"/>
          </a:xfrm>
          <a:prstGeom prst="rect">
            <a:avLst/>
          </a:prstGeom>
        </p:spPr>
      </p:pic>
    </p:spTree>
    <p:extLst>
      <p:ext uri="{BB962C8B-B14F-4D97-AF65-F5344CB8AC3E}">
        <p14:creationId xmlns:p14="http://schemas.microsoft.com/office/powerpoint/2010/main" val="289662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ockchain Technology in Halal Food Supply Chain. (Compiled by authors... |  Download Scientific Diagram">
            <a:extLst>
              <a:ext uri="{FF2B5EF4-FFF2-40B4-BE49-F238E27FC236}">
                <a16:creationId xmlns:a16="http://schemas.microsoft.com/office/drawing/2014/main" id="{8C97B722-5B16-C23C-384A-5F0A4DBC3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93" y="275303"/>
            <a:ext cx="11769213" cy="636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84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sz="2700" dirty="0"/>
              <a:t>TRANSPARENCY AND TRUST</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9409E7E9-44F2-D8C2-154B-A4FFAF5ED19A}"/>
              </a:ext>
            </a:extLst>
          </p:cNvPr>
          <p:cNvGraphicFramePr>
            <a:graphicFrameLocks noGrp="1"/>
          </p:cNvGraphicFramePr>
          <p:nvPr>
            <p:ph idx="1"/>
            <p:extLst>
              <p:ext uri="{D42A27DB-BD31-4B8C-83A1-F6EECF244321}">
                <p14:modId xmlns:p14="http://schemas.microsoft.com/office/powerpoint/2010/main" val="3796758801"/>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6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388799"/>
            <a:ext cx="2854800" cy="5965199"/>
          </a:xfrm>
        </p:spPr>
        <p:txBody>
          <a:bodyPr>
            <a:normAutofit/>
          </a:bodyPr>
          <a:lstStyle/>
          <a:p>
            <a:r>
              <a:rPr lang="en-GB" dirty="0"/>
              <a:t>EFFICIENCY AND COST REDUCTION </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7C822D39-39D0-665B-CC58-DCD9BBC46F4C}"/>
              </a:ext>
            </a:extLst>
          </p:cNvPr>
          <p:cNvGraphicFramePr>
            <a:graphicFrameLocks noGrp="1"/>
          </p:cNvGraphicFramePr>
          <p:nvPr>
            <p:ph idx="1"/>
            <p:extLst>
              <p:ext uri="{D42A27DB-BD31-4B8C-83A1-F6EECF244321}">
                <p14:modId xmlns:p14="http://schemas.microsoft.com/office/powerpoint/2010/main" val="2792941789"/>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369793"/>
      </p:ext>
    </p:extLst>
  </p:cSld>
  <p:clrMapOvr>
    <a:masterClrMapping/>
  </p:clrMapOvr>
</p:sld>
</file>

<file path=ppt/theme/theme1.xml><?xml version="1.0" encoding="utf-8"?>
<a:theme xmlns:a="http://schemas.openxmlformats.org/drawingml/2006/main" name="ThinLineVTI">
  <a:themeElements>
    <a:clrScheme name="AnalogousFromDarkSeedLeftStep">
      <a:dk1>
        <a:srgbClr val="000000"/>
      </a:dk1>
      <a:lt1>
        <a:srgbClr val="FFFFFF"/>
      </a:lt1>
      <a:dk2>
        <a:srgbClr val="1B2130"/>
      </a:dk2>
      <a:lt2>
        <a:srgbClr val="F0F3F3"/>
      </a:lt2>
      <a:accent1>
        <a:srgbClr val="C3564D"/>
      </a:accent1>
      <a:accent2>
        <a:srgbClr val="B13B63"/>
      </a:accent2>
      <a:accent3>
        <a:srgbClr val="C34DA6"/>
      </a:accent3>
      <a:accent4>
        <a:srgbClr val="9D3BB1"/>
      </a:accent4>
      <a:accent5>
        <a:srgbClr val="7D4DC3"/>
      </a:accent5>
      <a:accent6>
        <a:srgbClr val="4141B4"/>
      </a:accent6>
      <a:hlink>
        <a:srgbClr val="893FBF"/>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458</TotalTime>
  <Words>1565</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Bell MT</vt:lpstr>
      <vt:lpstr>Calibri Light</vt:lpstr>
      <vt:lpstr>ThinLineVTI</vt:lpstr>
      <vt:lpstr>BLOCKCHAIN IN FOOD SUPPLY CHAIN </vt:lpstr>
      <vt:lpstr>OBJECTIVES</vt:lpstr>
      <vt:lpstr>INTRODUCTION TO BLOCKCHAIN TECHNOLOGY </vt:lpstr>
      <vt:lpstr>CURRENT FOOD SUPPLY CHAIN </vt:lpstr>
      <vt:lpstr>ISSUES IN CURRENT SUPPLY CHAIN </vt:lpstr>
      <vt:lpstr>BLOCKCHAIN SOLUTION IN FOOD SUPPLY CHAIN     Traceability-</vt:lpstr>
      <vt:lpstr>PowerPoint Presentation</vt:lpstr>
      <vt:lpstr>TRANSPARENCY AND TRUST</vt:lpstr>
      <vt:lpstr>EFFICIENCY AND COST REDUCTION </vt:lpstr>
      <vt:lpstr>Case Study 1      IBM Food Trust</vt:lpstr>
      <vt:lpstr>Case Study 2       WALMART</vt:lpstr>
      <vt:lpstr>Case Study 3- Bumble Bee Seafoods </vt:lpstr>
      <vt:lpstr>BENEFITS FOR DIFFERENT STAKEHOLDERS </vt:lpstr>
      <vt:lpstr>Challenges and Limitations </vt:lpstr>
      <vt:lpstr>Solution to Challenges </vt:lpstr>
      <vt:lpstr>Future Trends</vt:lpstr>
      <vt:lpstr>Global Blockchain in Agriculture and Food Supply Chain Market Report</vt:lpstr>
      <vt:lpstr>              The north American blockchain in the agriculture and food supply chain market is expected to register the highest market share in revenue. IN may 2020 integrated blockchain technology into its supply chain traceability platform, offering players in the agriculture sector enhanced transparency of their products and assurance in the food safety.</vt:lpstr>
      <vt:lpstr>Implementation Strategy</vt:lpstr>
      <vt:lpstr>Potential Impacts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FOOD SUPPLY CHAIN </dc:title>
  <dc:creator>918975043006</dc:creator>
  <cp:lastModifiedBy>Mahesh Ingole</cp:lastModifiedBy>
  <cp:revision>7</cp:revision>
  <dcterms:created xsi:type="dcterms:W3CDTF">2024-06-09T08:16:12Z</dcterms:created>
  <dcterms:modified xsi:type="dcterms:W3CDTF">2024-06-10T12:37:37Z</dcterms:modified>
</cp:coreProperties>
</file>