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Source Serif Pro"/>
      <p:regular r:id="rId25"/>
      <p:bold r:id="rId26"/>
      <p:italic r:id="rId27"/>
      <p:boldItalic r:id="rId28"/>
    </p:embeddedFont>
    <p:embeddedFont>
      <p:font typeface="Hind"/>
      <p:regular r:id="rId29"/>
      <p:bold r:id="rId30"/>
    </p:embeddedFont>
    <p:embeddedFont>
      <p:font typeface="Didact Gothic"/>
      <p:regular r:id="rId31"/>
    </p:embeddedFont>
    <p:embeddedFont>
      <p:font typeface="Calistoga"/>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iamHN/u+BIPRWt2eKpLUWN3797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SerifPro-bold.fntdata"/><Relationship Id="rId25" Type="http://schemas.openxmlformats.org/officeDocument/2006/relationships/font" Target="fonts/SourceSerifPro-regular.fntdata"/><Relationship Id="rId28" Type="http://schemas.openxmlformats.org/officeDocument/2006/relationships/font" Target="fonts/SourceSerifPro-boldItalic.fntdata"/><Relationship Id="rId27" Type="http://schemas.openxmlformats.org/officeDocument/2006/relationships/font" Target="fonts/SourceSerifPr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in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idactGothic-regular.fntdata"/><Relationship Id="rId30" Type="http://schemas.openxmlformats.org/officeDocument/2006/relationships/font" Target="fonts/Hind-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Calistoga-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9" name="Google Shape;12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213c89ad4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213c89ad4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3" name="Google Shape;21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2" name="Shape 2302"/>
        <p:cNvGrpSpPr/>
        <p:nvPr/>
      </p:nvGrpSpPr>
      <p:grpSpPr>
        <a:xfrm>
          <a:off x="0" y="0"/>
          <a:ext cx="0" cy="0"/>
          <a:chOff x="0" y="0"/>
          <a:chExt cx="0" cy="0"/>
        </a:xfrm>
      </p:grpSpPr>
      <p:sp>
        <p:nvSpPr>
          <p:cNvPr id="2303" name="Google Shape;230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4" name="Google Shape;230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5" name="Shape 2345"/>
        <p:cNvGrpSpPr/>
        <p:nvPr/>
      </p:nvGrpSpPr>
      <p:grpSpPr>
        <a:xfrm>
          <a:off x="0" y="0"/>
          <a:ext cx="0" cy="0"/>
          <a:chOff x="0" y="0"/>
          <a:chExt cx="0" cy="0"/>
        </a:xfrm>
      </p:grpSpPr>
      <p:sp>
        <p:nvSpPr>
          <p:cNvPr id="2346" name="Google Shape;234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7" name="Google Shape;234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0" name="Shape 2370"/>
        <p:cNvGrpSpPr/>
        <p:nvPr/>
      </p:nvGrpSpPr>
      <p:grpSpPr>
        <a:xfrm>
          <a:off x="0" y="0"/>
          <a:ext cx="0" cy="0"/>
          <a:chOff x="0" y="0"/>
          <a:chExt cx="0" cy="0"/>
        </a:xfrm>
      </p:grpSpPr>
      <p:sp>
        <p:nvSpPr>
          <p:cNvPr id="2371" name="Google Shape;237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2" name="Google Shape;237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3" name="Shape 2393"/>
        <p:cNvGrpSpPr/>
        <p:nvPr/>
      </p:nvGrpSpPr>
      <p:grpSpPr>
        <a:xfrm>
          <a:off x="0" y="0"/>
          <a:ext cx="0" cy="0"/>
          <a:chOff x="0" y="0"/>
          <a:chExt cx="0" cy="0"/>
        </a:xfrm>
      </p:grpSpPr>
      <p:sp>
        <p:nvSpPr>
          <p:cNvPr id="2394" name="Google Shape;2394;g213a80372ee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5" name="Google Shape;2395;g213a80372ee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5" name="Shape 2415"/>
        <p:cNvGrpSpPr/>
        <p:nvPr/>
      </p:nvGrpSpPr>
      <p:grpSpPr>
        <a:xfrm>
          <a:off x="0" y="0"/>
          <a:ext cx="0" cy="0"/>
          <a:chOff x="0" y="0"/>
          <a:chExt cx="0" cy="0"/>
        </a:xfrm>
      </p:grpSpPr>
      <p:sp>
        <p:nvSpPr>
          <p:cNvPr id="2416" name="Google Shape;241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7" name="Google Shape;241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2" name="Shape 2552"/>
        <p:cNvGrpSpPr/>
        <p:nvPr/>
      </p:nvGrpSpPr>
      <p:grpSpPr>
        <a:xfrm>
          <a:off x="0" y="0"/>
          <a:ext cx="0" cy="0"/>
          <a:chOff x="0" y="0"/>
          <a:chExt cx="0" cy="0"/>
        </a:xfrm>
      </p:grpSpPr>
      <p:sp>
        <p:nvSpPr>
          <p:cNvPr id="2553" name="Google Shape;255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4" name="Google Shape;25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8" name="Shape 2558"/>
        <p:cNvGrpSpPr/>
        <p:nvPr/>
      </p:nvGrpSpPr>
      <p:grpSpPr>
        <a:xfrm>
          <a:off x="0" y="0"/>
          <a:ext cx="0" cy="0"/>
          <a:chOff x="0" y="0"/>
          <a:chExt cx="0" cy="0"/>
        </a:xfrm>
      </p:grpSpPr>
      <p:sp>
        <p:nvSpPr>
          <p:cNvPr id="2559" name="Google Shape;255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0" name="Google Shape;25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6" name="Shape 2576"/>
        <p:cNvGrpSpPr/>
        <p:nvPr/>
      </p:nvGrpSpPr>
      <p:grpSpPr>
        <a:xfrm>
          <a:off x="0" y="0"/>
          <a:ext cx="0" cy="0"/>
          <a:chOff x="0" y="0"/>
          <a:chExt cx="0" cy="0"/>
        </a:xfrm>
      </p:grpSpPr>
      <p:sp>
        <p:nvSpPr>
          <p:cNvPr id="2577" name="Google Shape;2577;g213c89ad40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8" name="Google Shape;2578;g213c89ad40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1" name="Google Shape;141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2" name="Shape 2582"/>
        <p:cNvGrpSpPr/>
        <p:nvPr/>
      </p:nvGrpSpPr>
      <p:grpSpPr>
        <a:xfrm>
          <a:off x="0" y="0"/>
          <a:ext cx="0" cy="0"/>
          <a:chOff x="0" y="0"/>
          <a:chExt cx="0" cy="0"/>
        </a:xfrm>
      </p:grpSpPr>
      <p:sp>
        <p:nvSpPr>
          <p:cNvPr id="2583" name="Google Shape;2583;g213a80372e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4" name="Google Shape;2584;g213a80372e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8" name="Google Shape;14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0" name="Google Shape;15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0" name="Google Shape;166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9" name="Google Shape;17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9" name="Shape 1899"/>
        <p:cNvGrpSpPr/>
        <p:nvPr/>
      </p:nvGrpSpPr>
      <p:grpSpPr>
        <a:xfrm>
          <a:off x="0" y="0"/>
          <a:ext cx="0" cy="0"/>
          <a:chOff x="0" y="0"/>
          <a:chExt cx="0" cy="0"/>
        </a:xfrm>
      </p:grpSpPr>
      <p:sp>
        <p:nvSpPr>
          <p:cNvPr id="1900" name="Google Shape;190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1" name="Google Shape;19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g213a80372ee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6" name="Google Shape;2026;g213a80372ee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1" name="Google Shape;21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19"/>
          <p:cNvGrpSpPr/>
          <p:nvPr/>
        </p:nvGrpSpPr>
        <p:grpSpPr>
          <a:xfrm>
            <a:off x="-281750" y="0"/>
            <a:ext cx="9866638" cy="4285781"/>
            <a:chOff x="360450" y="238122"/>
            <a:chExt cx="6898300" cy="2546059"/>
          </a:xfrm>
        </p:grpSpPr>
        <p:sp>
          <p:nvSpPr>
            <p:cNvPr id="10" name="Google Shape;10;p19"/>
            <p:cNvSpPr/>
            <p:nvPr/>
          </p:nvSpPr>
          <p:spPr>
            <a:xfrm>
              <a:off x="360450" y="238122"/>
              <a:ext cx="6898300" cy="2546059"/>
            </a:xfrm>
            <a:custGeom>
              <a:rect b="b" l="l" r="r" t="t"/>
              <a:pathLst>
                <a:path extrusionOk="0" h="101558" w="275932">
                  <a:moveTo>
                    <a:pt x="0" y="0"/>
                  </a:moveTo>
                  <a:lnTo>
                    <a:pt x="0" y="101557"/>
                  </a:lnTo>
                  <a:lnTo>
                    <a:pt x="275932" y="101557"/>
                  </a:lnTo>
                  <a:lnTo>
                    <a:pt x="275932" y="0"/>
                  </a:lnTo>
                  <a:close/>
                </a:path>
              </a:pathLst>
            </a:custGeom>
            <a:solidFill>
              <a:srgbClr val="FEFFDE">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9"/>
            <p:cNvSpPr/>
            <p:nvPr/>
          </p:nvSpPr>
          <p:spPr>
            <a:xfrm>
              <a:off x="685996"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9"/>
            <p:cNvSpPr/>
            <p:nvPr/>
          </p:nvSpPr>
          <p:spPr>
            <a:xfrm>
              <a:off x="1098346"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9"/>
            <p:cNvSpPr/>
            <p:nvPr/>
          </p:nvSpPr>
          <p:spPr>
            <a:xfrm>
              <a:off x="1485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9"/>
            <p:cNvSpPr/>
            <p:nvPr/>
          </p:nvSpPr>
          <p:spPr>
            <a:xfrm>
              <a:off x="18973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9"/>
            <p:cNvSpPr/>
            <p:nvPr/>
          </p:nvSpPr>
          <p:spPr>
            <a:xfrm>
              <a:off x="23097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9"/>
            <p:cNvSpPr/>
            <p:nvPr/>
          </p:nvSpPr>
          <p:spPr>
            <a:xfrm>
              <a:off x="27220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9"/>
            <p:cNvSpPr/>
            <p:nvPr/>
          </p:nvSpPr>
          <p:spPr>
            <a:xfrm>
              <a:off x="31344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9"/>
            <p:cNvSpPr/>
            <p:nvPr/>
          </p:nvSpPr>
          <p:spPr>
            <a:xfrm>
              <a:off x="3546800" y="238125"/>
              <a:ext cx="142925" cy="2545975"/>
            </a:xfrm>
            <a:custGeom>
              <a:rect b="b" l="l" r="r" t="t"/>
              <a:pathLst>
                <a:path extrusionOk="0" h="101839" w="5717">
                  <a:moveTo>
                    <a:pt x="0" y="0"/>
                  </a:moveTo>
                  <a:lnTo>
                    <a:pt x="0"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9"/>
            <p:cNvSpPr/>
            <p:nvPr/>
          </p:nvSpPr>
          <p:spPr>
            <a:xfrm>
              <a:off x="39591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9"/>
            <p:cNvSpPr/>
            <p:nvPr/>
          </p:nvSpPr>
          <p:spPr>
            <a:xfrm>
              <a:off x="43715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9"/>
            <p:cNvSpPr/>
            <p:nvPr/>
          </p:nvSpPr>
          <p:spPr>
            <a:xfrm>
              <a:off x="47838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9"/>
            <p:cNvSpPr/>
            <p:nvPr/>
          </p:nvSpPr>
          <p:spPr>
            <a:xfrm>
              <a:off x="51969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9"/>
            <p:cNvSpPr/>
            <p:nvPr/>
          </p:nvSpPr>
          <p:spPr>
            <a:xfrm>
              <a:off x="56093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9"/>
            <p:cNvSpPr/>
            <p:nvPr/>
          </p:nvSpPr>
          <p:spPr>
            <a:xfrm>
              <a:off x="60216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9"/>
            <p:cNvSpPr/>
            <p:nvPr/>
          </p:nvSpPr>
          <p:spPr>
            <a:xfrm>
              <a:off x="6434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9"/>
            <p:cNvSpPr/>
            <p:nvPr/>
          </p:nvSpPr>
          <p:spPr>
            <a:xfrm>
              <a:off x="68463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 name="Google Shape;27;p19"/>
          <p:cNvSpPr/>
          <p:nvPr/>
        </p:nvSpPr>
        <p:spPr>
          <a:xfrm>
            <a:off x="-281750" y="4285650"/>
            <a:ext cx="9866638" cy="945382"/>
          </a:xfrm>
          <a:custGeom>
            <a:rect b="b" l="l" r="r" t="t"/>
            <a:pathLst>
              <a:path extrusionOk="0" h="106432" w="275932">
                <a:moveTo>
                  <a:pt x="0" y="1"/>
                </a:moveTo>
                <a:lnTo>
                  <a:pt x="0" y="106431"/>
                </a:lnTo>
                <a:lnTo>
                  <a:pt x="275932" y="106431"/>
                </a:lnTo>
                <a:lnTo>
                  <a:pt x="275932"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9"/>
          <p:cNvSpPr txBox="1"/>
          <p:nvPr>
            <p:ph type="ctrTitle"/>
          </p:nvPr>
        </p:nvSpPr>
        <p:spPr>
          <a:xfrm>
            <a:off x="3124075" y="797325"/>
            <a:ext cx="52131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000">
                <a:solidFill>
                  <a:srgbClr val="5B0F00"/>
                </a:solidFill>
                <a:latin typeface="Source Serif Pro"/>
                <a:ea typeface="Source Serif Pro"/>
                <a:cs typeface="Source Serif Pro"/>
                <a:sym typeface="Source Serif Pr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9" name="Google Shape;29;p19"/>
          <p:cNvSpPr txBox="1"/>
          <p:nvPr>
            <p:ph idx="1" type="subTitle"/>
          </p:nvPr>
        </p:nvSpPr>
        <p:spPr>
          <a:xfrm>
            <a:off x="3656875" y="3006350"/>
            <a:ext cx="4147500" cy="482100"/>
          </a:xfrm>
          <a:prstGeom prst="rect">
            <a:avLst/>
          </a:prstGeom>
          <a:solidFill>
            <a:schemeClr val="lt2"/>
          </a:solidFill>
          <a:ln cap="flat" cmpd="sng" w="38100">
            <a:solidFill>
              <a:schemeClr val="accent6"/>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atin typeface="Hind"/>
                <a:ea typeface="Hind"/>
                <a:cs typeface="Hind"/>
                <a:sym typeface="Hin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30" name="Google Shape;30;p19"/>
          <p:cNvGrpSpPr/>
          <p:nvPr/>
        </p:nvGrpSpPr>
        <p:grpSpPr>
          <a:xfrm flipH="1">
            <a:off x="-10" y="534025"/>
            <a:ext cx="844996" cy="3974750"/>
            <a:chOff x="8402436" y="534025"/>
            <a:chExt cx="844996" cy="3974750"/>
          </a:xfrm>
        </p:grpSpPr>
        <p:grpSp>
          <p:nvGrpSpPr>
            <p:cNvPr id="31" name="Google Shape;31;p19"/>
            <p:cNvGrpSpPr/>
            <p:nvPr/>
          </p:nvGrpSpPr>
          <p:grpSpPr>
            <a:xfrm>
              <a:off x="8402436" y="534025"/>
              <a:ext cx="844996" cy="3898553"/>
              <a:chOff x="6424900" y="1559350"/>
              <a:chExt cx="697825" cy="3219550"/>
            </a:xfrm>
          </p:grpSpPr>
          <p:sp>
            <p:nvSpPr>
              <p:cNvPr id="32" name="Google Shape;32;p19"/>
              <p:cNvSpPr/>
              <p:nvPr/>
            </p:nvSpPr>
            <p:spPr>
              <a:xfrm>
                <a:off x="6607825" y="2123500"/>
                <a:ext cx="8150" cy="272025"/>
              </a:xfrm>
              <a:custGeom>
                <a:rect b="b" l="l" r="r" t="t"/>
                <a:pathLst>
                  <a:path extrusionOk="0" h="10881" w="326">
                    <a:moveTo>
                      <a:pt x="0" y="0"/>
                    </a:moveTo>
                    <a:lnTo>
                      <a:pt x="0" y="10881"/>
                    </a:lnTo>
                    <a:lnTo>
                      <a:pt x="326" y="10881"/>
                    </a:lnTo>
                    <a:lnTo>
                      <a:pt x="326" y="0"/>
                    </a:lnTo>
                    <a:close/>
                  </a:path>
                </a:pathLst>
              </a:custGeom>
              <a:solidFill>
                <a:srgbClr val="976B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9"/>
              <p:cNvSpPr/>
              <p:nvPr/>
            </p:nvSpPr>
            <p:spPr>
              <a:xfrm>
                <a:off x="6596675" y="2384800"/>
                <a:ext cx="30450" cy="21000"/>
              </a:xfrm>
              <a:custGeom>
                <a:rect b="b" l="l" r="r" t="t"/>
                <a:pathLst>
                  <a:path extrusionOk="0" h="840" w="1218">
                    <a:moveTo>
                      <a:pt x="600" y="0"/>
                    </a:moveTo>
                    <a:cubicBezTo>
                      <a:pt x="275" y="0"/>
                      <a:pt x="1" y="189"/>
                      <a:pt x="1" y="429"/>
                    </a:cubicBezTo>
                    <a:cubicBezTo>
                      <a:pt x="1" y="651"/>
                      <a:pt x="275" y="840"/>
                      <a:pt x="600" y="840"/>
                    </a:cubicBezTo>
                    <a:cubicBezTo>
                      <a:pt x="943" y="840"/>
                      <a:pt x="1217" y="651"/>
                      <a:pt x="1217" y="429"/>
                    </a:cubicBezTo>
                    <a:cubicBezTo>
                      <a:pt x="1217" y="189"/>
                      <a:pt x="943" y="0"/>
                      <a:pt x="600" y="0"/>
                    </a:cubicBezTo>
                    <a:close/>
                  </a:path>
                </a:pathLst>
              </a:custGeom>
              <a:solidFill>
                <a:srgbClr val="976B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9"/>
              <p:cNvSpPr/>
              <p:nvPr/>
            </p:nvSpPr>
            <p:spPr>
              <a:xfrm>
                <a:off x="6801000" y="2310250"/>
                <a:ext cx="27025" cy="2468650"/>
              </a:xfrm>
              <a:custGeom>
                <a:rect b="b" l="l" r="r" t="t"/>
                <a:pathLst>
                  <a:path extrusionOk="0" h="98746" w="1081">
                    <a:moveTo>
                      <a:pt x="172" y="1"/>
                    </a:moveTo>
                    <a:lnTo>
                      <a:pt x="1" y="98746"/>
                    </a:lnTo>
                    <a:lnTo>
                      <a:pt x="926" y="98746"/>
                    </a:lnTo>
                    <a:lnTo>
                      <a:pt x="1080"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9"/>
              <p:cNvSpPr/>
              <p:nvPr/>
            </p:nvSpPr>
            <p:spPr>
              <a:xfrm>
                <a:off x="6804000" y="1996275"/>
                <a:ext cx="24025" cy="430525"/>
              </a:xfrm>
              <a:custGeom>
                <a:rect b="b" l="l" r="r" t="t"/>
                <a:pathLst>
                  <a:path extrusionOk="0" h="17221" w="961">
                    <a:moveTo>
                      <a:pt x="52" y="0"/>
                    </a:moveTo>
                    <a:lnTo>
                      <a:pt x="1" y="17220"/>
                    </a:lnTo>
                    <a:cubicBezTo>
                      <a:pt x="309" y="16981"/>
                      <a:pt x="618" y="16775"/>
                      <a:pt x="926" y="16586"/>
                    </a:cubicBezTo>
                    <a:lnTo>
                      <a:pt x="960"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9"/>
              <p:cNvSpPr/>
              <p:nvPr/>
            </p:nvSpPr>
            <p:spPr>
              <a:xfrm>
                <a:off x="6424900" y="1559350"/>
                <a:ext cx="697825" cy="663550"/>
              </a:xfrm>
              <a:custGeom>
                <a:rect b="b" l="l" r="r" t="t"/>
                <a:pathLst>
                  <a:path extrusionOk="0" h="26542" w="27913">
                    <a:moveTo>
                      <a:pt x="7608" y="1"/>
                    </a:moveTo>
                    <a:lnTo>
                      <a:pt x="1" y="26010"/>
                    </a:lnTo>
                    <a:lnTo>
                      <a:pt x="27913" y="26542"/>
                    </a:lnTo>
                    <a:lnTo>
                      <a:pt x="23595" y="515"/>
                    </a:lnTo>
                    <a:lnTo>
                      <a:pt x="7608" y="1"/>
                    </a:lnTo>
                    <a:close/>
                  </a:path>
                </a:pathLst>
              </a:custGeom>
              <a:solidFill>
                <a:srgbClr val="FAE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p:nvPr/>
            </p:nvSpPr>
            <p:spPr>
              <a:xfrm>
                <a:off x="6424900" y="1559350"/>
                <a:ext cx="697825" cy="663550"/>
              </a:xfrm>
              <a:custGeom>
                <a:rect b="b" l="l" r="r" t="t"/>
                <a:pathLst>
                  <a:path extrusionOk="0" h="26542" w="27913">
                    <a:moveTo>
                      <a:pt x="7608" y="1"/>
                    </a:moveTo>
                    <a:lnTo>
                      <a:pt x="1" y="26010"/>
                    </a:lnTo>
                    <a:lnTo>
                      <a:pt x="27913" y="26542"/>
                    </a:lnTo>
                    <a:lnTo>
                      <a:pt x="26850" y="20168"/>
                    </a:lnTo>
                    <a:cubicBezTo>
                      <a:pt x="25565" y="23269"/>
                      <a:pt x="23458" y="25291"/>
                      <a:pt x="20819" y="25479"/>
                    </a:cubicBezTo>
                    <a:cubicBezTo>
                      <a:pt x="20677" y="25490"/>
                      <a:pt x="20535" y="25495"/>
                      <a:pt x="20394" y="25495"/>
                    </a:cubicBezTo>
                    <a:cubicBezTo>
                      <a:pt x="15220" y="25495"/>
                      <a:pt x="10038" y="18570"/>
                      <a:pt x="8671" y="9681"/>
                    </a:cubicBezTo>
                    <a:cubicBezTo>
                      <a:pt x="8123" y="6135"/>
                      <a:pt x="8260" y="2811"/>
                      <a:pt x="8962" y="35"/>
                    </a:cubicBezTo>
                    <a:lnTo>
                      <a:pt x="76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9"/>
              <p:cNvSpPr/>
              <p:nvPr/>
            </p:nvSpPr>
            <p:spPr>
              <a:xfrm>
                <a:off x="6801000" y="4191600"/>
                <a:ext cx="24025" cy="524350"/>
              </a:xfrm>
              <a:custGeom>
                <a:rect b="b" l="l" r="r" t="t"/>
                <a:pathLst>
                  <a:path extrusionOk="0" h="20974" w="961">
                    <a:moveTo>
                      <a:pt x="35" y="1"/>
                    </a:moveTo>
                    <a:lnTo>
                      <a:pt x="1" y="20973"/>
                    </a:lnTo>
                    <a:lnTo>
                      <a:pt x="1" y="20973"/>
                    </a:lnTo>
                    <a:lnTo>
                      <a:pt x="926" y="20956"/>
                    </a:lnTo>
                    <a:lnTo>
                      <a:pt x="960"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19"/>
            <p:cNvSpPr/>
            <p:nvPr/>
          </p:nvSpPr>
          <p:spPr>
            <a:xfrm flipH="1" rot="10800000">
              <a:off x="8613950" y="4424825"/>
              <a:ext cx="530050" cy="83950"/>
            </a:xfrm>
            <a:prstGeom prst="flowChartManualOperation">
              <a:avLst/>
            </a:pr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19"/>
          <p:cNvGrpSpPr/>
          <p:nvPr/>
        </p:nvGrpSpPr>
        <p:grpSpPr>
          <a:xfrm flipH="1">
            <a:off x="1878697" y="284100"/>
            <a:ext cx="399100" cy="407700"/>
            <a:chOff x="5540600" y="1035475"/>
            <a:chExt cx="399100" cy="407700"/>
          </a:xfrm>
        </p:grpSpPr>
        <p:sp>
          <p:nvSpPr>
            <p:cNvPr id="41" name="Google Shape;41;p19"/>
            <p:cNvSpPr/>
            <p:nvPr/>
          </p:nvSpPr>
          <p:spPr>
            <a:xfrm>
              <a:off x="5540600" y="1035475"/>
              <a:ext cx="399100" cy="407700"/>
            </a:xfrm>
            <a:custGeom>
              <a:rect b="b" l="l" r="r" t="t"/>
              <a:pathLst>
                <a:path extrusionOk="0" h="16308" w="15964">
                  <a:moveTo>
                    <a:pt x="15901" y="1"/>
                  </a:moveTo>
                  <a:lnTo>
                    <a:pt x="1" y="63"/>
                  </a:lnTo>
                  <a:lnTo>
                    <a:pt x="157" y="16151"/>
                  </a:lnTo>
                  <a:lnTo>
                    <a:pt x="15964" y="16308"/>
                  </a:lnTo>
                  <a:lnTo>
                    <a:pt x="15901" y="1"/>
                  </a:lnTo>
                  <a:close/>
                </a:path>
              </a:pathLst>
            </a:custGeom>
            <a:solidFill>
              <a:srgbClr val="D4B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9"/>
            <p:cNvSpPr/>
            <p:nvPr/>
          </p:nvSpPr>
          <p:spPr>
            <a:xfrm>
              <a:off x="5597600" y="1097175"/>
              <a:ext cx="278050" cy="288200"/>
            </a:xfrm>
            <a:custGeom>
              <a:rect b="b" l="l" r="r" t="t"/>
              <a:pathLst>
                <a:path extrusionOk="0" h="11528" w="11122">
                  <a:moveTo>
                    <a:pt x="1" y="1"/>
                  </a:moveTo>
                  <a:lnTo>
                    <a:pt x="313" y="11340"/>
                  </a:lnTo>
                  <a:lnTo>
                    <a:pt x="11122" y="11528"/>
                  </a:lnTo>
                  <a:lnTo>
                    <a:pt x="11091" y="18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19"/>
          <p:cNvGrpSpPr/>
          <p:nvPr/>
        </p:nvGrpSpPr>
        <p:grpSpPr>
          <a:xfrm flipH="1">
            <a:off x="2513904" y="505877"/>
            <a:ext cx="728378" cy="725640"/>
            <a:chOff x="2137150" y="734025"/>
            <a:chExt cx="412375" cy="410825"/>
          </a:xfrm>
        </p:grpSpPr>
        <p:sp>
          <p:nvSpPr>
            <p:cNvPr id="44" name="Google Shape;44;p19"/>
            <p:cNvSpPr/>
            <p:nvPr/>
          </p:nvSpPr>
          <p:spPr>
            <a:xfrm>
              <a:off x="2137150" y="734025"/>
              <a:ext cx="412375" cy="410825"/>
            </a:xfrm>
            <a:custGeom>
              <a:rect b="b" l="l" r="r" t="t"/>
              <a:pathLst>
                <a:path extrusionOk="0" h="16433" w="16495">
                  <a:moveTo>
                    <a:pt x="31" y="1"/>
                  </a:moveTo>
                  <a:lnTo>
                    <a:pt x="0" y="16307"/>
                  </a:lnTo>
                  <a:lnTo>
                    <a:pt x="16494" y="16432"/>
                  </a:lnTo>
                  <a:lnTo>
                    <a:pt x="16494" y="16432"/>
                  </a:lnTo>
                  <a:lnTo>
                    <a:pt x="15651" y="63"/>
                  </a:lnTo>
                  <a:lnTo>
                    <a:pt x="31" y="1"/>
                  </a:lnTo>
                  <a:close/>
                </a:path>
              </a:pathLst>
            </a:custGeom>
            <a:solidFill>
              <a:srgbClr val="D4B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9"/>
            <p:cNvSpPr/>
            <p:nvPr/>
          </p:nvSpPr>
          <p:spPr>
            <a:xfrm>
              <a:off x="2199625" y="796500"/>
              <a:ext cx="303025" cy="297575"/>
            </a:xfrm>
            <a:custGeom>
              <a:rect b="b" l="l" r="r" t="t"/>
              <a:pathLst>
                <a:path extrusionOk="0" h="11903" w="12121">
                  <a:moveTo>
                    <a:pt x="10934" y="1"/>
                  </a:moveTo>
                  <a:lnTo>
                    <a:pt x="31" y="188"/>
                  </a:lnTo>
                  <a:lnTo>
                    <a:pt x="0" y="11497"/>
                  </a:lnTo>
                  <a:lnTo>
                    <a:pt x="12121" y="11903"/>
                  </a:lnTo>
                  <a:lnTo>
                    <a:pt x="1093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 name="Google Shape;46;p19"/>
          <p:cNvGrpSpPr/>
          <p:nvPr/>
        </p:nvGrpSpPr>
        <p:grpSpPr>
          <a:xfrm>
            <a:off x="8202253" y="2342987"/>
            <a:ext cx="1103287" cy="2306486"/>
            <a:chOff x="8202253" y="2342987"/>
            <a:chExt cx="1103287" cy="2306486"/>
          </a:xfrm>
        </p:grpSpPr>
        <p:grpSp>
          <p:nvGrpSpPr>
            <p:cNvPr id="47" name="Google Shape;47;p19"/>
            <p:cNvGrpSpPr/>
            <p:nvPr/>
          </p:nvGrpSpPr>
          <p:grpSpPr>
            <a:xfrm>
              <a:off x="8202253" y="2342987"/>
              <a:ext cx="1103287" cy="2304859"/>
              <a:chOff x="2332375" y="1256500"/>
              <a:chExt cx="525625" cy="1098075"/>
            </a:xfrm>
          </p:grpSpPr>
          <p:sp>
            <p:nvSpPr>
              <p:cNvPr id="48" name="Google Shape;48;p19"/>
              <p:cNvSpPr/>
              <p:nvPr/>
            </p:nvSpPr>
            <p:spPr>
              <a:xfrm>
                <a:off x="2452650" y="1730550"/>
                <a:ext cx="158575" cy="71875"/>
              </a:xfrm>
              <a:custGeom>
                <a:rect b="b" l="l" r="r" t="t"/>
                <a:pathLst>
                  <a:path extrusionOk="0" h="2875" w="6343">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19"/>
              <p:cNvGrpSpPr/>
              <p:nvPr/>
            </p:nvGrpSpPr>
            <p:grpSpPr>
              <a:xfrm>
                <a:off x="2332375" y="1256500"/>
                <a:ext cx="525625" cy="1098075"/>
                <a:chOff x="2332375" y="1256500"/>
                <a:chExt cx="525625" cy="1098075"/>
              </a:xfrm>
            </p:grpSpPr>
            <p:sp>
              <p:nvSpPr>
                <p:cNvPr id="50" name="Google Shape;50;p19"/>
                <p:cNvSpPr/>
                <p:nvPr/>
              </p:nvSpPr>
              <p:spPr>
                <a:xfrm>
                  <a:off x="2610400" y="1540775"/>
                  <a:ext cx="111700" cy="258525"/>
                </a:xfrm>
                <a:custGeom>
                  <a:rect b="b" l="l" r="r" t="t"/>
                  <a:pathLst>
                    <a:path extrusionOk="0" h="10341" w="4468">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9"/>
                <p:cNvSpPr/>
                <p:nvPr/>
              </p:nvSpPr>
              <p:spPr>
                <a:xfrm>
                  <a:off x="2722075" y="1558725"/>
                  <a:ext cx="22675" cy="68750"/>
                </a:xfrm>
                <a:custGeom>
                  <a:rect b="b" l="l" r="r" t="t"/>
                  <a:pathLst>
                    <a:path extrusionOk="0" h="2750" w="907">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9"/>
                <p:cNvSpPr/>
                <p:nvPr/>
              </p:nvSpPr>
              <p:spPr>
                <a:xfrm>
                  <a:off x="2502625" y="1889875"/>
                  <a:ext cx="152325" cy="78900"/>
                </a:xfrm>
                <a:custGeom>
                  <a:rect b="b" l="l" r="r" t="t"/>
                  <a:pathLst>
                    <a:path extrusionOk="0" h="3156" w="6093">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9"/>
                <p:cNvSpPr/>
                <p:nvPr/>
              </p:nvSpPr>
              <p:spPr>
                <a:xfrm>
                  <a:off x="2452650" y="1379100"/>
                  <a:ext cx="139825" cy="189025"/>
                </a:xfrm>
                <a:custGeom>
                  <a:rect b="b" l="l" r="r" t="t"/>
                  <a:pathLst>
                    <a:path extrusionOk="0" h="7561" w="5593">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9"/>
                <p:cNvSpPr/>
                <p:nvPr/>
              </p:nvSpPr>
              <p:spPr>
                <a:xfrm>
                  <a:off x="2434700" y="1390825"/>
                  <a:ext cx="17975" cy="85150"/>
                </a:xfrm>
                <a:custGeom>
                  <a:rect b="b" l="l" r="r" t="t"/>
                  <a:pathLst>
                    <a:path extrusionOk="0" h="3406" w="719">
                      <a:moveTo>
                        <a:pt x="719" y="0"/>
                      </a:moveTo>
                      <a:cubicBezTo>
                        <a:pt x="281" y="594"/>
                        <a:pt x="0" y="1937"/>
                        <a:pt x="594" y="3406"/>
                      </a:cubicBezTo>
                      <a:lnTo>
                        <a:pt x="719" y="3406"/>
                      </a:lnTo>
                      <a:lnTo>
                        <a:pt x="71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9"/>
                <p:cNvSpPr/>
                <p:nvPr/>
              </p:nvSpPr>
              <p:spPr>
                <a:xfrm>
                  <a:off x="2332375" y="1731325"/>
                  <a:ext cx="120300" cy="94525"/>
                </a:xfrm>
                <a:custGeom>
                  <a:rect b="b" l="l" r="r" t="t"/>
                  <a:pathLst>
                    <a:path extrusionOk="0" h="3781" w="4812">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9"/>
                <p:cNvSpPr/>
                <p:nvPr/>
              </p:nvSpPr>
              <p:spPr>
                <a:xfrm>
                  <a:off x="2452650" y="1634500"/>
                  <a:ext cx="135125" cy="106225"/>
                </a:xfrm>
                <a:custGeom>
                  <a:rect b="b" l="l" r="r" t="t"/>
                  <a:pathLst>
                    <a:path extrusionOk="0" h="4249" w="5405">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9"/>
                <p:cNvSpPr/>
                <p:nvPr/>
              </p:nvSpPr>
              <p:spPr>
                <a:xfrm>
                  <a:off x="2371425" y="1632150"/>
                  <a:ext cx="81250" cy="89050"/>
                </a:xfrm>
                <a:custGeom>
                  <a:rect b="b" l="l" r="r" t="t"/>
                  <a:pathLst>
                    <a:path extrusionOk="0" h="3562" w="325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9"/>
                <p:cNvSpPr/>
                <p:nvPr/>
              </p:nvSpPr>
              <p:spPr>
                <a:xfrm>
                  <a:off x="2452650" y="1475950"/>
                  <a:ext cx="98425" cy="75775"/>
                </a:xfrm>
                <a:custGeom>
                  <a:rect b="b" l="l" r="r" t="t"/>
                  <a:pathLst>
                    <a:path extrusionOk="0" h="3031" w="3937">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9"/>
                <p:cNvSpPr/>
                <p:nvPr/>
              </p:nvSpPr>
              <p:spPr>
                <a:xfrm>
                  <a:off x="2401100" y="1475175"/>
                  <a:ext cx="51575" cy="60150"/>
                </a:xfrm>
                <a:custGeom>
                  <a:rect b="b" l="l" r="r" t="t"/>
                  <a:pathLst>
                    <a:path extrusionOk="0" h="2406" w="2063">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9"/>
                <p:cNvSpPr/>
                <p:nvPr/>
              </p:nvSpPr>
              <p:spPr>
                <a:xfrm>
                  <a:off x="2452650" y="1787550"/>
                  <a:ext cx="158575" cy="92975"/>
                </a:xfrm>
                <a:custGeom>
                  <a:rect b="b" l="l" r="r" t="t"/>
                  <a:pathLst>
                    <a:path extrusionOk="0" h="3719" w="6343">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9"/>
                <p:cNvSpPr/>
                <p:nvPr/>
              </p:nvSpPr>
              <p:spPr>
                <a:xfrm>
                  <a:off x="2387829" y="1802397"/>
                  <a:ext cx="64850" cy="78133"/>
                </a:xfrm>
                <a:custGeom>
                  <a:rect b="b" l="l" r="r" t="t"/>
                  <a:pathLst>
                    <a:path extrusionOk="0" h="3125" w="2594">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9"/>
                <p:cNvSpPr/>
                <p:nvPr/>
              </p:nvSpPr>
              <p:spPr>
                <a:xfrm>
                  <a:off x="2626800" y="1622000"/>
                  <a:ext cx="95300" cy="174950"/>
                </a:xfrm>
                <a:custGeom>
                  <a:rect b="b" l="l" r="r" t="t"/>
                  <a:pathLst>
                    <a:path extrusionOk="0" h="6998" w="3812">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9"/>
                <p:cNvSpPr/>
                <p:nvPr/>
              </p:nvSpPr>
              <p:spPr>
                <a:xfrm>
                  <a:off x="2722075" y="1621200"/>
                  <a:ext cx="46125" cy="129675"/>
                </a:xfrm>
                <a:custGeom>
                  <a:rect b="b" l="l" r="r" t="t"/>
                  <a:pathLst>
                    <a:path extrusionOk="0" h="5187" w="1845">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9"/>
                <p:cNvSpPr/>
                <p:nvPr/>
              </p:nvSpPr>
              <p:spPr>
                <a:xfrm>
                  <a:off x="2506550" y="1256500"/>
                  <a:ext cx="155425" cy="209325"/>
                </a:xfrm>
                <a:custGeom>
                  <a:rect b="b" l="l" r="r" t="t"/>
                  <a:pathLst>
                    <a:path extrusionOk="0" h="8373" w="6217">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9"/>
                <p:cNvSpPr/>
                <p:nvPr/>
              </p:nvSpPr>
              <p:spPr>
                <a:xfrm>
                  <a:off x="2662725" y="1831300"/>
                  <a:ext cx="59375" cy="75775"/>
                </a:xfrm>
                <a:custGeom>
                  <a:rect b="b" l="l" r="r" t="t"/>
                  <a:pathLst>
                    <a:path extrusionOk="0" h="3031" w="2375">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9"/>
                <p:cNvSpPr/>
                <p:nvPr/>
              </p:nvSpPr>
              <p:spPr>
                <a:xfrm>
                  <a:off x="2722075" y="1814900"/>
                  <a:ext cx="135925" cy="87475"/>
                </a:xfrm>
                <a:custGeom>
                  <a:rect b="b" l="l" r="r" t="t"/>
                  <a:pathLst>
                    <a:path extrusionOk="0" h="3499" w="5437">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9"/>
                <p:cNvSpPr/>
                <p:nvPr/>
              </p:nvSpPr>
              <p:spPr>
                <a:xfrm>
                  <a:off x="2588550" y="1390825"/>
                  <a:ext cx="125750" cy="171850"/>
                </a:xfrm>
                <a:custGeom>
                  <a:rect b="b" l="l" r="r" t="t"/>
                  <a:pathLst>
                    <a:path extrusionOk="0" h="6874" w="503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9"/>
                <p:cNvSpPr/>
                <p:nvPr/>
              </p:nvSpPr>
              <p:spPr>
                <a:xfrm>
                  <a:off x="2636950" y="1707125"/>
                  <a:ext cx="64850" cy="121075"/>
                </a:xfrm>
                <a:custGeom>
                  <a:rect b="b" l="l" r="r" t="t"/>
                  <a:pathLst>
                    <a:path extrusionOk="0" h="4843" w="2594">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9"/>
                <p:cNvSpPr/>
                <p:nvPr/>
              </p:nvSpPr>
              <p:spPr>
                <a:xfrm>
                  <a:off x="2488575" y="1523600"/>
                  <a:ext cx="67975" cy="30475"/>
                </a:xfrm>
                <a:custGeom>
                  <a:rect b="b" l="l" r="r" t="t"/>
                  <a:pathLst>
                    <a:path extrusionOk="0" h="1219" w="2719">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9"/>
                <p:cNvSpPr/>
                <p:nvPr/>
              </p:nvSpPr>
              <p:spPr>
                <a:xfrm>
                  <a:off x="2460450" y="1679000"/>
                  <a:ext cx="147650" cy="85150"/>
                </a:xfrm>
                <a:custGeom>
                  <a:rect b="b" l="l" r="r" t="t"/>
                  <a:pathLst>
                    <a:path extrusionOk="0" h="3406" w="5906">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9"/>
                <p:cNvSpPr/>
                <p:nvPr/>
              </p:nvSpPr>
              <p:spPr>
                <a:xfrm>
                  <a:off x="2460450" y="1803950"/>
                  <a:ext cx="150775" cy="35175"/>
                </a:xfrm>
                <a:custGeom>
                  <a:rect b="b" l="l" r="r" t="t"/>
                  <a:pathLst>
                    <a:path extrusionOk="0" h="1407" w="6031">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9"/>
                <p:cNvSpPr/>
                <p:nvPr/>
              </p:nvSpPr>
              <p:spPr>
                <a:xfrm>
                  <a:off x="2577600" y="1459550"/>
                  <a:ext cx="68750" cy="116400"/>
                </a:xfrm>
                <a:custGeom>
                  <a:rect b="b" l="l" r="r" t="t"/>
                  <a:pathLst>
                    <a:path extrusionOk="0" h="4656" w="275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9"/>
                <p:cNvSpPr/>
                <p:nvPr/>
              </p:nvSpPr>
              <p:spPr>
                <a:xfrm>
                  <a:off x="2662725" y="1854725"/>
                  <a:ext cx="59375" cy="57025"/>
                </a:xfrm>
                <a:custGeom>
                  <a:rect b="b" l="l" r="r" t="t"/>
                  <a:pathLst>
                    <a:path extrusionOk="0" h="2281" w="2375">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cap="flat" cmpd="sng" w="9525">
                  <a:solidFill>
                    <a:srgbClr val="867A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9"/>
                <p:cNvSpPr/>
                <p:nvPr/>
              </p:nvSpPr>
              <p:spPr>
                <a:xfrm>
                  <a:off x="2558875" y="1335375"/>
                  <a:ext cx="24225" cy="198400"/>
                </a:xfrm>
                <a:custGeom>
                  <a:rect b="b" l="l" r="r" t="t"/>
                  <a:pathLst>
                    <a:path extrusionOk="0" h="7936" w="969">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9"/>
                <p:cNvSpPr/>
                <p:nvPr/>
              </p:nvSpPr>
              <p:spPr>
                <a:xfrm>
                  <a:off x="2537000" y="1483750"/>
                  <a:ext cx="151525" cy="611525"/>
                </a:xfrm>
                <a:custGeom>
                  <a:rect b="b" l="l" r="r" t="t"/>
                  <a:pathLst>
                    <a:path extrusionOk="0" h="24461" w="6061">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9"/>
                <p:cNvSpPr/>
                <p:nvPr/>
              </p:nvSpPr>
              <p:spPr>
                <a:xfrm>
                  <a:off x="2539353" y="2095251"/>
                  <a:ext cx="274911" cy="235900"/>
                </a:xfrm>
                <a:custGeom>
                  <a:rect b="b" l="l" r="r" t="t"/>
                  <a:pathLst>
                    <a:path extrusionOk="0" h="9436" w="4499">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9"/>
                <p:cNvSpPr/>
                <p:nvPr/>
              </p:nvSpPr>
              <p:spPr>
                <a:xfrm>
                  <a:off x="2722075" y="2095250"/>
                  <a:ext cx="92200" cy="235900"/>
                </a:xfrm>
                <a:custGeom>
                  <a:rect b="b" l="l" r="r" t="t"/>
                  <a:pathLst>
                    <a:path extrusionOk="0" h="9436" w="3688">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9"/>
                <p:cNvSpPr/>
                <p:nvPr/>
              </p:nvSpPr>
              <p:spPr>
                <a:xfrm>
                  <a:off x="2539350" y="2095250"/>
                  <a:ext cx="91400" cy="235900"/>
                </a:xfrm>
                <a:custGeom>
                  <a:rect b="b" l="l" r="r" t="t"/>
                  <a:pathLst>
                    <a:path extrusionOk="0" h="9436" w="3656">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9"/>
                <p:cNvSpPr/>
                <p:nvPr/>
              </p:nvSpPr>
              <p:spPr>
                <a:xfrm>
                  <a:off x="2749425" y="2095250"/>
                  <a:ext cx="67975" cy="235900"/>
                </a:xfrm>
                <a:custGeom>
                  <a:rect b="b" l="l" r="r" t="t"/>
                  <a:pathLst>
                    <a:path extrusionOk="0" h="9436" w="2719">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9"/>
                <p:cNvSpPr/>
                <p:nvPr/>
              </p:nvSpPr>
              <p:spPr>
                <a:xfrm>
                  <a:off x="2565900" y="2331125"/>
                  <a:ext cx="156200" cy="23450"/>
                </a:xfrm>
                <a:custGeom>
                  <a:rect b="b" l="l" r="r" t="t"/>
                  <a:pathLst>
                    <a:path extrusionOk="0" h="938" w="6248">
                      <a:moveTo>
                        <a:pt x="0" y="0"/>
                      </a:moveTo>
                      <a:lnTo>
                        <a:pt x="250" y="843"/>
                      </a:lnTo>
                      <a:lnTo>
                        <a:pt x="6248" y="937"/>
                      </a:lnTo>
                      <a:lnTo>
                        <a:pt x="6248"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1" name="Google Shape;81;p19"/>
            <p:cNvSpPr/>
            <p:nvPr/>
          </p:nvSpPr>
          <p:spPr>
            <a:xfrm>
              <a:off x="9020233" y="4598625"/>
              <a:ext cx="165664" cy="50848"/>
            </a:xfrm>
            <a:custGeom>
              <a:rect b="b" l="l" r="r" t="t"/>
              <a:pathLst>
                <a:path extrusionOk="0" h="969" w="3157">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9"/>
            <p:cNvSpPr/>
            <p:nvPr/>
          </p:nvSpPr>
          <p:spPr>
            <a:xfrm>
              <a:off x="9020233" y="3565865"/>
              <a:ext cx="198408" cy="62340"/>
            </a:xfrm>
            <a:custGeom>
              <a:rect b="b" l="l" r="r" t="t"/>
              <a:pathLst>
                <a:path extrusionOk="0" h="1188" w="3781">
                  <a:moveTo>
                    <a:pt x="3531" y="1"/>
                  </a:moveTo>
                  <a:cubicBezTo>
                    <a:pt x="2063" y="1"/>
                    <a:pt x="907" y="250"/>
                    <a:pt x="1" y="625"/>
                  </a:cubicBezTo>
                  <a:lnTo>
                    <a:pt x="1" y="1188"/>
                  </a:lnTo>
                  <a:cubicBezTo>
                    <a:pt x="1907" y="157"/>
                    <a:pt x="3781" y="1"/>
                    <a:pt x="3781" y="1"/>
                  </a:cubicBezTo>
                  <a:close/>
                </a:path>
              </a:pathLst>
            </a:custGeom>
            <a:solidFill>
              <a:srgbClr val="867A64"/>
            </a:solidFill>
            <a:ln cap="flat" cmpd="sng" w="9525">
              <a:solidFill>
                <a:srgbClr val="867A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1">
    <p:spTree>
      <p:nvGrpSpPr>
        <p:cNvPr id="764" name="Shape 764"/>
        <p:cNvGrpSpPr/>
        <p:nvPr/>
      </p:nvGrpSpPr>
      <p:grpSpPr>
        <a:xfrm>
          <a:off x="0" y="0"/>
          <a:ext cx="0" cy="0"/>
          <a:chOff x="0" y="0"/>
          <a:chExt cx="0" cy="0"/>
        </a:xfrm>
      </p:grpSpPr>
      <p:grpSp>
        <p:nvGrpSpPr>
          <p:cNvPr id="765" name="Google Shape;765;p28"/>
          <p:cNvGrpSpPr/>
          <p:nvPr/>
        </p:nvGrpSpPr>
        <p:grpSpPr>
          <a:xfrm>
            <a:off x="-281750" y="0"/>
            <a:ext cx="9866638" cy="4285781"/>
            <a:chOff x="360450" y="238122"/>
            <a:chExt cx="6898300" cy="2546059"/>
          </a:xfrm>
        </p:grpSpPr>
        <p:sp>
          <p:nvSpPr>
            <p:cNvPr id="766" name="Google Shape;766;p28"/>
            <p:cNvSpPr/>
            <p:nvPr/>
          </p:nvSpPr>
          <p:spPr>
            <a:xfrm>
              <a:off x="360450" y="238122"/>
              <a:ext cx="6898300" cy="2546059"/>
            </a:xfrm>
            <a:custGeom>
              <a:rect b="b" l="l" r="r" t="t"/>
              <a:pathLst>
                <a:path extrusionOk="0" h="101558" w="275932">
                  <a:moveTo>
                    <a:pt x="0" y="0"/>
                  </a:moveTo>
                  <a:lnTo>
                    <a:pt x="0" y="101557"/>
                  </a:lnTo>
                  <a:lnTo>
                    <a:pt x="275932" y="101557"/>
                  </a:lnTo>
                  <a:lnTo>
                    <a:pt x="275932" y="0"/>
                  </a:lnTo>
                  <a:close/>
                </a:path>
              </a:pathLst>
            </a:custGeom>
            <a:solidFill>
              <a:srgbClr val="FEFFDE">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8"/>
            <p:cNvSpPr/>
            <p:nvPr/>
          </p:nvSpPr>
          <p:spPr>
            <a:xfrm>
              <a:off x="6595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8"/>
            <p:cNvSpPr/>
            <p:nvPr/>
          </p:nvSpPr>
          <p:spPr>
            <a:xfrm>
              <a:off x="10719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8"/>
            <p:cNvSpPr/>
            <p:nvPr/>
          </p:nvSpPr>
          <p:spPr>
            <a:xfrm>
              <a:off x="1485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8"/>
            <p:cNvSpPr/>
            <p:nvPr/>
          </p:nvSpPr>
          <p:spPr>
            <a:xfrm>
              <a:off x="18973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8"/>
            <p:cNvSpPr/>
            <p:nvPr/>
          </p:nvSpPr>
          <p:spPr>
            <a:xfrm>
              <a:off x="23097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8"/>
            <p:cNvSpPr/>
            <p:nvPr/>
          </p:nvSpPr>
          <p:spPr>
            <a:xfrm>
              <a:off x="27220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8"/>
            <p:cNvSpPr/>
            <p:nvPr/>
          </p:nvSpPr>
          <p:spPr>
            <a:xfrm>
              <a:off x="31344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8"/>
            <p:cNvSpPr/>
            <p:nvPr/>
          </p:nvSpPr>
          <p:spPr>
            <a:xfrm>
              <a:off x="3546800" y="238125"/>
              <a:ext cx="142925" cy="2545975"/>
            </a:xfrm>
            <a:custGeom>
              <a:rect b="b" l="l" r="r" t="t"/>
              <a:pathLst>
                <a:path extrusionOk="0" h="101839" w="5717">
                  <a:moveTo>
                    <a:pt x="0" y="0"/>
                  </a:moveTo>
                  <a:lnTo>
                    <a:pt x="0"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8"/>
            <p:cNvSpPr/>
            <p:nvPr/>
          </p:nvSpPr>
          <p:spPr>
            <a:xfrm>
              <a:off x="39591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8"/>
            <p:cNvSpPr/>
            <p:nvPr/>
          </p:nvSpPr>
          <p:spPr>
            <a:xfrm>
              <a:off x="43715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8"/>
            <p:cNvSpPr/>
            <p:nvPr/>
          </p:nvSpPr>
          <p:spPr>
            <a:xfrm>
              <a:off x="47838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8"/>
            <p:cNvSpPr/>
            <p:nvPr/>
          </p:nvSpPr>
          <p:spPr>
            <a:xfrm>
              <a:off x="51969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8"/>
            <p:cNvSpPr/>
            <p:nvPr/>
          </p:nvSpPr>
          <p:spPr>
            <a:xfrm>
              <a:off x="56093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8"/>
            <p:cNvSpPr/>
            <p:nvPr/>
          </p:nvSpPr>
          <p:spPr>
            <a:xfrm>
              <a:off x="60216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8"/>
            <p:cNvSpPr/>
            <p:nvPr/>
          </p:nvSpPr>
          <p:spPr>
            <a:xfrm>
              <a:off x="6434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8"/>
            <p:cNvSpPr/>
            <p:nvPr/>
          </p:nvSpPr>
          <p:spPr>
            <a:xfrm>
              <a:off x="68463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3" name="Google Shape;783;p28"/>
          <p:cNvSpPr txBox="1"/>
          <p:nvPr>
            <p:ph type="title"/>
          </p:nvPr>
        </p:nvSpPr>
        <p:spPr>
          <a:xfrm>
            <a:off x="4468325" y="968325"/>
            <a:ext cx="39483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84" name="Google Shape;784;p28"/>
          <p:cNvSpPr txBox="1"/>
          <p:nvPr>
            <p:ph idx="1" type="body"/>
          </p:nvPr>
        </p:nvSpPr>
        <p:spPr>
          <a:xfrm>
            <a:off x="4468325" y="1554800"/>
            <a:ext cx="3948300" cy="1395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sz="14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785" name="Google Shape;785;p28"/>
          <p:cNvSpPr/>
          <p:nvPr/>
        </p:nvSpPr>
        <p:spPr>
          <a:xfrm>
            <a:off x="-281750" y="4285650"/>
            <a:ext cx="9866638" cy="945382"/>
          </a:xfrm>
          <a:custGeom>
            <a:rect b="b" l="l" r="r" t="t"/>
            <a:pathLst>
              <a:path extrusionOk="0" h="106432" w="275932">
                <a:moveTo>
                  <a:pt x="0" y="1"/>
                </a:moveTo>
                <a:lnTo>
                  <a:pt x="0" y="106431"/>
                </a:lnTo>
                <a:lnTo>
                  <a:pt x="275932" y="106431"/>
                </a:lnTo>
                <a:lnTo>
                  <a:pt x="275932"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6" name="Google Shape;786;p28"/>
          <p:cNvGrpSpPr/>
          <p:nvPr/>
        </p:nvGrpSpPr>
        <p:grpSpPr>
          <a:xfrm>
            <a:off x="-122614" y="534025"/>
            <a:ext cx="844996" cy="3974750"/>
            <a:chOff x="8402436" y="534025"/>
            <a:chExt cx="844996" cy="3974750"/>
          </a:xfrm>
        </p:grpSpPr>
        <p:grpSp>
          <p:nvGrpSpPr>
            <p:cNvPr id="787" name="Google Shape;787;p28"/>
            <p:cNvGrpSpPr/>
            <p:nvPr/>
          </p:nvGrpSpPr>
          <p:grpSpPr>
            <a:xfrm>
              <a:off x="8402436" y="534025"/>
              <a:ext cx="844996" cy="3898553"/>
              <a:chOff x="6424900" y="1559350"/>
              <a:chExt cx="697825" cy="3219550"/>
            </a:xfrm>
          </p:grpSpPr>
          <p:sp>
            <p:nvSpPr>
              <p:cNvPr id="788" name="Google Shape;788;p28"/>
              <p:cNvSpPr/>
              <p:nvPr/>
            </p:nvSpPr>
            <p:spPr>
              <a:xfrm>
                <a:off x="6607825" y="2123500"/>
                <a:ext cx="8150" cy="272025"/>
              </a:xfrm>
              <a:custGeom>
                <a:rect b="b" l="l" r="r" t="t"/>
                <a:pathLst>
                  <a:path extrusionOk="0" h="10881" w="326">
                    <a:moveTo>
                      <a:pt x="0" y="0"/>
                    </a:moveTo>
                    <a:lnTo>
                      <a:pt x="0" y="10881"/>
                    </a:lnTo>
                    <a:lnTo>
                      <a:pt x="326" y="10881"/>
                    </a:lnTo>
                    <a:lnTo>
                      <a:pt x="326" y="0"/>
                    </a:lnTo>
                    <a:close/>
                  </a:path>
                </a:pathLst>
              </a:custGeom>
              <a:solidFill>
                <a:srgbClr val="976B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8"/>
              <p:cNvSpPr/>
              <p:nvPr/>
            </p:nvSpPr>
            <p:spPr>
              <a:xfrm>
                <a:off x="6596675" y="2384800"/>
                <a:ext cx="30450" cy="21000"/>
              </a:xfrm>
              <a:custGeom>
                <a:rect b="b" l="l" r="r" t="t"/>
                <a:pathLst>
                  <a:path extrusionOk="0" h="840" w="1218">
                    <a:moveTo>
                      <a:pt x="600" y="0"/>
                    </a:moveTo>
                    <a:cubicBezTo>
                      <a:pt x="275" y="0"/>
                      <a:pt x="1" y="189"/>
                      <a:pt x="1" y="429"/>
                    </a:cubicBezTo>
                    <a:cubicBezTo>
                      <a:pt x="1" y="651"/>
                      <a:pt x="275" y="840"/>
                      <a:pt x="600" y="840"/>
                    </a:cubicBezTo>
                    <a:cubicBezTo>
                      <a:pt x="943" y="840"/>
                      <a:pt x="1217" y="651"/>
                      <a:pt x="1217" y="429"/>
                    </a:cubicBezTo>
                    <a:cubicBezTo>
                      <a:pt x="1217" y="189"/>
                      <a:pt x="943" y="0"/>
                      <a:pt x="600" y="0"/>
                    </a:cubicBezTo>
                    <a:close/>
                  </a:path>
                </a:pathLst>
              </a:custGeom>
              <a:solidFill>
                <a:srgbClr val="976B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8"/>
              <p:cNvSpPr/>
              <p:nvPr/>
            </p:nvSpPr>
            <p:spPr>
              <a:xfrm>
                <a:off x="6801000" y="2310250"/>
                <a:ext cx="27025" cy="2468650"/>
              </a:xfrm>
              <a:custGeom>
                <a:rect b="b" l="l" r="r" t="t"/>
                <a:pathLst>
                  <a:path extrusionOk="0" h="98746" w="1081">
                    <a:moveTo>
                      <a:pt x="172" y="1"/>
                    </a:moveTo>
                    <a:lnTo>
                      <a:pt x="1" y="98746"/>
                    </a:lnTo>
                    <a:lnTo>
                      <a:pt x="926" y="98746"/>
                    </a:lnTo>
                    <a:lnTo>
                      <a:pt x="1080"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8"/>
              <p:cNvSpPr/>
              <p:nvPr/>
            </p:nvSpPr>
            <p:spPr>
              <a:xfrm>
                <a:off x="6804000" y="1996275"/>
                <a:ext cx="24025" cy="430525"/>
              </a:xfrm>
              <a:custGeom>
                <a:rect b="b" l="l" r="r" t="t"/>
                <a:pathLst>
                  <a:path extrusionOk="0" h="17221" w="961">
                    <a:moveTo>
                      <a:pt x="52" y="0"/>
                    </a:moveTo>
                    <a:lnTo>
                      <a:pt x="1" y="17220"/>
                    </a:lnTo>
                    <a:cubicBezTo>
                      <a:pt x="309" y="16981"/>
                      <a:pt x="618" y="16775"/>
                      <a:pt x="926" y="16586"/>
                    </a:cubicBezTo>
                    <a:lnTo>
                      <a:pt x="960"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8"/>
              <p:cNvSpPr/>
              <p:nvPr/>
            </p:nvSpPr>
            <p:spPr>
              <a:xfrm>
                <a:off x="6424900" y="1559350"/>
                <a:ext cx="697825" cy="663550"/>
              </a:xfrm>
              <a:custGeom>
                <a:rect b="b" l="l" r="r" t="t"/>
                <a:pathLst>
                  <a:path extrusionOk="0" h="26542" w="27913">
                    <a:moveTo>
                      <a:pt x="7608" y="1"/>
                    </a:moveTo>
                    <a:lnTo>
                      <a:pt x="1" y="26010"/>
                    </a:lnTo>
                    <a:lnTo>
                      <a:pt x="27913" y="26542"/>
                    </a:lnTo>
                    <a:lnTo>
                      <a:pt x="23595" y="515"/>
                    </a:lnTo>
                    <a:lnTo>
                      <a:pt x="7608" y="1"/>
                    </a:lnTo>
                    <a:close/>
                  </a:path>
                </a:pathLst>
              </a:custGeom>
              <a:solidFill>
                <a:srgbClr val="FAE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8"/>
              <p:cNvSpPr/>
              <p:nvPr/>
            </p:nvSpPr>
            <p:spPr>
              <a:xfrm>
                <a:off x="6424900" y="1559350"/>
                <a:ext cx="697825" cy="663550"/>
              </a:xfrm>
              <a:custGeom>
                <a:rect b="b" l="l" r="r" t="t"/>
                <a:pathLst>
                  <a:path extrusionOk="0" h="26542" w="27913">
                    <a:moveTo>
                      <a:pt x="7608" y="1"/>
                    </a:moveTo>
                    <a:lnTo>
                      <a:pt x="1" y="26010"/>
                    </a:lnTo>
                    <a:lnTo>
                      <a:pt x="27913" y="26542"/>
                    </a:lnTo>
                    <a:lnTo>
                      <a:pt x="26850" y="20168"/>
                    </a:lnTo>
                    <a:cubicBezTo>
                      <a:pt x="25565" y="23269"/>
                      <a:pt x="23458" y="25291"/>
                      <a:pt x="20819" y="25479"/>
                    </a:cubicBezTo>
                    <a:cubicBezTo>
                      <a:pt x="20677" y="25490"/>
                      <a:pt x="20535" y="25495"/>
                      <a:pt x="20394" y="25495"/>
                    </a:cubicBezTo>
                    <a:cubicBezTo>
                      <a:pt x="15220" y="25495"/>
                      <a:pt x="10038" y="18570"/>
                      <a:pt x="8671" y="9681"/>
                    </a:cubicBezTo>
                    <a:cubicBezTo>
                      <a:pt x="8123" y="6135"/>
                      <a:pt x="8260" y="2811"/>
                      <a:pt x="8962" y="35"/>
                    </a:cubicBezTo>
                    <a:lnTo>
                      <a:pt x="76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8"/>
              <p:cNvSpPr/>
              <p:nvPr/>
            </p:nvSpPr>
            <p:spPr>
              <a:xfrm>
                <a:off x="6801000" y="4191600"/>
                <a:ext cx="24025" cy="524350"/>
              </a:xfrm>
              <a:custGeom>
                <a:rect b="b" l="l" r="r" t="t"/>
                <a:pathLst>
                  <a:path extrusionOk="0" h="20974" w="961">
                    <a:moveTo>
                      <a:pt x="35" y="1"/>
                    </a:moveTo>
                    <a:lnTo>
                      <a:pt x="1" y="20973"/>
                    </a:lnTo>
                    <a:lnTo>
                      <a:pt x="1" y="20973"/>
                    </a:lnTo>
                    <a:lnTo>
                      <a:pt x="926" y="20956"/>
                    </a:lnTo>
                    <a:lnTo>
                      <a:pt x="960"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5" name="Google Shape;795;p28"/>
            <p:cNvSpPr/>
            <p:nvPr/>
          </p:nvSpPr>
          <p:spPr>
            <a:xfrm flipH="1" rot="10800000">
              <a:off x="8613950" y="4424825"/>
              <a:ext cx="530050" cy="83950"/>
            </a:xfrm>
            <a:prstGeom prst="flowChartManualOperation">
              <a:avLst/>
            </a:pr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6" name="Google Shape;796;p28"/>
          <p:cNvGrpSpPr/>
          <p:nvPr/>
        </p:nvGrpSpPr>
        <p:grpSpPr>
          <a:xfrm flipH="1">
            <a:off x="476784" y="2236211"/>
            <a:ext cx="770032" cy="2272573"/>
            <a:chOff x="611000" y="2824650"/>
            <a:chExt cx="682350" cy="2013800"/>
          </a:xfrm>
        </p:grpSpPr>
        <p:sp>
          <p:nvSpPr>
            <p:cNvPr id="797" name="Google Shape;797;p28"/>
            <p:cNvSpPr/>
            <p:nvPr/>
          </p:nvSpPr>
          <p:spPr>
            <a:xfrm>
              <a:off x="702675" y="4007775"/>
              <a:ext cx="164300" cy="351350"/>
            </a:xfrm>
            <a:custGeom>
              <a:rect b="b" l="l" r="r" t="t"/>
              <a:pathLst>
                <a:path extrusionOk="0" h="14054" w="6572">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8"/>
            <p:cNvSpPr/>
            <p:nvPr/>
          </p:nvSpPr>
          <p:spPr>
            <a:xfrm>
              <a:off x="848725" y="2895475"/>
              <a:ext cx="138175" cy="1596425"/>
            </a:xfrm>
            <a:custGeom>
              <a:rect b="b" l="l" r="r" t="t"/>
              <a:pathLst>
                <a:path extrusionOk="0" h="63857" w="5527">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8"/>
            <p:cNvSpPr/>
            <p:nvPr/>
          </p:nvSpPr>
          <p:spPr>
            <a:xfrm>
              <a:off x="991825" y="3337175"/>
              <a:ext cx="129075" cy="1117475"/>
            </a:xfrm>
            <a:custGeom>
              <a:rect b="b" l="l" r="r" t="t"/>
              <a:pathLst>
                <a:path extrusionOk="0" h="44699" w="5163">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8"/>
            <p:cNvSpPr/>
            <p:nvPr/>
          </p:nvSpPr>
          <p:spPr>
            <a:xfrm>
              <a:off x="1017300" y="4020275"/>
              <a:ext cx="53575" cy="117375"/>
            </a:xfrm>
            <a:custGeom>
              <a:rect b="b" l="l" r="r" t="t"/>
              <a:pathLst>
                <a:path extrusionOk="0" h="4695" w="2143">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8"/>
            <p:cNvSpPr/>
            <p:nvPr/>
          </p:nvSpPr>
          <p:spPr>
            <a:xfrm>
              <a:off x="699725" y="4169200"/>
              <a:ext cx="211800" cy="325275"/>
            </a:xfrm>
            <a:custGeom>
              <a:rect b="b" l="l" r="r" t="t"/>
              <a:pathLst>
                <a:path extrusionOk="0" h="13011" w="8472">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8"/>
            <p:cNvSpPr/>
            <p:nvPr/>
          </p:nvSpPr>
          <p:spPr>
            <a:xfrm>
              <a:off x="611000" y="3303775"/>
              <a:ext cx="315075" cy="1162850"/>
            </a:xfrm>
            <a:custGeom>
              <a:rect b="b" l="l" r="r" t="t"/>
              <a:pathLst>
                <a:path extrusionOk="0" h="46514" w="12603">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8"/>
            <p:cNvSpPr/>
            <p:nvPr/>
          </p:nvSpPr>
          <p:spPr>
            <a:xfrm>
              <a:off x="842950" y="4243000"/>
              <a:ext cx="60850" cy="97700"/>
            </a:xfrm>
            <a:custGeom>
              <a:rect b="b" l="l" r="r" t="t"/>
              <a:pathLst>
                <a:path extrusionOk="0" h="3908" w="2434">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8"/>
            <p:cNvSpPr/>
            <p:nvPr/>
          </p:nvSpPr>
          <p:spPr>
            <a:xfrm>
              <a:off x="797975" y="4061375"/>
              <a:ext cx="68125" cy="98975"/>
            </a:xfrm>
            <a:custGeom>
              <a:rect b="b" l="l" r="r" t="t"/>
              <a:pathLst>
                <a:path extrusionOk="0" h="3959" w="2725">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8"/>
            <p:cNvSpPr/>
            <p:nvPr/>
          </p:nvSpPr>
          <p:spPr>
            <a:xfrm>
              <a:off x="751725" y="3875475"/>
              <a:ext cx="68975" cy="98550"/>
            </a:xfrm>
            <a:custGeom>
              <a:rect b="b" l="l" r="r" t="t"/>
              <a:pathLst>
                <a:path extrusionOk="0" h="3942" w="2759">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8"/>
            <p:cNvSpPr/>
            <p:nvPr/>
          </p:nvSpPr>
          <p:spPr>
            <a:xfrm>
              <a:off x="707600" y="3699850"/>
              <a:ext cx="65550" cy="97275"/>
            </a:xfrm>
            <a:custGeom>
              <a:rect b="b" l="l" r="r" t="t"/>
              <a:pathLst>
                <a:path extrusionOk="0" h="3891" w="2622">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8"/>
            <p:cNvSpPr/>
            <p:nvPr/>
          </p:nvSpPr>
          <p:spPr>
            <a:xfrm>
              <a:off x="664325" y="3526800"/>
              <a:ext cx="57425" cy="94700"/>
            </a:xfrm>
            <a:custGeom>
              <a:rect b="b" l="l" r="r" t="t"/>
              <a:pathLst>
                <a:path extrusionOk="0" h="3788" w="2297">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8"/>
            <p:cNvSpPr/>
            <p:nvPr/>
          </p:nvSpPr>
          <p:spPr>
            <a:xfrm>
              <a:off x="628350" y="3381575"/>
              <a:ext cx="46275" cy="91700"/>
            </a:xfrm>
            <a:custGeom>
              <a:rect b="b" l="l" r="r" t="t"/>
              <a:pathLst>
                <a:path extrusionOk="0" h="3668" w="1851">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8"/>
            <p:cNvSpPr/>
            <p:nvPr/>
          </p:nvSpPr>
          <p:spPr>
            <a:xfrm>
              <a:off x="751875" y="3426100"/>
              <a:ext cx="232475" cy="1185750"/>
            </a:xfrm>
            <a:custGeom>
              <a:rect b="b" l="l" r="r" t="t"/>
              <a:pathLst>
                <a:path extrusionOk="0" h="47430" w="9299">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8"/>
            <p:cNvSpPr/>
            <p:nvPr/>
          </p:nvSpPr>
          <p:spPr>
            <a:xfrm>
              <a:off x="895650" y="4288425"/>
              <a:ext cx="61275" cy="100250"/>
            </a:xfrm>
            <a:custGeom>
              <a:rect b="b" l="l" r="r" t="t"/>
              <a:pathLst>
                <a:path extrusionOk="0" h="4010" w="2451">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8"/>
            <p:cNvSpPr/>
            <p:nvPr/>
          </p:nvSpPr>
          <p:spPr>
            <a:xfrm>
              <a:off x="862650" y="4093075"/>
              <a:ext cx="63425" cy="100275"/>
            </a:xfrm>
            <a:custGeom>
              <a:rect b="b" l="l" r="r" t="t"/>
              <a:pathLst>
                <a:path extrusionOk="0" h="4011" w="2537">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8"/>
            <p:cNvSpPr/>
            <p:nvPr/>
          </p:nvSpPr>
          <p:spPr>
            <a:xfrm>
              <a:off x="827100" y="3881900"/>
              <a:ext cx="59575" cy="98550"/>
            </a:xfrm>
            <a:custGeom>
              <a:rect b="b" l="l" r="r" t="t"/>
              <a:pathLst>
                <a:path extrusionOk="0" h="3942" w="2383">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8"/>
            <p:cNvSpPr/>
            <p:nvPr/>
          </p:nvSpPr>
          <p:spPr>
            <a:xfrm>
              <a:off x="791550" y="3672875"/>
              <a:ext cx="50150" cy="95550"/>
            </a:xfrm>
            <a:custGeom>
              <a:rect b="b" l="l" r="r" t="t"/>
              <a:pathLst>
                <a:path extrusionOk="0" h="3822" w="2006">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8"/>
            <p:cNvSpPr/>
            <p:nvPr/>
          </p:nvSpPr>
          <p:spPr>
            <a:xfrm>
              <a:off x="760275" y="3484825"/>
              <a:ext cx="36025" cy="91250"/>
            </a:xfrm>
            <a:custGeom>
              <a:rect b="b" l="l" r="r" t="t"/>
              <a:pathLst>
                <a:path extrusionOk="0" h="3650" w="1441">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8"/>
            <p:cNvSpPr/>
            <p:nvPr/>
          </p:nvSpPr>
          <p:spPr>
            <a:xfrm>
              <a:off x="1028000" y="2996475"/>
              <a:ext cx="265350" cy="1464600"/>
            </a:xfrm>
            <a:custGeom>
              <a:rect b="b" l="l" r="r" t="t"/>
              <a:pathLst>
                <a:path extrusionOk="0" h="58584" w="10614">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8"/>
            <p:cNvSpPr/>
            <p:nvPr/>
          </p:nvSpPr>
          <p:spPr>
            <a:xfrm>
              <a:off x="1034425" y="3947475"/>
              <a:ext cx="163850" cy="612125"/>
            </a:xfrm>
            <a:custGeom>
              <a:rect b="b" l="l" r="r" t="t"/>
              <a:pathLst>
                <a:path extrusionOk="0" h="24485" w="6554">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8"/>
            <p:cNvSpPr/>
            <p:nvPr/>
          </p:nvSpPr>
          <p:spPr>
            <a:xfrm>
              <a:off x="944450" y="2824650"/>
              <a:ext cx="114425" cy="1763650"/>
            </a:xfrm>
            <a:custGeom>
              <a:rect b="b" l="l" r="r" t="t"/>
              <a:pathLst>
                <a:path extrusionOk="0" h="70546" w="4577">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8"/>
            <p:cNvSpPr/>
            <p:nvPr/>
          </p:nvSpPr>
          <p:spPr>
            <a:xfrm>
              <a:off x="706750" y="4314125"/>
              <a:ext cx="466925" cy="524325"/>
            </a:xfrm>
            <a:custGeom>
              <a:rect b="b" l="l" r="r" t="t"/>
              <a:pathLst>
                <a:path extrusionOk="0" h="20973" w="18677">
                  <a:moveTo>
                    <a:pt x="0" y="0"/>
                  </a:moveTo>
                  <a:lnTo>
                    <a:pt x="3204" y="20973"/>
                  </a:lnTo>
                  <a:lnTo>
                    <a:pt x="15729" y="20973"/>
                  </a:lnTo>
                  <a:lnTo>
                    <a:pt x="18676" y="3427"/>
                  </a:lnTo>
                  <a:lnTo>
                    <a:pt x="0" y="0"/>
                  </a:lnTo>
                  <a:close/>
                </a:path>
              </a:pathLst>
            </a:custGeom>
            <a:solidFill>
              <a:srgbClr val="CFB9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8"/>
            <p:cNvSpPr/>
            <p:nvPr/>
          </p:nvSpPr>
          <p:spPr>
            <a:xfrm>
              <a:off x="1046000" y="4180475"/>
              <a:ext cx="60850" cy="125525"/>
            </a:xfrm>
            <a:custGeom>
              <a:rect b="b" l="l" r="r" t="t"/>
              <a:pathLst>
                <a:path extrusionOk="0" h="5021" w="2434">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8"/>
            <p:cNvSpPr/>
            <p:nvPr/>
          </p:nvSpPr>
          <p:spPr>
            <a:xfrm>
              <a:off x="1078125" y="3944875"/>
              <a:ext cx="66425" cy="125950"/>
            </a:xfrm>
            <a:custGeom>
              <a:rect b="b" l="l" r="r" t="t"/>
              <a:pathLst>
                <a:path extrusionOk="0" h="5038" w="2657">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8"/>
            <p:cNvSpPr/>
            <p:nvPr/>
          </p:nvSpPr>
          <p:spPr>
            <a:xfrm>
              <a:off x="1115825" y="3708850"/>
              <a:ext cx="66000" cy="125525"/>
            </a:xfrm>
            <a:custGeom>
              <a:rect b="b" l="l" r="r" t="t"/>
              <a:pathLst>
                <a:path extrusionOk="0" h="5021" w="264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8"/>
            <p:cNvSpPr/>
            <p:nvPr/>
          </p:nvSpPr>
          <p:spPr>
            <a:xfrm>
              <a:off x="1164225" y="3444975"/>
              <a:ext cx="59575" cy="123825"/>
            </a:xfrm>
            <a:custGeom>
              <a:rect b="b" l="l" r="r" t="t"/>
              <a:pathLst>
                <a:path extrusionOk="0" h="4953" w="2383">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8"/>
            <p:cNvSpPr/>
            <p:nvPr/>
          </p:nvSpPr>
          <p:spPr>
            <a:xfrm>
              <a:off x="1219050" y="3177250"/>
              <a:ext cx="47150" cy="120825"/>
            </a:xfrm>
            <a:custGeom>
              <a:rect b="b" l="l" r="r" t="t"/>
              <a:pathLst>
                <a:path extrusionOk="0" h="4833" w="1886">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8"/>
            <p:cNvSpPr/>
            <p:nvPr/>
          </p:nvSpPr>
          <p:spPr>
            <a:xfrm>
              <a:off x="965475" y="4154350"/>
              <a:ext cx="57000" cy="119525"/>
            </a:xfrm>
            <a:custGeom>
              <a:rect b="b" l="l" r="r" t="t"/>
              <a:pathLst>
                <a:path extrusionOk="0" h="4781" w="228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8"/>
            <p:cNvSpPr/>
            <p:nvPr/>
          </p:nvSpPr>
          <p:spPr>
            <a:xfrm>
              <a:off x="973600" y="3898600"/>
              <a:ext cx="57000" cy="119550"/>
            </a:xfrm>
            <a:custGeom>
              <a:rect b="b" l="l" r="r" t="t"/>
              <a:pathLst>
                <a:path extrusionOk="0" h="4782" w="228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8"/>
            <p:cNvSpPr/>
            <p:nvPr/>
          </p:nvSpPr>
          <p:spPr>
            <a:xfrm>
              <a:off x="983450" y="3659150"/>
              <a:ext cx="54425" cy="119550"/>
            </a:xfrm>
            <a:custGeom>
              <a:rect b="b" l="l" r="r" t="t"/>
              <a:pathLst>
                <a:path extrusionOk="0" h="4782" w="2177">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8"/>
            <p:cNvSpPr/>
            <p:nvPr/>
          </p:nvSpPr>
          <p:spPr>
            <a:xfrm>
              <a:off x="995025" y="3428700"/>
              <a:ext cx="50150" cy="119550"/>
            </a:xfrm>
            <a:custGeom>
              <a:rect b="b" l="l" r="r" t="t"/>
              <a:pathLst>
                <a:path extrusionOk="0" h="4782" w="2006">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8"/>
            <p:cNvSpPr/>
            <p:nvPr/>
          </p:nvSpPr>
          <p:spPr>
            <a:xfrm>
              <a:off x="1009600" y="3173400"/>
              <a:ext cx="42850" cy="119100"/>
            </a:xfrm>
            <a:custGeom>
              <a:rect b="b" l="l" r="r" t="t"/>
              <a:pathLst>
                <a:path extrusionOk="0" h="4764" w="1714">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8"/>
            <p:cNvSpPr/>
            <p:nvPr/>
          </p:nvSpPr>
          <p:spPr>
            <a:xfrm>
              <a:off x="1027150" y="2912525"/>
              <a:ext cx="31300" cy="118675"/>
            </a:xfrm>
            <a:custGeom>
              <a:rect b="b" l="l" r="r" t="t"/>
              <a:pathLst>
                <a:path extrusionOk="0" h="4747" w="1252">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0" name="Google Shape;830;p28"/>
          <p:cNvGrpSpPr/>
          <p:nvPr/>
        </p:nvGrpSpPr>
        <p:grpSpPr>
          <a:xfrm>
            <a:off x="8369050" y="2494975"/>
            <a:ext cx="682350" cy="2013800"/>
            <a:chOff x="611000" y="2824650"/>
            <a:chExt cx="682350" cy="2013800"/>
          </a:xfrm>
        </p:grpSpPr>
        <p:sp>
          <p:nvSpPr>
            <p:cNvPr id="831" name="Google Shape;831;p28"/>
            <p:cNvSpPr/>
            <p:nvPr/>
          </p:nvSpPr>
          <p:spPr>
            <a:xfrm>
              <a:off x="702675" y="4007775"/>
              <a:ext cx="164300" cy="351350"/>
            </a:xfrm>
            <a:custGeom>
              <a:rect b="b" l="l" r="r" t="t"/>
              <a:pathLst>
                <a:path extrusionOk="0" h="14054" w="6572">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8"/>
            <p:cNvSpPr/>
            <p:nvPr/>
          </p:nvSpPr>
          <p:spPr>
            <a:xfrm>
              <a:off x="848725" y="2895475"/>
              <a:ext cx="138175" cy="1596425"/>
            </a:xfrm>
            <a:custGeom>
              <a:rect b="b" l="l" r="r" t="t"/>
              <a:pathLst>
                <a:path extrusionOk="0" h="63857" w="5527">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8"/>
            <p:cNvSpPr/>
            <p:nvPr/>
          </p:nvSpPr>
          <p:spPr>
            <a:xfrm>
              <a:off x="991825" y="3337175"/>
              <a:ext cx="129075" cy="1117475"/>
            </a:xfrm>
            <a:custGeom>
              <a:rect b="b" l="l" r="r" t="t"/>
              <a:pathLst>
                <a:path extrusionOk="0" h="44699" w="5163">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8"/>
            <p:cNvSpPr/>
            <p:nvPr/>
          </p:nvSpPr>
          <p:spPr>
            <a:xfrm>
              <a:off x="1017300" y="4020275"/>
              <a:ext cx="53575" cy="117375"/>
            </a:xfrm>
            <a:custGeom>
              <a:rect b="b" l="l" r="r" t="t"/>
              <a:pathLst>
                <a:path extrusionOk="0" h="4695" w="2143">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8"/>
            <p:cNvSpPr/>
            <p:nvPr/>
          </p:nvSpPr>
          <p:spPr>
            <a:xfrm>
              <a:off x="699725" y="4169200"/>
              <a:ext cx="211800" cy="325275"/>
            </a:xfrm>
            <a:custGeom>
              <a:rect b="b" l="l" r="r" t="t"/>
              <a:pathLst>
                <a:path extrusionOk="0" h="13011" w="8472">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8"/>
            <p:cNvSpPr/>
            <p:nvPr/>
          </p:nvSpPr>
          <p:spPr>
            <a:xfrm>
              <a:off x="611000" y="3303775"/>
              <a:ext cx="315075" cy="1162850"/>
            </a:xfrm>
            <a:custGeom>
              <a:rect b="b" l="l" r="r" t="t"/>
              <a:pathLst>
                <a:path extrusionOk="0" h="46514" w="12603">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8"/>
            <p:cNvSpPr/>
            <p:nvPr/>
          </p:nvSpPr>
          <p:spPr>
            <a:xfrm>
              <a:off x="842950" y="4243000"/>
              <a:ext cx="60850" cy="97700"/>
            </a:xfrm>
            <a:custGeom>
              <a:rect b="b" l="l" r="r" t="t"/>
              <a:pathLst>
                <a:path extrusionOk="0" h="3908" w="2434">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8"/>
            <p:cNvSpPr/>
            <p:nvPr/>
          </p:nvSpPr>
          <p:spPr>
            <a:xfrm>
              <a:off x="797975" y="4061375"/>
              <a:ext cx="68125" cy="98975"/>
            </a:xfrm>
            <a:custGeom>
              <a:rect b="b" l="l" r="r" t="t"/>
              <a:pathLst>
                <a:path extrusionOk="0" h="3959" w="2725">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8"/>
            <p:cNvSpPr/>
            <p:nvPr/>
          </p:nvSpPr>
          <p:spPr>
            <a:xfrm>
              <a:off x="751725" y="3875475"/>
              <a:ext cx="68975" cy="98550"/>
            </a:xfrm>
            <a:custGeom>
              <a:rect b="b" l="l" r="r" t="t"/>
              <a:pathLst>
                <a:path extrusionOk="0" h="3942" w="2759">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8"/>
            <p:cNvSpPr/>
            <p:nvPr/>
          </p:nvSpPr>
          <p:spPr>
            <a:xfrm>
              <a:off x="707600" y="3699850"/>
              <a:ext cx="65550" cy="97275"/>
            </a:xfrm>
            <a:custGeom>
              <a:rect b="b" l="l" r="r" t="t"/>
              <a:pathLst>
                <a:path extrusionOk="0" h="3891" w="2622">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8"/>
            <p:cNvSpPr/>
            <p:nvPr/>
          </p:nvSpPr>
          <p:spPr>
            <a:xfrm>
              <a:off x="664325" y="3526800"/>
              <a:ext cx="57425" cy="94700"/>
            </a:xfrm>
            <a:custGeom>
              <a:rect b="b" l="l" r="r" t="t"/>
              <a:pathLst>
                <a:path extrusionOk="0" h="3788" w="2297">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8"/>
            <p:cNvSpPr/>
            <p:nvPr/>
          </p:nvSpPr>
          <p:spPr>
            <a:xfrm>
              <a:off x="628350" y="3381575"/>
              <a:ext cx="46275" cy="91700"/>
            </a:xfrm>
            <a:custGeom>
              <a:rect b="b" l="l" r="r" t="t"/>
              <a:pathLst>
                <a:path extrusionOk="0" h="3668" w="1851">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8"/>
            <p:cNvSpPr/>
            <p:nvPr/>
          </p:nvSpPr>
          <p:spPr>
            <a:xfrm>
              <a:off x="751875" y="3426100"/>
              <a:ext cx="232475" cy="1185750"/>
            </a:xfrm>
            <a:custGeom>
              <a:rect b="b" l="l" r="r" t="t"/>
              <a:pathLst>
                <a:path extrusionOk="0" h="47430" w="9299">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8"/>
            <p:cNvSpPr/>
            <p:nvPr/>
          </p:nvSpPr>
          <p:spPr>
            <a:xfrm>
              <a:off x="895650" y="4288425"/>
              <a:ext cx="61275" cy="100250"/>
            </a:xfrm>
            <a:custGeom>
              <a:rect b="b" l="l" r="r" t="t"/>
              <a:pathLst>
                <a:path extrusionOk="0" h="4010" w="2451">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8"/>
            <p:cNvSpPr/>
            <p:nvPr/>
          </p:nvSpPr>
          <p:spPr>
            <a:xfrm>
              <a:off x="862650" y="4093075"/>
              <a:ext cx="63425" cy="100275"/>
            </a:xfrm>
            <a:custGeom>
              <a:rect b="b" l="l" r="r" t="t"/>
              <a:pathLst>
                <a:path extrusionOk="0" h="4011" w="2537">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8"/>
            <p:cNvSpPr/>
            <p:nvPr/>
          </p:nvSpPr>
          <p:spPr>
            <a:xfrm>
              <a:off x="827100" y="3881900"/>
              <a:ext cx="59575" cy="98550"/>
            </a:xfrm>
            <a:custGeom>
              <a:rect b="b" l="l" r="r" t="t"/>
              <a:pathLst>
                <a:path extrusionOk="0" h="3942" w="2383">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8"/>
            <p:cNvSpPr/>
            <p:nvPr/>
          </p:nvSpPr>
          <p:spPr>
            <a:xfrm>
              <a:off x="791550" y="3672875"/>
              <a:ext cx="50150" cy="95550"/>
            </a:xfrm>
            <a:custGeom>
              <a:rect b="b" l="l" r="r" t="t"/>
              <a:pathLst>
                <a:path extrusionOk="0" h="3822" w="2006">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8"/>
            <p:cNvSpPr/>
            <p:nvPr/>
          </p:nvSpPr>
          <p:spPr>
            <a:xfrm>
              <a:off x="760275" y="3484825"/>
              <a:ext cx="36025" cy="91250"/>
            </a:xfrm>
            <a:custGeom>
              <a:rect b="b" l="l" r="r" t="t"/>
              <a:pathLst>
                <a:path extrusionOk="0" h="3650" w="1441">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8"/>
            <p:cNvSpPr/>
            <p:nvPr/>
          </p:nvSpPr>
          <p:spPr>
            <a:xfrm>
              <a:off x="1028000" y="2996475"/>
              <a:ext cx="265350" cy="1464600"/>
            </a:xfrm>
            <a:custGeom>
              <a:rect b="b" l="l" r="r" t="t"/>
              <a:pathLst>
                <a:path extrusionOk="0" h="58584" w="10614">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8"/>
            <p:cNvSpPr/>
            <p:nvPr/>
          </p:nvSpPr>
          <p:spPr>
            <a:xfrm>
              <a:off x="1034425" y="3947475"/>
              <a:ext cx="163850" cy="612125"/>
            </a:xfrm>
            <a:custGeom>
              <a:rect b="b" l="l" r="r" t="t"/>
              <a:pathLst>
                <a:path extrusionOk="0" h="24485" w="6554">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8"/>
            <p:cNvSpPr/>
            <p:nvPr/>
          </p:nvSpPr>
          <p:spPr>
            <a:xfrm>
              <a:off x="944450" y="2824650"/>
              <a:ext cx="114425" cy="1763650"/>
            </a:xfrm>
            <a:custGeom>
              <a:rect b="b" l="l" r="r" t="t"/>
              <a:pathLst>
                <a:path extrusionOk="0" h="70546" w="4577">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8"/>
            <p:cNvSpPr/>
            <p:nvPr/>
          </p:nvSpPr>
          <p:spPr>
            <a:xfrm>
              <a:off x="706750" y="4314125"/>
              <a:ext cx="466925" cy="524325"/>
            </a:xfrm>
            <a:custGeom>
              <a:rect b="b" l="l" r="r" t="t"/>
              <a:pathLst>
                <a:path extrusionOk="0" h="20973" w="18677">
                  <a:moveTo>
                    <a:pt x="0" y="0"/>
                  </a:moveTo>
                  <a:lnTo>
                    <a:pt x="3204" y="20973"/>
                  </a:lnTo>
                  <a:lnTo>
                    <a:pt x="15729" y="20973"/>
                  </a:lnTo>
                  <a:lnTo>
                    <a:pt x="18676" y="3427"/>
                  </a:lnTo>
                  <a:lnTo>
                    <a:pt x="0" y="0"/>
                  </a:lnTo>
                  <a:close/>
                </a:path>
              </a:pathLst>
            </a:custGeom>
            <a:solidFill>
              <a:srgbClr val="CFB9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8"/>
            <p:cNvSpPr/>
            <p:nvPr/>
          </p:nvSpPr>
          <p:spPr>
            <a:xfrm>
              <a:off x="1046000" y="4180475"/>
              <a:ext cx="60850" cy="125525"/>
            </a:xfrm>
            <a:custGeom>
              <a:rect b="b" l="l" r="r" t="t"/>
              <a:pathLst>
                <a:path extrusionOk="0" h="5021" w="2434">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8"/>
            <p:cNvSpPr/>
            <p:nvPr/>
          </p:nvSpPr>
          <p:spPr>
            <a:xfrm>
              <a:off x="1078125" y="3944875"/>
              <a:ext cx="66425" cy="125950"/>
            </a:xfrm>
            <a:custGeom>
              <a:rect b="b" l="l" r="r" t="t"/>
              <a:pathLst>
                <a:path extrusionOk="0" h="5038" w="2657">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8"/>
            <p:cNvSpPr/>
            <p:nvPr/>
          </p:nvSpPr>
          <p:spPr>
            <a:xfrm>
              <a:off x="1115825" y="3708850"/>
              <a:ext cx="66000" cy="125525"/>
            </a:xfrm>
            <a:custGeom>
              <a:rect b="b" l="l" r="r" t="t"/>
              <a:pathLst>
                <a:path extrusionOk="0" h="5021" w="264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8"/>
            <p:cNvSpPr/>
            <p:nvPr/>
          </p:nvSpPr>
          <p:spPr>
            <a:xfrm>
              <a:off x="1164225" y="3444975"/>
              <a:ext cx="59575" cy="123825"/>
            </a:xfrm>
            <a:custGeom>
              <a:rect b="b" l="l" r="r" t="t"/>
              <a:pathLst>
                <a:path extrusionOk="0" h="4953" w="2383">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8"/>
            <p:cNvSpPr/>
            <p:nvPr/>
          </p:nvSpPr>
          <p:spPr>
            <a:xfrm>
              <a:off x="1219050" y="3177250"/>
              <a:ext cx="47150" cy="120825"/>
            </a:xfrm>
            <a:custGeom>
              <a:rect b="b" l="l" r="r" t="t"/>
              <a:pathLst>
                <a:path extrusionOk="0" h="4833" w="1886">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8"/>
            <p:cNvSpPr/>
            <p:nvPr/>
          </p:nvSpPr>
          <p:spPr>
            <a:xfrm>
              <a:off x="965475" y="4154350"/>
              <a:ext cx="57000" cy="119525"/>
            </a:xfrm>
            <a:custGeom>
              <a:rect b="b" l="l" r="r" t="t"/>
              <a:pathLst>
                <a:path extrusionOk="0" h="4781" w="228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8"/>
            <p:cNvSpPr/>
            <p:nvPr/>
          </p:nvSpPr>
          <p:spPr>
            <a:xfrm>
              <a:off x="973600" y="3898600"/>
              <a:ext cx="57000" cy="119550"/>
            </a:xfrm>
            <a:custGeom>
              <a:rect b="b" l="l" r="r" t="t"/>
              <a:pathLst>
                <a:path extrusionOk="0" h="4782" w="228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8"/>
            <p:cNvSpPr/>
            <p:nvPr/>
          </p:nvSpPr>
          <p:spPr>
            <a:xfrm>
              <a:off x="983450" y="3659150"/>
              <a:ext cx="54425" cy="119550"/>
            </a:xfrm>
            <a:custGeom>
              <a:rect b="b" l="l" r="r" t="t"/>
              <a:pathLst>
                <a:path extrusionOk="0" h="4782" w="2177">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8"/>
            <p:cNvSpPr/>
            <p:nvPr/>
          </p:nvSpPr>
          <p:spPr>
            <a:xfrm>
              <a:off x="995025" y="3428700"/>
              <a:ext cx="50150" cy="119550"/>
            </a:xfrm>
            <a:custGeom>
              <a:rect b="b" l="l" r="r" t="t"/>
              <a:pathLst>
                <a:path extrusionOk="0" h="4782" w="2006">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8"/>
            <p:cNvSpPr/>
            <p:nvPr/>
          </p:nvSpPr>
          <p:spPr>
            <a:xfrm>
              <a:off x="1009600" y="3173400"/>
              <a:ext cx="42850" cy="119100"/>
            </a:xfrm>
            <a:custGeom>
              <a:rect b="b" l="l" r="r" t="t"/>
              <a:pathLst>
                <a:path extrusionOk="0" h="4764" w="1714">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8"/>
            <p:cNvSpPr/>
            <p:nvPr/>
          </p:nvSpPr>
          <p:spPr>
            <a:xfrm>
              <a:off x="1027150" y="2912525"/>
              <a:ext cx="31300" cy="118675"/>
            </a:xfrm>
            <a:custGeom>
              <a:rect b="b" l="l" r="r" t="t"/>
              <a:pathLst>
                <a:path extrusionOk="0" h="4747" w="1252">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4" name="Google Shape;864;p28"/>
          <p:cNvGrpSpPr/>
          <p:nvPr/>
        </p:nvGrpSpPr>
        <p:grpSpPr>
          <a:xfrm flipH="1">
            <a:off x="8120522" y="579975"/>
            <a:ext cx="399100" cy="407700"/>
            <a:chOff x="5540600" y="1035475"/>
            <a:chExt cx="399100" cy="407700"/>
          </a:xfrm>
        </p:grpSpPr>
        <p:sp>
          <p:nvSpPr>
            <p:cNvPr id="865" name="Google Shape;865;p28"/>
            <p:cNvSpPr/>
            <p:nvPr/>
          </p:nvSpPr>
          <p:spPr>
            <a:xfrm>
              <a:off x="5540600" y="1035475"/>
              <a:ext cx="399100" cy="407700"/>
            </a:xfrm>
            <a:custGeom>
              <a:rect b="b" l="l" r="r" t="t"/>
              <a:pathLst>
                <a:path extrusionOk="0" h="16308" w="15964">
                  <a:moveTo>
                    <a:pt x="15901" y="1"/>
                  </a:moveTo>
                  <a:lnTo>
                    <a:pt x="1" y="63"/>
                  </a:lnTo>
                  <a:lnTo>
                    <a:pt x="157" y="16151"/>
                  </a:lnTo>
                  <a:lnTo>
                    <a:pt x="15964" y="16308"/>
                  </a:lnTo>
                  <a:lnTo>
                    <a:pt x="15901" y="1"/>
                  </a:lnTo>
                  <a:close/>
                </a:path>
              </a:pathLst>
            </a:custGeom>
            <a:solidFill>
              <a:srgbClr val="D4B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8"/>
            <p:cNvSpPr/>
            <p:nvPr/>
          </p:nvSpPr>
          <p:spPr>
            <a:xfrm>
              <a:off x="5597600" y="1097175"/>
              <a:ext cx="278050" cy="288200"/>
            </a:xfrm>
            <a:custGeom>
              <a:rect b="b" l="l" r="r" t="t"/>
              <a:pathLst>
                <a:path extrusionOk="0" h="11528" w="11122">
                  <a:moveTo>
                    <a:pt x="1" y="1"/>
                  </a:moveTo>
                  <a:lnTo>
                    <a:pt x="313" y="11340"/>
                  </a:lnTo>
                  <a:lnTo>
                    <a:pt x="11122" y="11528"/>
                  </a:lnTo>
                  <a:lnTo>
                    <a:pt x="11091" y="18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7" name="Google Shape;867;p28"/>
          <p:cNvGrpSpPr/>
          <p:nvPr/>
        </p:nvGrpSpPr>
        <p:grpSpPr>
          <a:xfrm flipH="1">
            <a:off x="8447397" y="1112200"/>
            <a:ext cx="399100" cy="407700"/>
            <a:chOff x="5540600" y="1035475"/>
            <a:chExt cx="399100" cy="407700"/>
          </a:xfrm>
        </p:grpSpPr>
        <p:sp>
          <p:nvSpPr>
            <p:cNvPr id="868" name="Google Shape;868;p28"/>
            <p:cNvSpPr/>
            <p:nvPr/>
          </p:nvSpPr>
          <p:spPr>
            <a:xfrm>
              <a:off x="5540600" y="1035475"/>
              <a:ext cx="399100" cy="407700"/>
            </a:xfrm>
            <a:custGeom>
              <a:rect b="b" l="l" r="r" t="t"/>
              <a:pathLst>
                <a:path extrusionOk="0" h="16308" w="15964">
                  <a:moveTo>
                    <a:pt x="15901" y="1"/>
                  </a:moveTo>
                  <a:lnTo>
                    <a:pt x="1" y="63"/>
                  </a:lnTo>
                  <a:lnTo>
                    <a:pt x="157" y="16151"/>
                  </a:lnTo>
                  <a:lnTo>
                    <a:pt x="15964" y="16308"/>
                  </a:lnTo>
                  <a:lnTo>
                    <a:pt x="15901" y="1"/>
                  </a:lnTo>
                  <a:close/>
                </a:path>
              </a:pathLst>
            </a:custGeom>
            <a:solidFill>
              <a:srgbClr val="D4B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8"/>
            <p:cNvSpPr/>
            <p:nvPr/>
          </p:nvSpPr>
          <p:spPr>
            <a:xfrm>
              <a:off x="5597600" y="1097175"/>
              <a:ext cx="278050" cy="288200"/>
            </a:xfrm>
            <a:custGeom>
              <a:rect b="b" l="l" r="r" t="t"/>
              <a:pathLst>
                <a:path extrusionOk="0" h="11528" w="11122">
                  <a:moveTo>
                    <a:pt x="1" y="1"/>
                  </a:moveTo>
                  <a:lnTo>
                    <a:pt x="313" y="11340"/>
                  </a:lnTo>
                  <a:lnTo>
                    <a:pt x="11122" y="11528"/>
                  </a:lnTo>
                  <a:lnTo>
                    <a:pt x="11091" y="188"/>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0" name="Google Shape;870;p28"/>
          <p:cNvGrpSpPr/>
          <p:nvPr/>
        </p:nvGrpSpPr>
        <p:grpSpPr>
          <a:xfrm flipH="1">
            <a:off x="1179846" y="758892"/>
            <a:ext cx="345860" cy="353313"/>
            <a:chOff x="5540600" y="1035475"/>
            <a:chExt cx="399100" cy="407700"/>
          </a:xfrm>
        </p:grpSpPr>
        <p:sp>
          <p:nvSpPr>
            <p:cNvPr id="871" name="Google Shape;871;p28"/>
            <p:cNvSpPr/>
            <p:nvPr/>
          </p:nvSpPr>
          <p:spPr>
            <a:xfrm>
              <a:off x="5540600" y="1035475"/>
              <a:ext cx="399100" cy="407700"/>
            </a:xfrm>
            <a:custGeom>
              <a:rect b="b" l="l" r="r" t="t"/>
              <a:pathLst>
                <a:path extrusionOk="0" h="16308" w="15964">
                  <a:moveTo>
                    <a:pt x="15901" y="1"/>
                  </a:moveTo>
                  <a:lnTo>
                    <a:pt x="1" y="63"/>
                  </a:lnTo>
                  <a:lnTo>
                    <a:pt x="157" y="16151"/>
                  </a:lnTo>
                  <a:lnTo>
                    <a:pt x="15964" y="16308"/>
                  </a:lnTo>
                  <a:lnTo>
                    <a:pt x="15901" y="1"/>
                  </a:lnTo>
                  <a:close/>
                </a:path>
              </a:pathLst>
            </a:custGeom>
            <a:solidFill>
              <a:srgbClr val="D4B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8"/>
            <p:cNvSpPr/>
            <p:nvPr/>
          </p:nvSpPr>
          <p:spPr>
            <a:xfrm>
              <a:off x="5569496" y="1057164"/>
              <a:ext cx="344754" cy="357339"/>
            </a:xfrm>
            <a:custGeom>
              <a:rect b="b" l="l" r="r" t="t"/>
              <a:pathLst>
                <a:path extrusionOk="0" h="11528" w="11122">
                  <a:moveTo>
                    <a:pt x="1" y="1"/>
                  </a:moveTo>
                  <a:lnTo>
                    <a:pt x="313" y="11340"/>
                  </a:lnTo>
                  <a:lnTo>
                    <a:pt x="11122" y="11528"/>
                  </a:lnTo>
                  <a:lnTo>
                    <a:pt x="11091" y="18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3" name="Google Shape;873;p28"/>
          <p:cNvGrpSpPr/>
          <p:nvPr/>
        </p:nvGrpSpPr>
        <p:grpSpPr>
          <a:xfrm>
            <a:off x="6912775" y="4070225"/>
            <a:ext cx="1515575" cy="438550"/>
            <a:chOff x="333625" y="4392625"/>
            <a:chExt cx="1515575" cy="438550"/>
          </a:xfrm>
        </p:grpSpPr>
        <p:sp>
          <p:nvSpPr>
            <p:cNvPr id="874" name="Google Shape;874;p28"/>
            <p:cNvSpPr/>
            <p:nvPr/>
          </p:nvSpPr>
          <p:spPr>
            <a:xfrm>
              <a:off x="333625" y="4619925"/>
              <a:ext cx="1498000" cy="211250"/>
            </a:xfrm>
            <a:custGeom>
              <a:rect b="b" l="l" r="r" t="t"/>
              <a:pathLst>
                <a:path extrusionOk="0" h="8450" w="5992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8"/>
            <p:cNvSpPr/>
            <p:nvPr/>
          </p:nvSpPr>
          <p:spPr>
            <a:xfrm>
              <a:off x="333625" y="4619900"/>
              <a:ext cx="1498000" cy="211275"/>
            </a:xfrm>
            <a:custGeom>
              <a:rect b="b" l="l" r="r" t="t"/>
              <a:pathLst>
                <a:path extrusionOk="0" h="8451" w="5992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6" name="Google Shape;876;p28"/>
            <p:cNvGrpSpPr/>
            <p:nvPr/>
          </p:nvGrpSpPr>
          <p:grpSpPr>
            <a:xfrm>
              <a:off x="836950" y="4392625"/>
              <a:ext cx="1012250" cy="438550"/>
              <a:chOff x="836950" y="4392625"/>
              <a:chExt cx="1012250" cy="438550"/>
            </a:xfrm>
          </p:grpSpPr>
          <p:sp>
            <p:nvSpPr>
              <p:cNvPr id="877" name="Google Shape;877;p28"/>
              <p:cNvSpPr/>
              <p:nvPr/>
            </p:nvSpPr>
            <p:spPr>
              <a:xfrm>
                <a:off x="855800" y="4392625"/>
                <a:ext cx="993400" cy="438550"/>
              </a:xfrm>
              <a:custGeom>
                <a:rect b="b" l="l" r="r" t="t"/>
                <a:pathLst>
                  <a:path extrusionOk="0" h="17542" w="39736">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AE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8"/>
              <p:cNvSpPr/>
              <p:nvPr/>
            </p:nvSpPr>
            <p:spPr>
              <a:xfrm>
                <a:off x="836950" y="4494025"/>
                <a:ext cx="1012250" cy="337150"/>
              </a:xfrm>
              <a:custGeom>
                <a:rect b="b" l="l" r="r" t="t"/>
                <a:pathLst>
                  <a:path extrusionOk="0" h="13486" w="4049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8"/>
              <p:cNvSpPr/>
              <p:nvPr/>
            </p:nvSpPr>
            <p:spPr>
              <a:xfrm>
                <a:off x="1131175" y="4599050"/>
                <a:ext cx="239125" cy="137875"/>
              </a:xfrm>
              <a:custGeom>
                <a:rect b="b" l="l" r="r" t="t"/>
                <a:pathLst>
                  <a:path extrusionOk="0" h="5515" w="9565">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8"/>
              <p:cNvSpPr/>
              <p:nvPr/>
            </p:nvSpPr>
            <p:spPr>
              <a:xfrm>
                <a:off x="1587450" y="4699200"/>
                <a:ext cx="211625" cy="77275"/>
              </a:xfrm>
              <a:custGeom>
                <a:rect b="b" l="l" r="r" t="t"/>
                <a:pathLst>
                  <a:path extrusionOk="0" h="3091" w="8465">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881" name="Shape 881"/>
        <p:cNvGrpSpPr/>
        <p:nvPr/>
      </p:nvGrpSpPr>
      <p:grpSpPr>
        <a:xfrm>
          <a:off x="0" y="0"/>
          <a:ext cx="0" cy="0"/>
          <a:chOff x="0" y="0"/>
          <a:chExt cx="0" cy="0"/>
        </a:xfrm>
      </p:grpSpPr>
      <p:grpSp>
        <p:nvGrpSpPr>
          <p:cNvPr id="882" name="Google Shape;882;p29"/>
          <p:cNvGrpSpPr/>
          <p:nvPr/>
        </p:nvGrpSpPr>
        <p:grpSpPr>
          <a:xfrm>
            <a:off x="-281750" y="0"/>
            <a:ext cx="9866638" cy="4285781"/>
            <a:chOff x="360450" y="238122"/>
            <a:chExt cx="6898300" cy="2546059"/>
          </a:xfrm>
        </p:grpSpPr>
        <p:sp>
          <p:nvSpPr>
            <p:cNvPr id="883" name="Google Shape;883;p29"/>
            <p:cNvSpPr/>
            <p:nvPr/>
          </p:nvSpPr>
          <p:spPr>
            <a:xfrm>
              <a:off x="360450" y="238122"/>
              <a:ext cx="6898300" cy="2546059"/>
            </a:xfrm>
            <a:custGeom>
              <a:rect b="b" l="l" r="r" t="t"/>
              <a:pathLst>
                <a:path extrusionOk="0" h="101558" w="275932">
                  <a:moveTo>
                    <a:pt x="0" y="0"/>
                  </a:moveTo>
                  <a:lnTo>
                    <a:pt x="0" y="101557"/>
                  </a:lnTo>
                  <a:lnTo>
                    <a:pt x="275932" y="101557"/>
                  </a:lnTo>
                  <a:lnTo>
                    <a:pt x="275932" y="0"/>
                  </a:lnTo>
                  <a:close/>
                </a:path>
              </a:pathLst>
            </a:custGeom>
            <a:solidFill>
              <a:srgbClr val="FEFFDE">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9"/>
            <p:cNvSpPr/>
            <p:nvPr/>
          </p:nvSpPr>
          <p:spPr>
            <a:xfrm>
              <a:off x="6595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9"/>
            <p:cNvSpPr/>
            <p:nvPr/>
          </p:nvSpPr>
          <p:spPr>
            <a:xfrm>
              <a:off x="10719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9"/>
            <p:cNvSpPr/>
            <p:nvPr/>
          </p:nvSpPr>
          <p:spPr>
            <a:xfrm>
              <a:off x="1485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9"/>
            <p:cNvSpPr/>
            <p:nvPr/>
          </p:nvSpPr>
          <p:spPr>
            <a:xfrm>
              <a:off x="18973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9"/>
            <p:cNvSpPr/>
            <p:nvPr/>
          </p:nvSpPr>
          <p:spPr>
            <a:xfrm>
              <a:off x="23097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9"/>
            <p:cNvSpPr/>
            <p:nvPr/>
          </p:nvSpPr>
          <p:spPr>
            <a:xfrm>
              <a:off x="27220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9"/>
            <p:cNvSpPr/>
            <p:nvPr/>
          </p:nvSpPr>
          <p:spPr>
            <a:xfrm>
              <a:off x="31344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9"/>
            <p:cNvSpPr/>
            <p:nvPr/>
          </p:nvSpPr>
          <p:spPr>
            <a:xfrm>
              <a:off x="3546800" y="238125"/>
              <a:ext cx="142925" cy="2545975"/>
            </a:xfrm>
            <a:custGeom>
              <a:rect b="b" l="l" r="r" t="t"/>
              <a:pathLst>
                <a:path extrusionOk="0" h="101839" w="5717">
                  <a:moveTo>
                    <a:pt x="0" y="0"/>
                  </a:moveTo>
                  <a:lnTo>
                    <a:pt x="0"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9"/>
            <p:cNvSpPr/>
            <p:nvPr/>
          </p:nvSpPr>
          <p:spPr>
            <a:xfrm>
              <a:off x="39591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9"/>
            <p:cNvSpPr/>
            <p:nvPr/>
          </p:nvSpPr>
          <p:spPr>
            <a:xfrm>
              <a:off x="43715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9"/>
            <p:cNvSpPr/>
            <p:nvPr/>
          </p:nvSpPr>
          <p:spPr>
            <a:xfrm>
              <a:off x="47838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9"/>
            <p:cNvSpPr/>
            <p:nvPr/>
          </p:nvSpPr>
          <p:spPr>
            <a:xfrm>
              <a:off x="51969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9"/>
            <p:cNvSpPr/>
            <p:nvPr/>
          </p:nvSpPr>
          <p:spPr>
            <a:xfrm>
              <a:off x="56093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9"/>
            <p:cNvSpPr/>
            <p:nvPr/>
          </p:nvSpPr>
          <p:spPr>
            <a:xfrm>
              <a:off x="60216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9"/>
            <p:cNvSpPr/>
            <p:nvPr/>
          </p:nvSpPr>
          <p:spPr>
            <a:xfrm>
              <a:off x="6434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9"/>
            <p:cNvSpPr/>
            <p:nvPr/>
          </p:nvSpPr>
          <p:spPr>
            <a:xfrm>
              <a:off x="68463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0" name="Google Shape;900;p29"/>
          <p:cNvSpPr txBox="1"/>
          <p:nvPr>
            <p:ph type="title"/>
          </p:nvPr>
        </p:nvSpPr>
        <p:spPr>
          <a:xfrm>
            <a:off x="722375" y="539500"/>
            <a:ext cx="77085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01" name="Google Shape;90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902" name="Google Shape;902;p29"/>
          <p:cNvSpPr/>
          <p:nvPr/>
        </p:nvSpPr>
        <p:spPr>
          <a:xfrm>
            <a:off x="-281750" y="4285650"/>
            <a:ext cx="9866638" cy="945382"/>
          </a:xfrm>
          <a:custGeom>
            <a:rect b="b" l="l" r="r" t="t"/>
            <a:pathLst>
              <a:path extrusionOk="0" h="106432" w="275932">
                <a:moveTo>
                  <a:pt x="0" y="1"/>
                </a:moveTo>
                <a:lnTo>
                  <a:pt x="0" y="106431"/>
                </a:lnTo>
                <a:lnTo>
                  <a:pt x="275932" y="106431"/>
                </a:lnTo>
                <a:lnTo>
                  <a:pt x="275932"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3" name="Google Shape;903;p29"/>
          <p:cNvGrpSpPr/>
          <p:nvPr/>
        </p:nvGrpSpPr>
        <p:grpSpPr>
          <a:xfrm>
            <a:off x="8097636" y="534025"/>
            <a:ext cx="844996" cy="3974750"/>
            <a:chOff x="8402436" y="534025"/>
            <a:chExt cx="844996" cy="3974750"/>
          </a:xfrm>
        </p:grpSpPr>
        <p:grpSp>
          <p:nvGrpSpPr>
            <p:cNvPr id="904" name="Google Shape;904;p29"/>
            <p:cNvGrpSpPr/>
            <p:nvPr/>
          </p:nvGrpSpPr>
          <p:grpSpPr>
            <a:xfrm>
              <a:off x="8402436" y="534025"/>
              <a:ext cx="844996" cy="3898553"/>
              <a:chOff x="6424900" y="1559350"/>
              <a:chExt cx="697825" cy="3219550"/>
            </a:xfrm>
          </p:grpSpPr>
          <p:sp>
            <p:nvSpPr>
              <p:cNvPr id="905" name="Google Shape;905;p29"/>
              <p:cNvSpPr/>
              <p:nvPr/>
            </p:nvSpPr>
            <p:spPr>
              <a:xfrm>
                <a:off x="6607825" y="2123500"/>
                <a:ext cx="8150" cy="272025"/>
              </a:xfrm>
              <a:custGeom>
                <a:rect b="b" l="l" r="r" t="t"/>
                <a:pathLst>
                  <a:path extrusionOk="0" h="10881" w="326">
                    <a:moveTo>
                      <a:pt x="0" y="0"/>
                    </a:moveTo>
                    <a:lnTo>
                      <a:pt x="0" y="10881"/>
                    </a:lnTo>
                    <a:lnTo>
                      <a:pt x="326" y="10881"/>
                    </a:lnTo>
                    <a:lnTo>
                      <a:pt x="326" y="0"/>
                    </a:lnTo>
                    <a:close/>
                  </a:path>
                </a:pathLst>
              </a:custGeom>
              <a:solidFill>
                <a:srgbClr val="976B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9"/>
              <p:cNvSpPr/>
              <p:nvPr/>
            </p:nvSpPr>
            <p:spPr>
              <a:xfrm>
                <a:off x="6596675" y="2384800"/>
                <a:ext cx="30450" cy="21000"/>
              </a:xfrm>
              <a:custGeom>
                <a:rect b="b" l="l" r="r" t="t"/>
                <a:pathLst>
                  <a:path extrusionOk="0" h="840" w="1218">
                    <a:moveTo>
                      <a:pt x="600" y="0"/>
                    </a:moveTo>
                    <a:cubicBezTo>
                      <a:pt x="275" y="0"/>
                      <a:pt x="1" y="189"/>
                      <a:pt x="1" y="429"/>
                    </a:cubicBezTo>
                    <a:cubicBezTo>
                      <a:pt x="1" y="651"/>
                      <a:pt x="275" y="840"/>
                      <a:pt x="600" y="840"/>
                    </a:cubicBezTo>
                    <a:cubicBezTo>
                      <a:pt x="943" y="840"/>
                      <a:pt x="1217" y="651"/>
                      <a:pt x="1217" y="429"/>
                    </a:cubicBezTo>
                    <a:cubicBezTo>
                      <a:pt x="1217" y="189"/>
                      <a:pt x="943" y="0"/>
                      <a:pt x="600" y="0"/>
                    </a:cubicBezTo>
                    <a:close/>
                  </a:path>
                </a:pathLst>
              </a:custGeom>
              <a:solidFill>
                <a:srgbClr val="976B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9"/>
              <p:cNvSpPr/>
              <p:nvPr/>
            </p:nvSpPr>
            <p:spPr>
              <a:xfrm>
                <a:off x="6801000" y="2310250"/>
                <a:ext cx="27025" cy="2468650"/>
              </a:xfrm>
              <a:custGeom>
                <a:rect b="b" l="l" r="r" t="t"/>
                <a:pathLst>
                  <a:path extrusionOk="0" h="98746" w="1081">
                    <a:moveTo>
                      <a:pt x="172" y="1"/>
                    </a:moveTo>
                    <a:lnTo>
                      <a:pt x="1" y="98746"/>
                    </a:lnTo>
                    <a:lnTo>
                      <a:pt x="926" y="98746"/>
                    </a:lnTo>
                    <a:lnTo>
                      <a:pt x="1080"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9"/>
              <p:cNvSpPr/>
              <p:nvPr/>
            </p:nvSpPr>
            <p:spPr>
              <a:xfrm>
                <a:off x="6804000" y="1996275"/>
                <a:ext cx="24025" cy="430525"/>
              </a:xfrm>
              <a:custGeom>
                <a:rect b="b" l="l" r="r" t="t"/>
                <a:pathLst>
                  <a:path extrusionOk="0" h="17221" w="961">
                    <a:moveTo>
                      <a:pt x="52" y="0"/>
                    </a:moveTo>
                    <a:lnTo>
                      <a:pt x="1" y="17220"/>
                    </a:lnTo>
                    <a:cubicBezTo>
                      <a:pt x="309" y="16981"/>
                      <a:pt x="618" y="16775"/>
                      <a:pt x="926" y="16586"/>
                    </a:cubicBezTo>
                    <a:lnTo>
                      <a:pt x="960"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9"/>
              <p:cNvSpPr/>
              <p:nvPr/>
            </p:nvSpPr>
            <p:spPr>
              <a:xfrm>
                <a:off x="6424900" y="1559350"/>
                <a:ext cx="697825" cy="663550"/>
              </a:xfrm>
              <a:custGeom>
                <a:rect b="b" l="l" r="r" t="t"/>
                <a:pathLst>
                  <a:path extrusionOk="0" h="26542" w="27913">
                    <a:moveTo>
                      <a:pt x="7608" y="1"/>
                    </a:moveTo>
                    <a:lnTo>
                      <a:pt x="1" y="26010"/>
                    </a:lnTo>
                    <a:lnTo>
                      <a:pt x="27913" y="26542"/>
                    </a:lnTo>
                    <a:lnTo>
                      <a:pt x="23595" y="515"/>
                    </a:lnTo>
                    <a:lnTo>
                      <a:pt x="7608" y="1"/>
                    </a:lnTo>
                    <a:close/>
                  </a:path>
                </a:pathLst>
              </a:custGeom>
              <a:solidFill>
                <a:srgbClr val="FAE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9"/>
              <p:cNvSpPr/>
              <p:nvPr/>
            </p:nvSpPr>
            <p:spPr>
              <a:xfrm>
                <a:off x="6424900" y="1559350"/>
                <a:ext cx="697825" cy="663550"/>
              </a:xfrm>
              <a:custGeom>
                <a:rect b="b" l="l" r="r" t="t"/>
                <a:pathLst>
                  <a:path extrusionOk="0" h="26542" w="27913">
                    <a:moveTo>
                      <a:pt x="7608" y="1"/>
                    </a:moveTo>
                    <a:lnTo>
                      <a:pt x="1" y="26010"/>
                    </a:lnTo>
                    <a:lnTo>
                      <a:pt x="27913" y="26542"/>
                    </a:lnTo>
                    <a:lnTo>
                      <a:pt x="26850" y="20168"/>
                    </a:lnTo>
                    <a:cubicBezTo>
                      <a:pt x="25565" y="23269"/>
                      <a:pt x="23458" y="25291"/>
                      <a:pt x="20819" y="25479"/>
                    </a:cubicBezTo>
                    <a:cubicBezTo>
                      <a:pt x="20677" y="25490"/>
                      <a:pt x="20535" y="25495"/>
                      <a:pt x="20394" y="25495"/>
                    </a:cubicBezTo>
                    <a:cubicBezTo>
                      <a:pt x="15220" y="25495"/>
                      <a:pt x="10038" y="18570"/>
                      <a:pt x="8671" y="9681"/>
                    </a:cubicBezTo>
                    <a:cubicBezTo>
                      <a:pt x="8123" y="6135"/>
                      <a:pt x="8260" y="2811"/>
                      <a:pt x="8962" y="35"/>
                    </a:cubicBezTo>
                    <a:lnTo>
                      <a:pt x="76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9"/>
              <p:cNvSpPr/>
              <p:nvPr/>
            </p:nvSpPr>
            <p:spPr>
              <a:xfrm>
                <a:off x="6801000" y="4191600"/>
                <a:ext cx="24025" cy="524350"/>
              </a:xfrm>
              <a:custGeom>
                <a:rect b="b" l="l" r="r" t="t"/>
                <a:pathLst>
                  <a:path extrusionOk="0" h="20974" w="961">
                    <a:moveTo>
                      <a:pt x="35" y="1"/>
                    </a:moveTo>
                    <a:lnTo>
                      <a:pt x="1" y="20973"/>
                    </a:lnTo>
                    <a:lnTo>
                      <a:pt x="1" y="20973"/>
                    </a:lnTo>
                    <a:lnTo>
                      <a:pt x="926" y="20956"/>
                    </a:lnTo>
                    <a:lnTo>
                      <a:pt x="960"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2" name="Google Shape;912;p29"/>
            <p:cNvSpPr/>
            <p:nvPr/>
          </p:nvSpPr>
          <p:spPr>
            <a:xfrm flipH="1" rot="10800000">
              <a:off x="8613950" y="4424825"/>
              <a:ext cx="530050" cy="83950"/>
            </a:xfrm>
            <a:prstGeom prst="flowChartManualOperation">
              <a:avLst/>
            </a:pr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3" name="Google Shape;913;p29"/>
          <p:cNvGrpSpPr/>
          <p:nvPr/>
        </p:nvGrpSpPr>
        <p:grpSpPr>
          <a:xfrm flipH="1">
            <a:off x="6824671" y="519117"/>
            <a:ext cx="345860" cy="353313"/>
            <a:chOff x="5540600" y="1035475"/>
            <a:chExt cx="399100" cy="407700"/>
          </a:xfrm>
        </p:grpSpPr>
        <p:sp>
          <p:nvSpPr>
            <p:cNvPr id="914" name="Google Shape;914;p29"/>
            <p:cNvSpPr/>
            <p:nvPr/>
          </p:nvSpPr>
          <p:spPr>
            <a:xfrm>
              <a:off x="5540600" y="1035475"/>
              <a:ext cx="399100" cy="407700"/>
            </a:xfrm>
            <a:custGeom>
              <a:rect b="b" l="l" r="r" t="t"/>
              <a:pathLst>
                <a:path extrusionOk="0" h="16308" w="15964">
                  <a:moveTo>
                    <a:pt x="15901" y="1"/>
                  </a:moveTo>
                  <a:lnTo>
                    <a:pt x="1" y="63"/>
                  </a:lnTo>
                  <a:lnTo>
                    <a:pt x="157" y="16151"/>
                  </a:lnTo>
                  <a:lnTo>
                    <a:pt x="15964" y="16308"/>
                  </a:lnTo>
                  <a:lnTo>
                    <a:pt x="15901" y="1"/>
                  </a:lnTo>
                  <a:close/>
                </a:path>
              </a:pathLst>
            </a:custGeom>
            <a:solidFill>
              <a:srgbClr val="D4B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9"/>
            <p:cNvSpPr/>
            <p:nvPr/>
          </p:nvSpPr>
          <p:spPr>
            <a:xfrm>
              <a:off x="5569496" y="1057164"/>
              <a:ext cx="344754" cy="357339"/>
            </a:xfrm>
            <a:custGeom>
              <a:rect b="b" l="l" r="r" t="t"/>
              <a:pathLst>
                <a:path extrusionOk="0" h="11528" w="11122">
                  <a:moveTo>
                    <a:pt x="1" y="1"/>
                  </a:moveTo>
                  <a:lnTo>
                    <a:pt x="313" y="11340"/>
                  </a:lnTo>
                  <a:lnTo>
                    <a:pt x="11122" y="11528"/>
                  </a:lnTo>
                  <a:lnTo>
                    <a:pt x="11091" y="18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6" name="Google Shape;916;p29"/>
          <p:cNvGrpSpPr/>
          <p:nvPr/>
        </p:nvGrpSpPr>
        <p:grpSpPr>
          <a:xfrm flipH="1">
            <a:off x="7313096" y="615692"/>
            <a:ext cx="345860" cy="353313"/>
            <a:chOff x="5540600" y="1035475"/>
            <a:chExt cx="399100" cy="407700"/>
          </a:xfrm>
        </p:grpSpPr>
        <p:sp>
          <p:nvSpPr>
            <p:cNvPr id="917" name="Google Shape;917;p29"/>
            <p:cNvSpPr/>
            <p:nvPr/>
          </p:nvSpPr>
          <p:spPr>
            <a:xfrm>
              <a:off x="5540600" y="1035475"/>
              <a:ext cx="399100" cy="407700"/>
            </a:xfrm>
            <a:custGeom>
              <a:rect b="b" l="l" r="r" t="t"/>
              <a:pathLst>
                <a:path extrusionOk="0" h="16308" w="15964">
                  <a:moveTo>
                    <a:pt x="15901" y="1"/>
                  </a:moveTo>
                  <a:lnTo>
                    <a:pt x="1" y="63"/>
                  </a:lnTo>
                  <a:lnTo>
                    <a:pt x="157" y="16151"/>
                  </a:lnTo>
                  <a:lnTo>
                    <a:pt x="15964" y="16308"/>
                  </a:lnTo>
                  <a:lnTo>
                    <a:pt x="15901" y="1"/>
                  </a:lnTo>
                  <a:close/>
                </a:path>
              </a:pathLst>
            </a:custGeom>
            <a:solidFill>
              <a:srgbClr val="D4B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9"/>
            <p:cNvSpPr/>
            <p:nvPr/>
          </p:nvSpPr>
          <p:spPr>
            <a:xfrm>
              <a:off x="5569496" y="1057164"/>
              <a:ext cx="344754" cy="357339"/>
            </a:xfrm>
            <a:custGeom>
              <a:rect b="b" l="l" r="r" t="t"/>
              <a:pathLst>
                <a:path extrusionOk="0" h="11528" w="11122">
                  <a:moveTo>
                    <a:pt x="1" y="1"/>
                  </a:moveTo>
                  <a:lnTo>
                    <a:pt x="313" y="11340"/>
                  </a:lnTo>
                  <a:lnTo>
                    <a:pt x="11122" y="11528"/>
                  </a:lnTo>
                  <a:lnTo>
                    <a:pt x="11091" y="18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9" name="Google Shape;919;p29"/>
          <p:cNvGrpSpPr/>
          <p:nvPr/>
        </p:nvGrpSpPr>
        <p:grpSpPr>
          <a:xfrm flipH="1">
            <a:off x="87859" y="2226511"/>
            <a:ext cx="770032" cy="2272573"/>
            <a:chOff x="611000" y="2824650"/>
            <a:chExt cx="682350" cy="2013800"/>
          </a:xfrm>
        </p:grpSpPr>
        <p:sp>
          <p:nvSpPr>
            <p:cNvPr id="920" name="Google Shape;920;p29"/>
            <p:cNvSpPr/>
            <p:nvPr/>
          </p:nvSpPr>
          <p:spPr>
            <a:xfrm>
              <a:off x="702675" y="4007775"/>
              <a:ext cx="164300" cy="351350"/>
            </a:xfrm>
            <a:custGeom>
              <a:rect b="b" l="l" r="r" t="t"/>
              <a:pathLst>
                <a:path extrusionOk="0" h="14054" w="6572">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9"/>
            <p:cNvSpPr/>
            <p:nvPr/>
          </p:nvSpPr>
          <p:spPr>
            <a:xfrm>
              <a:off x="848725" y="2895475"/>
              <a:ext cx="138175" cy="1596425"/>
            </a:xfrm>
            <a:custGeom>
              <a:rect b="b" l="l" r="r" t="t"/>
              <a:pathLst>
                <a:path extrusionOk="0" h="63857" w="5527">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9"/>
            <p:cNvSpPr/>
            <p:nvPr/>
          </p:nvSpPr>
          <p:spPr>
            <a:xfrm>
              <a:off x="991825" y="3337175"/>
              <a:ext cx="129075" cy="1117475"/>
            </a:xfrm>
            <a:custGeom>
              <a:rect b="b" l="l" r="r" t="t"/>
              <a:pathLst>
                <a:path extrusionOk="0" h="44699" w="5163">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9"/>
            <p:cNvSpPr/>
            <p:nvPr/>
          </p:nvSpPr>
          <p:spPr>
            <a:xfrm>
              <a:off x="1017300" y="4020275"/>
              <a:ext cx="53575" cy="117375"/>
            </a:xfrm>
            <a:custGeom>
              <a:rect b="b" l="l" r="r" t="t"/>
              <a:pathLst>
                <a:path extrusionOk="0" h="4695" w="2143">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9"/>
            <p:cNvSpPr/>
            <p:nvPr/>
          </p:nvSpPr>
          <p:spPr>
            <a:xfrm>
              <a:off x="699725" y="4169200"/>
              <a:ext cx="211800" cy="325275"/>
            </a:xfrm>
            <a:custGeom>
              <a:rect b="b" l="l" r="r" t="t"/>
              <a:pathLst>
                <a:path extrusionOk="0" h="13011" w="8472">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9"/>
            <p:cNvSpPr/>
            <p:nvPr/>
          </p:nvSpPr>
          <p:spPr>
            <a:xfrm>
              <a:off x="611000" y="3303775"/>
              <a:ext cx="315075" cy="1162850"/>
            </a:xfrm>
            <a:custGeom>
              <a:rect b="b" l="l" r="r" t="t"/>
              <a:pathLst>
                <a:path extrusionOk="0" h="46514" w="12603">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9"/>
            <p:cNvSpPr/>
            <p:nvPr/>
          </p:nvSpPr>
          <p:spPr>
            <a:xfrm>
              <a:off x="842950" y="4243000"/>
              <a:ext cx="60850" cy="97700"/>
            </a:xfrm>
            <a:custGeom>
              <a:rect b="b" l="l" r="r" t="t"/>
              <a:pathLst>
                <a:path extrusionOk="0" h="3908" w="2434">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9"/>
            <p:cNvSpPr/>
            <p:nvPr/>
          </p:nvSpPr>
          <p:spPr>
            <a:xfrm>
              <a:off x="797975" y="4061375"/>
              <a:ext cx="68125" cy="98975"/>
            </a:xfrm>
            <a:custGeom>
              <a:rect b="b" l="l" r="r" t="t"/>
              <a:pathLst>
                <a:path extrusionOk="0" h="3959" w="2725">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9"/>
            <p:cNvSpPr/>
            <p:nvPr/>
          </p:nvSpPr>
          <p:spPr>
            <a:xfrm>
              <a:off x="751725" y="3875475"/>
              <a:ext cx="68975" cy="98550"/>
            </a:xfrm>
            <a:custGeom>
              <a:rect b="b" l="l" r="r" t="t"/>
              <a:pathLst>
                <a:path extrusionOk="0" h="3942" w="2759">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9"/>
            <p:cNvSpPr/>
            <p:nvPr/>
          </p:nvSpPr>
          <p:spPr>
            <a:xfrm>
              <a:off x="707600" y="3699850"/>
              <a:ext cx="65550" cy="97275"/>
            </a:xfrm>
            <a:custGeom>
              <a:rect b="b" l="l" r="r" t="t"/>
              <a:pathLst>
                <a:path extrusionOk="0" h="3891" w="2622">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9"/>
            <p:cNvSpPr/>
            <p:nvPr/>
          </p:nvSpPr>
          <p:spPr>
            <a:xfrm>
              <a:off x="664325" y="3526800"/>
              <a:ext cx="57425" cy="94700"/>
            </a:xfrm>
            <a:custGeom>
              <a:rect b="b" l="l" r="r" t="t"/>
              <a:pathLst>
                <a:path extrusionOk="0" h="3788" w="2297">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9"/>
            <p:cNvSpPr/>
            <p:nvPr/>
          </p:nvSpPr>
          <p:spPr>
            <a:xfrm>
              <a:off x="628350" y="3381575"/>
              <a:ext cx="46275" cy="91700"/>
            </a:xfrm>
            <a:custGeom>
              <a:rect b="b" l="l" r="r" t="t"/>
              <a:pathLst>
                <a:path extrusionOk="0" h="3668" w="1851">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9"/>
            <p:cNvSpPr/>
            <p:nvPr/>
          </p:nvSpPr>
          <p:spPr>
            <a:xfrm>
              <a:off x="751875" y="3426100"/>
              <a:ext cx="232475" cy="1185750"/>
            </a:xfrm>
            <a:custGeom>
              <a:rect b="b" l="l" r="r" t="t"/>
              <a:pathLst>
                <a:path extrusionOk="0" h="47430" w="9299">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9"/>
            <p:cNvSpPr/>
            <p:nvPr/>
          </p:nvSpPr>
          <p:spPr>
            <a:xfrm>
              <a:off x="895650" y="4288425"/>
              <a:ext cx="61275" cy="100250"/>
            </a:xfrm>
            <a:custGeom>
              <a:rect b="b" l="l" r="r" t="t"/>
              <a:pathLst>
                <a:path extrusionOk="0" h="4010" w="2451">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9"/>
            <p:cNvSpPr/>
            <p:nvPr/>
          </p:nvSpPr>
          <p:spPr>
            <a:xfrm>
              <a:off x="862650" y="4093075"/>
              <a:ext cx="63425" cy="100275"/>
            </a:xfrm>
            <a:custGeom>
              <a:rect b="b" l="l" r="r" t="t"/>
              <a:pathLst>
                <a:path extrusionOk="0" h="4011" w="2537">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9"/>
            <p:cNvSpPr/>
            <p:nvPr/>
          </p:nvSpPr>
          <p:spPr>
            <a:xfrm>
              <a:off x="827100" y="3881900"/>
              <a:ext cx="59575" cy="98550"/>
            </a:xfrm>
            <a:custGeom>
              <a:rect b="b" l="l" r="r" t="t"/>
              <a:pathLst>
                <a:path extrusionOk="0" h="3942" w="2383">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9"/>
            <p:cNvSpPr/>
            <p:nvPr/>
          </p:nvSpPr>
          <p:spPr>
            <a:xfrm>
              <a:off x="791550" y="3672875"/>
              <a:ext cx="50150" cy="95550"/>
            </a:xfrm>
            <a:custGeom>
              <a:rect b="b" l="l" r="r" t="t"/>
              <a:pathLst>
                <a:path extrusionOk="0" h="3822" w="2006">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9"/>
            <p:cNvSpPr/>
            <p:nvPr/>
          </p:nvSpPr>
          <p:spPr>
            <a:xfrm>
              <a:off x="760275" y="3484825"/>
              <a:ext cx="36025" cy="91250"/>
            </a:xfrm>
            <a:custGeom>
              <a:rect b="b" l="l" r="r" t="t"/>
              <a:pathLst>
                <a:path extrusionOk="0" h="3650" w="1441">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9"/>
            <p:cNvSpPr/>
            <p:nvPr/>
          </p:nvSpPr>
          <p:spPr>
            <a:xfrm>
              <a:off x="1028000" y="2996475"/>
              <a:ext cx="265350" cy="1464600"/>
            </a:xfrm>
            <a:custGeom>
              <a:rect b="b" l="l" r="r" t="t"/>
              <a:pathLst>
                <a:path extrusionOk="0" h="58584" w="10614">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9"/>
            <p:cNvSpPr/>
            <p:nvPr/>
          </p:nvSpPr>
          <p:spPr>
            <a:xfrm>
              <a:off x="1034425" y="3947475"/>
              <a:ext cx="163850" cy="612125"/>
            </a:xfrm>
            <a:custGeom>
              <a:rect b="b" l="l" r="r" t="t"/>
              <a:pathLst>
                <a:path extrusionOk="0" h="24485" w="6554">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9"/>
            <p:cNvSpPr/>
            <p:nvPr/>
          </p:nvSpPr>
          <p:spPr>
            <a:xfrm>
              <a:off x="944450" y="2824650"/>
              <a:ext cx="114425" cy="1763650"/>
            </a:xfrm>
            <a:custGeom>
              <a:rect b="b" l="l" r="r" t="t"/>
              <a:pathLst>
                <a:path extrusionOk="0" h="70546" w="4577">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9"/>
            <p:cNvSpPr/>
            <p:nvPr/>
          </p:nvSpPr>
          <p:spPr>
            <a:xfrm>
              <a:off x="706750" y="4314125"/>
              <a:ext cx="466925" cy="524325"/>
            </a:xfrm>
            <a:custGeom>
              <a:rect b="b" l="l" r="r" t="t"/>
              <a:pathLst>
                <a:path extrusionOk="0" h="20973" w="18677">
                  <a:moveTo>
                    <a:pt x="0" y="0"/>
                  </a:moveTo>
                  <a:lnTo>
                    <a:pt x="3204" y="20973"/>
                  </a:lnTo>
                  <a:lnTo>
                    <a:pt x="15729" y="20973"/>
                  </a:lnTo>
                  <a:lnTo>
                    <a:pt x="18676" y="3427"/>
                  </a:lnTo>
                  <a:lnTo>
                    <a:pt x="0" y="0"/>
                  </a:lnTo>
                  <a:close/>
                </a:path>
              </a:pathLst>
            </a:custGeom>
            <a:solidFill>
              <a:srgbClr val="CFB9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9"/>
            <p:cNvSpPr/>
            <p:nvPr/>
          </p:nvSpPr>
          <p:spPr>
            <a:xfrm>
              <a:off x="1046000" y="4180475"/>
              <a:ext cx="60850" cy="125525"/>
            </a:xfrm>
            <a:custGeom>
              <a:rect b="b" l="l" r="r" t="t"/>
              <a:pathLst>
                <a:path extrusionOk="0" h="5021" w="2434">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9"/>
            <p:cNvSpPr/>
            <p:nvPr/>
          </p:nvSpPr>
          <p:spPr>
            <a:xfrm>
              <a:off x="1078125" y="3944875"/>
              <a:ext cx="66425" cy="125950"/>
            </a:xfrm>
            <a:custGeom>
              <a:rect b="b" l="l" r="r" t="t"/>
              <a:pathLst>
                <a:path extrusionOk="0" h="5038" w="2657">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9"/>
            <p:cNvSpPr/>
            <p:nvPr/>
          </p:nvSpPr>
          <p:spPr>
            <a:xfrm>
              <a:off x="1115825" y="3708850"/>
              <a:ext cx="66000" cy="125525"/>
            </a:xfrm>
            <a:custGeom>
              <a:rect b="b" l="l" r="r" t="t"/>
              <a:pathLst>
                <a:path extrusionOk="0" h="5021" w="264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9"/>
            <p:cNvSpPr/>
            <p:nvPr/>
          </p:nvSpPr>
          <p:spPr>
            <a:xfrm>
              <a:off x="1164225" y="3444975"/>
              <a:ext cx="59575" cy="123825"/>
            </a:xfrm>
            <a:custGeom>
              <a:rect b="b" l="l" r="r" t="t"/>
              <a:pathLst>
                <a:path extrusionOk="0" h="4953" w="2383">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9"/>
            <p:cNvSpPr/>
            <p:nvPr/>
          </p:nvSpPr>
          <p:spPr>
            <a:xfrm>
              <a:off x="1219050" y="3177250"/>
              <a:ext cx="47150" cy="120825"/>
            </a:xfrm>
            <a:custGeom>
              <a:rect b="b" l="l" r="r" t="t"/>
              <a:pathLst>
                <a:path extrusionOk="0" h="4833" w="1886">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9"/>
            <p:cNvSpPr/>
            <p:nvPr/>
          </p:nvSpPr>
          <p:spPr>
            <a:xfrm>
              <a:off x="965475" y="4154350"/>
              <a:ext cx="57000" cy="119525"/>
            </a:xfrm>
            <a:custGeom>
              <a:rect b="b" l="l" r="r" t="t"/>
              <a:pathLst>
                <a:path extrusionOk="0" h="4781" w="228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9"/>
            <p:cNvSpPr/>
            <p:nvPr/>
          </p:nvSpPr>
          <p:spPr>
            <a:xfrm>
              <a:off x="973600" y="3898600"/>
              <a:ext cx="57000" cy="119550"/>
            </a:xfrm>
            <a:custGeom>
              <a:rect b="b" l="l" r="r" t="t"/>
              <a:pathLst>
                <a:path extrusionOk="0" h="4782" w="228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9"/>
            <p:cNvSpPr/>
            <p:nvPr/>
          </p:nvSpPr>
          <p:spPr>
            <a:xfrm>
              <a:off x="983450" y="3659150"/>
              <a:ext cx="54425" cy="119550"/>
            </a:xfrm>
            <a:custGeom>
              <a:rect b="b" l="l" r="r" t="t"/>
              <a:pathLst>
                <a:path extrusionOk="0" h="4782" w="2177">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9"/>
            <p:cNvSpPr/>
            <p:nvPr/>
          </p:nvSpPr>
          <p:spPr>
            <a:xfrm>
              <a:off x="995025" y="3428700"/>
              <a:ext cx="50150" cy="119550"/>
            </a:xfrm>
            <a:custGeom>
              <a:rect b="b" l="l" r="r" t="t"/>
              <a:pathLst>
                <a:path extrusionOk="0" h="4782" w="2006">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9"/>
            <p:cNvSpPr/>
            <p:nvPr/>
          </p:nvSpPr>
          <p:spPr>
            <a:xfrm>
              <a:off x="1009600" y="3173400"/>
              <a:ext cx="42850" cy="119100"/>
            </a:xfrm>
            <a:custGeom>
              <a:rect b="b" l="l" r="r" t="t"/>
              <a:pathLst>
                <a:path extrusionOk="0" h="4764" w="1714">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9"/>
            <p:cNvSpPr/>
            <p:nvPr/>
          </p:nvSpPr>
          <p:spPr>
            <a:xfrm>
              <a:off x="1027150" y="2912525"/>
              <a:ext cx="31300" cy="118675"/>
            </a:xfrm>
            <a:custGeom>
              <a:rect b="b" l="l" r="r" t="t"/>
              <a:pathLst>
                <a:path extrusionOk="0" h="4747" w="1252">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3" name="Google Shape;953;p29"/>
          <p:cNvGrpSpPr/>
          <p:nvPr/>
        </p:nvGrpSpPr>
        <p:grpSpPr>
          <a:xfrm flipH="1">
            <a:off x="8430771" y="2945610"/>
            <a:ext cx="780906" cy="1632531"/>
            <a:chOff x="8202253" y="2342987"/>
            <a:chExt cx="1103287" cy="2306486"/>
          </a:xfrm>
        </p:grpSpPr>
        <p:grpSp>
          <p:nvGrpSpPr>
            <p:cNvPr id="954" name="Google Shape;954;p29"/>
            <p:cNvGrpSpPr/>
            <p:nvPr/>
          </p:nvGrpSpPr>
          <p:grpSpPr>
            <a:xfrm>
              <a:off x="8202253" y="2342987"/>
              <a:ext cx="1103287" cy="2304859"/>
              <a:chOff x="2332375" y="1256500"/>
              <a:chExt cx="525625" cy="1098075"/>
            </a:xfrm>
          </p:grpSpPr>
          <p:sp>
            <p:nvSpPr>
              <p:cNvPr id="955" name="Google Shape;955;p29"/>
              <p:cNvSpPr/>
              <p:nvPr/>
            </p:nvSpPr>
            <p:spPr>
              <a:xfrm>
                <a:off x="2452650" y="1730550"/>
                <a:ext cx="158575" cy="71875"/>
              </a:xfrm>
              <a:custGeom>
                <a:rect b="b" l="l" r="r" t="t"/>
                <a:pathLst>
                  <a:path extrusionOk="0" h="2875" w="6343">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6" name="Google Shape;956;p29"/>
              <p:cNvGrpSpPr/>
              <p:nvPr/>
            </p:nvGrpSpPr>
            <p:grpSpPr>
              <a:xfrm>
                <a:off x="2332375" y="1256500"/>
                <a:ext cx="525625" cy="1098075"/>
                <a:chOff x="2332375" y="1256500"/>
                <a:chExt cx="525625" cy="1098075"/>
              </a:xfrm>
            </p:grpSpPr>
            <p:sp>
              <p:nvSpPr>
                <p:cNvPr id="957" name="Google Shape;957;p29"/>
                <p:cNvSpPr/>
                <p:nvPr/>
              </p:nvSpPr>
              <p:spPr>
                <a:xfrm>
                  <a:off x="2610400" y="1540775"/>
                  <a:ext cx="111700" cy="258525"/>
                </a:xfrm>
                <a:custGeom>
                  <a:rect b="b" l="l" r="r" t="t"/>
                  <a:pathLst>
                    <a:path extrusionOk="0" h="10341" w="4468">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9"/>
                <p:cNvSpPr/>
                <p:nvPr/>
              </p:nvSpPr>
              <p:spPr>
                <a:xfrm>
                  <a:off x="2722075" y="1558725"/>
                  <a:ext cx="22675" cy="68750"/>
                </a:xfrm>
                <a:custGeom>
                  <a:rect b="b" l="l" r="r" t="t"/>
                  <a:pathLst>
                    <a:path extrusionOk="0" h="2750" w="907">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9"/>
                <p:cNvSpPr/>
                <p:nvPr/>
              </p:nvSpPr>
              <p:spPr>
                <a:xfrm>
                  <a:off x="2502625" y="1889875"/>
                  <a:ext cx="152325" cy="78900"/>
                </a:xfrm>
                <a:custGeom>
                  <a:rect b="b" l="l" r="r" t="t"/>
                  <a:pathLst>
                    <a:path extrusionOk="0" h="3156" w="6093">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9"/>
                <p:cNvSpPr/>
                <p:nvPr/>
              </p:nvSpPr>
              <p:spPr>
                <a:xfrm>
                  <a:off x="2452650" y="1379100"/>
                  <a:ext cx="139825" cy="189025"/>
                </a:xfrm>
                <a:custGeom>
                  <a:rect b="b" l="l" r="r" t="t"/>
                  <a:pathLst>
                    <a:path extrusionOk="0" h="7561" w="5593">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9"/>
                <p:cNvSpPr/>
                <p:nvPr/>
              </p:nvSpPr>
              <p:spPr>
                <a:xfrm>
                  <a:off x="2434700" y="1390825"/>
                  <a:ext cx="17975" cy="85150"/>
                </a:xfrm>
                <a:custGeom>
                  <a:rect b="b" l="l" r="r" t="t"/>
                  <a:pathLst>
                    <a:path extrusionOk="0" h="3406" w="719">
                      <a:moveTo>
                        <a:pt x="719" y="0"/>
                      </a:moveTo>
                      <a:cubicBezTo>
                        <a:pt x="281" y="594"/>
                        <a:pt x="0" y="1937"/>
                        <a:pt x="594" y="3406"/>
                      </a:cubicBezTo>
                      <a:lnTo>
                        <a:pt x="719" y="3406"/>
                      </a:lnTo>
                      <a:lnTo>
                        <a:pt x="71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9"/>
                <p:cNvSpPr/>
                <p:nvPr/>
              </p:nvSpPr>
              <p:spPr>
                <a:xfrm>
                  <a:off x="2332375" y="1731325"/>
                  <a:ext cx="120300" cy="94525"/>
                </a:xfrm>
                <a:custGeom>
                  <a:rect b="b" l="l" r="r" t="t"/>
                  <a:pathLst>
                    <a:path extrusionOk="0" h="3781" w="4812">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9"/>
                <p:cNvSpPr/>
                <p:nvPr/>
              </p:nvSpPr>
              <p:spPr>
                <a:xfrm>
                  <a:off x="2452650" y="1634500"/>
                  <a:ext cx="135125" cy="106225"/>
                </a:xfrm>
                <a:custGeom>
                  <a:rect b="b" l="l" r="r" t="t"/>
                  <a:pathLst>
                    <a:path extrusionOk="0" h="4249" w="5405">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9"/>
                <p:cNvSpPr/>
                <p:nvPr/>
              </p:nvSpPr>
              <p:spPr>
                <a:xfrm>
                  <a:off x="2371425" y="1632150"/>
                  <a:ext cx="81250" cy="89050"/>
                </a:xfrm>
                <a:custGeom>
                  <a:rect b="b" l="l" r="r" t="t"/>
                  <a:pathLst>
                    <a:path extrusionOk="0" h="3562" w="325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9"/>
                <p:cNvSpPr/>
                <p:nvPr/>
              </p:nvSpPr>
              <p:spPr>
                <a:xfrm>
                  <a:off x="2452650" y="1475950"/>
                  <a:ext cx="98425" cy="75775"/>
                </a:xfrm>
                <a:custGeom>
                  <a:rect b="b" l="l" r="r" t="t"/>
                  <a:pathLst>
                    <a:path extrusionOk="0" h="3031" w="3937">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9"/>
                <p:cNvSpPr/>
                <p:nvPr/>
              </p:nvSpPr>
              <p:spPr>
                <a:xfrm>
                  <a:off x="2401100" y="1475175"/>
                  <a:ext cx="51575" cy="60150"/>
                </a:xfrm>
                <a:custGeom>
                  <a:rect b="b" l="l" r="r" t="t"/>
                  <a:pathLst>
                    <a:path extrusionOk="0" h="2406" w="2063">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9"/>
                <p:cNvSpPr/>
                <p:nvPr/>
              </p:nvSpPr>
              <p:spPr>
                <a:xfrm>
                  <a:off x="2452650" y="1787550"/>
                  <a:ext cx="158575" cy="92975"/>
                </a:xfrm>
                <a:custGeom>
                  <a:rect b="b" l="l" r="r" t="t"/>
                  <a:pathLst>
                    <a:path extrusionOk="0" h="3719" w="6343">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9"/>
                <p:cNvSpPr/>
                <p:nvPr/>
              </p:nvSpPr>
              <p:spPr>
                <a:xfrm>
                  <a:off x="2387829" y="1802397"/>
                  <a:ext cx="64850" cy="78133"/>
                </a:xfrm>
                <a:custGeom>
                  <a:rect b="b" l="l" r="r" t="t"/>
                  <a:pathLst>
                    <a:path extrusionOk="0" h="3125" w="2594">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9"/>
                <p:cNvSpPr/>
                <p:nvPr/>
              </p:nvSpPr>
              <p:spPr>
                <a:xfrm>
                  <a:off x="2626800" y="1622000"/>
                  <a:ext cx="95300" cy="174950"/>
                </a:xfrm>
                <a:custGeom>
                  <a:rect b="b" l="l" r="r" t="t"/>
                  <a:pathLst>
                    <a:path extrusionOk="0" h="6998" w="3812">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9"/>
                <p:cNvSpPr/>
                <p:nvPr/>
              </p:nvSpPr>
              <p:spPr>
                <a:xfrm>
                  <a:off x="2722075" y="1621200"/>
                  <a:ext cx="46125" cy="129675"/>
                </a:xfrm>
                <a:custGeom>
                  <a:rect b="b" l="l" r="r" t="t"/>
                  <a:pathLst>
                    <a:path extrusionOk="0" h="5187" w="1845">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9"/>
                <p:cNvSpPr/>
                <p:nvPr/>
              </p:nvSpPr>
              <p:spPr>
                <a:xfrm>
                  <a:off x="2506550" y="1256500"/>
                  <a:ext cx="155425" cy="209325"/>
                </a:xfrm>
                <a:custGeom>
                  <a:rect b="b" l="l" r="r" t="t"/>
                  <a:pathLst>
                    <a:path extrusionOk="0" h="8373" w="6217">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9"/>
                <p:cNvSpPr/>
                <p:nvPr/>
              </p:nvSpPr>
              <p:spPr>
                <a:xfrm>
                  <a:off x="2662725" y="1831300"/>
                  <a:ext cx="59375" cy="75775"/>
                </a:xfrm>
                <a:custGeom>
                  <a:rect b="b" l="l" r="r" t="t"/>
                  <a:pathLst>
                    <a:path extrusionOk="0" h="3031" w="2375">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9"/>
                <p:cNvSpPr/>
                <p:nvPr/>
              </p:nvSpPr>
              <p:spPr>
                <a:xfrm>
                  <a:off x="2722075" y="1814900"/>
                  <a:ext cx="135925" cy="87475"/>
                </a:xfrm>
                <a:custGeom>
                  <a:rect b="b" l="l" r="r" t="t"/>
                  <a:pathLst>
                    <a:path extrusionOk="0" h="3499" w="5437">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9"/>
                <p:cNvSpPr/>
                <p:nvPr/>
              </p:nvSpPr>
              <p:spPr>
                <a:xfrm>
                  <a:off x="2588550" y="1390825"/>
                  <a:ext cx="125750" cy="171850"/>
                </a:xfrm>
                <a:custGeom>
                  <a:rect b="b" l="l" r="r" t="t"/>
                  <a:pathLst>
                    <a:path extrusionOk="0" h="6874" w="503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9"/>
                <p:cNvSpPr/>
                <p:nvPr/>
              </p:nvSpPr>
              <p:spPr>
                <a:xfrm>
                  <a:off x="2636950" y="1707125"/>
                  <a:ext cx="64850" cy="121075"/>
                </a:xfrm>
                <a:custGeom>
                  <a:rect b="b" l="l" r="r" t="t"/>
                  <a:pathLst>
                    <a:path extrusionOk="0" h="4843" w="2594">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9"/>
                <p:cNvSpPr/>
                <p:nvPr/>
              </p:nvSpPr>
              <p:spPr>
                <a:xfrm>
                  <a:off x="2488575" y="1523600"/>
                  <a:ext cx="67975" cy="30475"/>
                </a:xfrm>
                <a:custGeom>
                  <a:rect b="b" l="l" r="r" t="t"/>
                  <a:pathLst>
                    <a:path extrusionOk="0" h="1219" w="2719">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9"/>
                <p:cNvSpPr/>
                <p:nvPr/>
              </p:nvSpPr>
              <p:spPr>
                <a:xfrm>
                  <a:off x="2460450" y="1679000"/>
                  <a:ext cx="147650" cy="85150"/>
                </a:xfrm>
                <a:custGeom>
                  <a:rect b="b" l="l" r="r" t="t"/>
                  <a:pathLst>
                    <a:path extrusionOk="0" h="3406" w="5906">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9"/>
                <p:cNvSpPr/>
                <p:nvPr/>
              </p:nvSpPr>
              <p:spPr>
                <a:xfrm>
                  <a:off x="2460450" y="1803950"/>
                  <a:ext cx="150775" cy="35175"/>
                </a:xfrm>
                <a:custGeom>
                  <a:rect b="b" l="l" r="r" t="t"/>
                  <a:pathLst>
                    <a:path extrusionOk="0" h="1407" w="6031">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9"/>
                <p:cNvSpPr/>
                <p:nvPr/>
              </p:nvSpPr>
              <p:spPr>
                <a:xfrm>
                  <a:off x="2577600" y="1459550"/>
                  <a:ext cx="68750" cy="116400"/>
                </a:xfrm>
                <a:custGeom>
                  <a:rect b="b" l="l" r="r" t="t"/>
                  <a:pathLst>
                    <a:path extrusionOk="0" h="4656" w="275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9"/>
                <p:cNvSpPr/>
                <p:nvPr/>
              </p:nvSpPr>
              <p:spPr>
                <a:xfrm>
                  <a:off x="2662725" y="1854725"/>
                  <a:ext cx="59375" cy="57025"/>
                </a:xfrm>
                <a:custGeom>
                  <a:rect b="b" l="l" r="r" t="t"/>
                  <a:pathLst>
                    <a:path extrusionOk="0" h="2281" w="2375">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cap="flat" cmpd="sng" w="9525">
                  <a:solidFill>
                    <a:srgbClr val="867A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9"/>
                <p:cNvSpPr/>
                <p:nvPr/>
              </p:nvSpPr>
              <p:spPr>
                <a:xfrm>
                  <a:off x="2558875" y="1335375"/>
                  <a:ext cx="24225" cy="198400"/>
                </a:xfrm>
                <a:custGeom>
                  <a:rect b="b" l="l" r="r" t="t"/>
                  <a:pathLst>
                    <a:path extrusionOk="0" h="7936" w="969">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9"/>
                <p:cNvSpPr/>
                <p:nvPr/>
              </p:nvSpPr>
              <p:spPr>
                <a:xfrm>
                  <a:off x="2537000" y="1483750"/>
                  <a:ext cx="151525" cy="611525"/>
                </a:xfrm>
                <a:custGeom>
                  <a:rect b="b" l="l" r="r" t="t"/>
                  <a:pathLst>
                    <a:path extrusionOk="0" h="24461" w="6061">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9"/>
                <p:cNvSpPr/>
                <p:nvPr/>
              </p:nvSpPr>
              <p:spPr>
                <a:xfrm>
                  <a:off x="2539353" y="2095251"/>
                  <a:ext cx="246242" cy="235900"/>
                </a:xfrm>
                <a:custGeom>
                  <a:rect b="b" l="l" r="r" t="t"/>
                  <a:pathLst>
                    <a:path extrusionOk="0" h="9436" w="4499">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9"/>
                <p:cNvSpPr/>
                <p:nvPr/>
              </p:nvSpPr>
              <p:spPr>
                <a:xfrm>
                  <a:off x="2722075" y="2095250"/>
                  <a:ext cx="92200" cy="235900"/>
                </a:xfrm>
                <a:custGeom>
                  <a:rect b="b" l="l" r="r" t="t"/>
                  <a:pathLst>
                    <a:path extrusionOk="0" h="9436" w="3688">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9"/>
                <p:cNvSpPr/>
                <p:nvPr/>
              </p:nvSpPr>
              <p:spPr>
                <a:xfrm>
                  <a:off x="2539350" y="2095250"/>
                  <a:ext cx="91400" cy="235900"/>
                </a:xfrm>
                <a:custGeom>
                  <a:rect b="b" l="l" r="r" t="t"/>
                  <a:pathLst>
                    <a:path extrusionOk="0" h="9436" w="3656">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9"/>
                <p:cNvSpPr/>
                <p:nvPr/>
              </p:nvSpPr>
              <p:spPr>
                <a:xfrm>
                  <a:off x="2749425" y="2095250"/>
                  <a:ext cx="67975" cy="235900"/>
                </a:xfrm>
                <a:custGeom>
                  <a:rect b="b" l="l" r="r" t="t"/>
                  <a:pathLst>
                    <a:path extrusionOk="0" h="9436" w="2719">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9"/>
                <p:cNvSpPr/>
                <p:nvPr/>
              </p:nvSpPr>
              <p:spPr>
                <a:xfrm>
                  <a:off x="2565900" y="2331125"/>
                  <a:ext cx="156200" cy="23450"/>
                </a:xfrm>
                <a:custGeom>
                  <a:rect b="b" l="l" r="r" t="t"/>
                  <a:pathLst>
                    <a:path extrusionOk="0" h="938" w="6248">
                      <a:moveTo>
                        <a:pt x="0" y="0"/>
                      </a:moveTo>
                      <a:lnTo>
                        <a:pt x="250" y="843"/>
                      </a:lnTo>
                      <a:lnTo>
                        <a:pt x="6248" y="937"/>
                      </a:lnTo>
                      <a:lnTo>
                        <a:pt x="6248"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88" name="Google Shape;988;p29"/>
            <p:cNvSpPr/>
            <p:nvPr/>
          </p:nvSpPr>
          <p:spPr>
            <a:xfrm>
              <a:off x="9020233" y="4598625"/>
              <a:ext cx="165664" cy="50848"/>
            </a:xfrm>
            <a:custGeom>
              <a:rect b="b" l="l" r="r" t="t"/>
              <a:pathLst>
                <a:path extrusionOk="0" h="969" w="3157">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9"/>
            <p:cNvSpPr/>
            <p:nvPr/>
          </p:nvSpPr>
          <p:spPr>
            <a:xfrm>
              <a:off x="9020233" y="3565865"/>
              <a:ext cx="198408" cy="62340"/>
            </a:xfrm>
            <a:custGeom>
              <a:rect b="b" l="l" r="r" t="t"/>
              <a:pathLst>
                <a:path extrusionOk="0" h="1188" w="3781">
                  <a:moveTo>
                    <a:pt x="3531" y="1"/>
                  </a:moveTo>
                  <a:cubicBezTo>
                    <a:pt x="2063" y="1"/>
                    <a:pt x="907" y="250"/>
                    <a:pt x="1" y="625"/>
                  </a:cubicBezTo>
                  <a:lnTo>
                    <a:pt x="1" y="1188"/>
                  </a:lnTo>
                  <a:cubicBezTo>
                    <a:pt x="1907" y="157"/>
                    <a:pt x="3781" y="1"/>
                    <a:pt x="3781" y="1"/>
                  </a:cubicBezTo>
                  <a:close/>
                </a:path>
              </a:pathLst>
            </a:custGeom>
            <a:solidFill>
              <a:srgbClr val="867A64"/>
            </a:solidFill>
            <a:ln cap="flat" cmpd="sng" w="9525">
              <a:solidFill>
                <a:srgbClr val="867A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0" name="Google Shape;990;p29"/>
          <p:cNvGrpSpPr/>
          <p:nvPr/>
        </p:nvGrpSpPr>
        <p:grpSpPr>
          <a:xfrm>
            <a:off x="7153575" y="4113225"/>
            <a:ext cx="1515575" cy="438550"/>
            <a:chOff x="333625" y="4392625"/>
            <a:chExt cx="1515575" cy="438550"/>
          </a:xfrm>
        </p:grpSpPr>
        <p:sp>
          <p:nvSpPr>
            <p:cNvPr id="991" name="Google Shape;991;p29"/>
            <p:cNvSpPr/>
            <p:nvPr/>
          </p:nvSpPr>
          <p:spPr>
            <a:xfrm>
              <a:off x="333625" y="4619925"/>
              <a:ext cx="1498000" cy="211250"/>
            </a:xfrm>
            <a:custGeom>
              <a:rect b="b" l="l" r="r" t="t"/>
              <a:pathLst>
                <a:path extrusionOk="0" h="8450" w="5992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9"/>
            <p:cNvSpPr/>
            <p:nvPr/>
          </p:nvSpPr>
          <p:spPr>
            <a:xfrm>
              <a:off x="333625" y="4619900"/>
              <a:ext cx="1498000" cy="211275"/>
            </a:xfrm>
            <a:custGeom>
              <a:rect b="b" l="l" r="r" t="t"/>
              <a:pathLst>
                <a:path extrusionOk="0" h="8451" w="5992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3" name="Google Shape;993;p29"/>
            <p:cNvGrpSpPr/>
            <p:nvPr/>
          </p:nvGrpSpPr>
          <p:grpSpPr>
            <a:xfrm>
              <a:off x="836950" y="4392625"/>
              <a:ext cx="1012250" cy="438550"/>
              <a:chOff x="836950" y="4392625"/>
              <a:chExt cx="1012250" cy="438550"/>
            </a:xfrm>
          </p:grpSpPr>
          <p:sp>
            <p:nvSpPr>
              <p:cNvPr id="994" name="Google Shape;994;p29"/>
              <p:cNvSpPr/>
              <p:nvPr/>
            </p:nvSpPr>
            <p:spPr>
              <a:xfrm>
                <a:off x="855800" y="4392625"/>
                <a:ext cx="993400" cy="438550"/>
              </a:xfrm>
              <a:custGeom>
                <a:rect b="b" l="l" r="r" t="t"/>
                <a:pathLst>
                  <a:path extrusionOk="0" h="17542" w="39736">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AE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9"/>
              <p:cNvSpPr/>
              <p:nvPr/>
            </p:nvSpPr>
            <p:spPr>
              <a:xfrm>
                <a:off x="836950" y="4494025"/>
                <a:ext cx="1012250" cy="337150"/>
              </a:xfrm>
              <a:custGeom>
                <a:rect b="b" l="l" r="r" t="t"/>
                <a:pathLst>
                  <a:path extrusionOk="0" h="13486" w="4049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9"/>
              <p:cNvSpPr/>
              <p:nvPr/>
            </p:nvSpPr>
            <p:spPr>
              <a:xfrm>
                <a:off x="1131175" y="4599050"/>
                <a:ext cx="239125" cy="137875"/>
              </a:xfrm>
              <a:custGeom>
                <a:rect b="b" l="l" r="r" t="t"/>
                <a:pathLst>
                  <a:path extrusionOk="0" h="5515" w="9565">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9"/>
              <p:cNvSpPr/>
              <p:nvPr/>
            </p:nvSpPr>
            <p:spPr>
              <a:xfrm>
                <a:off x="1587450" y="4699200"/>
                <a:ext cx="211625" cy="77275"/>
              </a:xfrm>
              <a:custGeom>
                <a:rect b="b" l="l" r="r" t="t"/>
                <a:pathLst>
                  <a:path extrusionOk="0" h="3091" w="8465">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98" name="Shape 998"/>
        <p:cNvGrpSpPr/>
        <p:nvPr/>
      </p:nvGrpSpPr>
      <p:grpSpPr>
        <a:xfrm>
          <a:off x="0" y="0"/>
          <a:ext cx="0" cy="0"/>
          <a:chOff x="0" y="0"/>
          <a:chExt cx="0" cy="0"/>
        </a:xfrm>
      </p:grpSpPr>
      <p:grpSp>
        <p:nvGrpSpPr>
          <p:cNvPr id="999" name="Google Shape;999;p30"/>
          <p:cNvGrpSpPr/>
          <p:nvPr/>
        </p:nvGrpSpPr>
        <p:grpSpPr>
          <a:xfrm>
            <a:off x="-281750" y="0"/>
            <a:ext cx="9866638" cy="4285781"/>
            <a:chOff x="360450" y="238122"/>
            <a:chExt cx="6898300" cy="2546059"/>
          </a:xfrm>
        </p:grpSpPr>
        <p:sp>
          <p:nvSpPr>
            <p:cNvPr id="1000" name="Google Shape;1000;p30"/>
            <p:cNvSpPr/>
            <p:nvPr/>
          </p:nvSpPr>
          <p:spPr>
            <a:xfrm>
              <a:off x="360450" y="238122"/>
              <a:ext cx="6898300" cy="2546059"/>
            </a:xfrm>
            <a:custGeom>
              <a:rect b="b" l="l" r="r" t="t"/>
              <a:pathLst>
                <a:path extrusionOk="0" h="101558" w="275932">
                  <a:moveTo>
                    <a:pt x="0" y="0"/>
                  </a:moveTo>
                  <a:lnTo>
                    <a:pt x="0" y="101557"/>
                  </a:lnTo>
                  <a:lnTo>
                    <a:pt x="275932" y="101557"/>
                  </a:lnTo>
                  <a:lnTo>
                    <a:pt x="275932" y="0"/>
                  </a:lnTo>
                  <a:close/>
                </a:path>
              </a:pathLst>
            </a:custGeom>
            <a:solidFill>
              <a:srgbClr val="FEFFDE">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30"/>
            <p:cNvSpPr/>
            <p:nvPr/>
          </p:nvSpPr>
          <p:spPr>
            <a:xfrm>
              <a:off x="6595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0"/>
            <p:cNvSpPr/>
            <p:nvPr/>
          </p:nvSpPr>
          <p:spPr>
            <a:xfrm>
              <a:off x="10719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0"/>
            <p:cNvSpPr/>
            <p:nvPr/>
          </p:nvSpPr>
          <p:spPr>
            <a:xfrm>
              <a:off x="1485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0"/>
            <p:cNvSpPr/>
            <p:nvPr/>
          </p:nvSpPr>
          <p:spPr>
            <a:xfrm>
              <a:off x="18973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0"/>
            <p:cNvSpPr/>
            <p:nvPr/>
          </p:nvSpPr>
          <p:spPr>
            <a:xfrm>
              <a:off x="23097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0"/>
            <p:cNvSpPr/>
            <p:nvPr/>
          </p:nvSpPr>
          <p:spPr>
            <a:xfrm>
              <a:off x="27220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30"/>
            <p:cNvSpPr/>
            <p:nvPr/>
          </p:nvSpPr>
          <p:spPr>
            <a:xfrm>
              <a:off x="31344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30"/>
            <p:cNvSpPr/>
            <p:nvPr/>
          </p:nvSpPr>
          <p:spPr>
            <a:xfrm>
              <a:off x="3546800" y="238125"/>
              <a:ext cx="142925" cy="2545975"/>
            </a:xfrm>
            <a:custGeom>
              <a:rect b="b" l="l" r="r" t="t"/>
              <a:pathLst>
                <a:path extrusionOk="0" h="101839" w="5717">
                  <a:moveTo>
                    <a:pt x="0" y="0"/>
                  </a:moveTo>
                  <a:lnTo>
                    <a:pt x="0"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30"/>
            <p:cNvSpPr/>
            <p:nvPr/>
          </p:nvSpPr>
          <p:spPr>
            <a:xfrm>
              <a:off x="39591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0"/>
            <p:cNvSpPr/>
            <p:nvPr/>
          </p:nvSpPr>
          <p:spPr>
            <a:xfrm>
              <a:off x="43715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0"/>
            <p:cNvSpPr/>
            <p:nvPr/>
          </p:nvSpPr>
          <p:spPr>
            <a:xfrm>
              <a:off x="47838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0"/>
            <p:cNvSpPr/>
            <p:nvPr/>
          </p:nvSpPr>
          <p:spPr>
            <a:xfrm>
              <a:off x="51969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0"/>
            <p:cNvSpPr/>
            <p:nvPr/>
          </p:nvSpPr>
          <p:spPr>
            <a:xfrm>
              <a:off x="56093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30"/>
            <p:cNvSpPr/>
            <p:nvPr/>
          </p:nvSpPr>
          <p:spPr>
            <a:xfrm>
              <a:off x="60216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30"/>
            <p:cNvSpPr/>
            <p:nvPr/>
          </p:nvSpPr>
          <p:spPr>
            <a:xfrm>
              <a:off x="6434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0"/>
            <p:cNvSpPr/>
            <p:nvPr/>
          </p:nvSpPr>
          <p:spPr>
            <a:xfrm>
              <a:off x="68463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7" name="Google Shape;1017;p30"/>
          <p:cNvSpPr txBox="1"/>
          <p:nvPr>
            <p:ph type="title"/>
          </p:nvPr>
        </p:nvSpPr>
        <p:spPr>
          <a:xfrm>
            <a:off x="713250" y="539500"/>
            <a:ext cx="7717500" cy="580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18" name="Google Shape;1018;p30"/>
          <p:cNvSpPr txBox="1"/>
          <p:nvPr>
            <p:ph idx="2" type="title"/>
          </p:nvPr>
        </p:nvSpPr>
        <p:spPr>
          <a:xfrm>
            <a:off x="868686" y="1456300"/>
            <a:ext cx="20229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19" name="Google Shape;1019;p30"/>
          <p:cNvSpPr txBox="1"/>
          <p:nvPr>
            <p:ph idx="1" type="subTitle"/>
          </p:nvPr>
        </p:nvSpPr>
        <p:spPr>
          <a:xfrm>
            <a:off x="867500" y="1907800"/>
            <a:ext cx="20229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0" name="Google Shape;1020;p30"/>
          <p:cNvSpPr txBox="1"/>
          <p:nvPr>
            <p:ph idx="3" type="title"/>
          </p:nvPr>
        </p:nvSpPr>
        <p:spPr>
          <a:xfrm>
            <a:off x="6252285" y="1456300"/>
            <a:ext cx="2024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21" name="Google Shape;1021;p30"/>
          <p:cNvSpPr txBox="1"/>
          <p:nvPr>
            <p:ph idx="4" type="subTitle"/>
          </p:nvPr>
        </p:nvSpPr>
        <p:spPr>
          <a:xfrm>
            <a:off x="6251101" y="1907800"/>
            <a:ext cx="2024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2" name="Google Shape;1022;p30"/>
          <p:cNvSpPr txBox="1"/>
          <p:nvPr>
            <p:ph idx="5" type="title"/>
          </p:nvPr>
        </p:nvSpPr>
        <p:spPr>
          <a:xfrm>
            <a:off x="868686" y="2712700"/>
            <a:ext cx="20229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23" name="Google Shape;1023;p30"/>
          <p:cNvSpPr txBox="1"/>
          <p:nvPr>
            <p:ph idx="6" type="subTitle"/>
          </p:nvPr>
        </p:nvSpPr>
        <p:spPr>
          <a:xfrm>
            <a:off x="867500" y="3164200"/>
            <a:ext cx="20229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4" name="Google Shape;1024;p30"/>
          <p:cNvSpPr txBox="1"/>
          <p:nvPr>
            <p:ph idx="7" type="title"/>
          </p:nvPr>
        </p:nvSpPr>
        <p:spPr>
          <a:xfrm>
            <a:off x="6252285" y="2712700"/>
            <a:ext cx="2024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25" name="Google Shape;1025;p30"/>
          <p:cNvSpPr txBox="1"/>
          <p:nvPr>
            <p:ph idx="8" type="subTitle"/>
          </p:nvPr>
        </p:nvSpPr>
        <p:spPr>
          <a:xfrm>
            <a:off x="6251101" y="3164200"/>
            <a:ext cx="2024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6" name="Google Shape;1026;p30"/>
          <p:cNvSpPr/>
          <p:nvPr/>
        </p:nvSpPr>
        <p:spPr>
          <a:xfrm>
            <a:off x="-281750" y="4285650"/>
            <a:ext cx="9866638" cy="945382"/>
          </a:xfrm>
          <a:custGeom>
            <a:rect b="b" l="l" r="r" t="t"/>
            <a:pathLst>
              <a:path extrusionOk="0" h="106432" w="275932">
                <a:moveTo>
                  <a:pt x="0" y="1"/>
                </a:moveTo>
                <a:lnTo>
                  <a:pt x="0" y="106431"/>
                </a:lnTo>
                <a:lnTo>
                  <a:pt x="275932" y="106431"/>
                </a:lnTo>
                <a:lnTo>
                  <a:pt x="275932"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7" name="Google Shape;1027;p30"/>
          <p:cNvGrpSpPr/>
          <p:nvPr/>
        </p:nvGrpSpPr>
        <p:grpSpPr>
          <a:xfrm flipH="1">
            <a:off x="6638097" y="252050"/>
            <a:ext cx="399100" cy="407700"/>
            <a:chOff x="5540600" y="1035475"/>
            <a:chExt cx="399100" cy="407700"/>
          </a:xfrm>
        </p:grpSpPr>
        <p:sp>
          <p:nvSpPr>
            <p:cNvPr id="1028" name="Google Shape;1028;p30"/>
            <p:cNvSpPr/>
            <p:nvPr/>
          </p:nvSpPr>
          <p:spPr>
            <a:xfrm>
              <a:off x="5540600" y="1035475"/>
              <a:ext cx="399100" cy="407700"/>
            </a:xfrm>
            <a:custGeom>
              <a:rect b="b" l="l" r="r" t="t"/>
              <a:pathLst>
                <a:path extrusionOk="0" h="16308" w="15964">
                  <a:moveTo>
                    <a:pt x="15901" y="1"/>
                  </a:moveTo>
                  <a:lnTo>
                    <a:pt x="1" y="63"/>
                  </a:lnTo>
                  <a:lnTo>
                    <a:pt x="157" y="16151"/>
                  </a:lnTo>
                  <a:lnTo>
                    <a:pt x="15964" y="16308"/>
                  </a:lnTo>
                  <a:lnTo>
                    <a:pt x="15901" y="1"/>
                  </a:lnTo>
                  <a:close/>
                </a:path>
              </a:pathLst>
            </a:custGeom>
            <a:solidFill>
              <a:srgbClr val="D4B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30"/>
            <p:cNvSpPr/>
            <p:nvPr/>
          </p:nvSpPr>
          <p:spPr>
            <a:xfrm>
              <a:off x="5579622" y="1072912"/>
              <a:ext cx="321064" cy="332813"/>
            </a:xfrm>
            <a:custGeom>
              <a:rect b="b" l="l" r="r" t="t"/>
              <a:pathLst>
                <a:path extrusionOk="0" h="11528" w="11122">
                  <a:moveTo>
                    <a:pt x="1" y="1"/>
                  </a:moveTo>
                  <a:lnTo>
                    <a:pt x="313" y="11340"/>
                  </a:lnTo>
                  <a:lnTo>
                    <a:pt x="11122" y="11528"/>
                  </a:lnTo>
                  <a:lnTo>
                    <a:pt x="11091" y="18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0" name="Google Shape;1030;p30"/>
          <p:cNvGrpSpPr/>
          <p:nvPr/>
        </p:nvGrpSpPr>
        <p:grpSpPr>
          <a:xfrm>
            <a:off x="8141461" y="584375"/>
            <a:ext cx="844996" cy="3974750"/>
            <a:chOff x="8402436" y="534025"/>
            <a:chExt cx="844996" cy="3974750"/>
          </a:xfrm>
        </p:grpSpPr>
        <p:grpSp>
          <p:nvGrpSpPr>
            <p:cNvPr id="1031" name="Google Shape;1031;p30"/>
            <p:cNvGrpSpPr/>
            <p:nvPr/>
          </p:nvGrpSpPr>
          <p:grpSpPr>
            <a:xfrm>
              <a:off x="8402436" y="534025"/>
              <a:ext cx="844996" cy="3898553"/>
              <a:chOff x="6424900" y="1559350"/>
              <a:chExt cx="697825" cy="3219550"/>
            </a:xfrm>
          </p:grpSpPr>
          <p:sp>
            <p:nvSpPr>
              <p:cNvPr id="1032" name="Google Shape;1032;p30"/>
              <p:cNvSpPr/>
              <p:nvPr/>
            </p:nvSpPr>
            <p:spPr>
              <a:xfrm>
                <a:off x="6607825" y="2123500"/>
                <a:ext cx="8150" cy="272025"/>
              </a:xfrm>
              <a:custGeom>
                <a:rect b="b" l="l" r="r" t="t"/>
                <a:pathLst>
                  <a:path extrusionOk="0" h="10881" w="326">
                    <a:moveTo>
                      <a:pt x="0" y="0"/>
                    </a:moveTo>
                    <a:lnTo>
                      <a:pt x="0" y="10881"/>
                    </a:lnTo>
                    <a:lnTo>
                      <a:pt x="326" y="10881"/>
                    </a:lnTo>
                    <a:lnTo>
                      <a:pt x="326" y="0"/>
                    </a:lnTo>
                    <a:close/>
                  </a:path>
                </a:pathLst>
              </a:custGeom>
              <a:solidFill>
                <a:srgbClr val="976B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30"/>
              <p:cNvSpPr/>
              <p:nvPr/>
            </p:nvSpPr>
            <p:spPr>
              <a:xfrm>
                <a:off x="6596675" y="2384800"/>
                <a:ext cx="30450" cy="21000"/>
              </a:xfrm>
              <a:custGeom>
                <a:rect b="b" l="l" r="r" t="t"/>
                <a:pathLst>
                  <a:path extrusionOk="0" h="840" w="1218">
                    <a:moveTo>
                      <a:pt x="600" y="0"/>
                    </a:moveTo>
                    <a:cubicBezTo>
                      <a:pt x="275" y="0"/>
                      <a:pt x="1" y="189"/>
                      <a:pt x="1" y="429"/>
                    </a:cubicBezTo>
                    <a:cubicBezTo>
                      <a:pt x="1" y="651"/>
                      <a:pt x="275" y="840"/>
                      <a:pt x="600" y="840"/>
                    </a:cubicBezTo>
                    <a:cubicBezTo>
                      <a:pt x="943" y="840"/>
                      <a:pt x="1217" y="651"/>
                      <a:pt x="1217" y="429"/>
                    </a:cubicBezTo>
                    <a:cubicBezTo>
                      <a:pt x="1217" y="189"/>
                      <a:pt x="943" y="0"/>
                      <a:pt x="600" y="0"/>
                    </a:cubicBezTo>
                    <a:close/>
                  </a:path>
                </a:pathLst>
              </a:custGeom>
              <a:solidFill>
                <a:srgbClr val="976B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30"/>
              <p:cNvSpPr/>
              <p:nvPr/>
            </p:nvSpPr>
            <p:spPr>
              <a:xfrm>
                <a:off x="6801000" y="2310250"/>
                <a:ext cx="27025" cy="2468650"/>
              </a:xfrm>
              <a:custGeom>
                <a:rect b="b" l="l" r="r" t="t"/>
                <a:pathLst>
                  <a:path extrusionOk="0" h="98746" w="1081">
                    <a:moveTo>
                      <a:pt x="172" y="1"/>
                    </a:moveTo>
                    <a:lnTo>
                      <a:pt x="1" y="98746"/>
                    </a:lnTo>
                    <a:lnTo>
                      <a:pt x="926" y="98746"/>
                    </a:lnTo>
                    <a:lnTo>
                      <a:pt x="1080"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30"/>
              <p:cNvSpPr/>
              <p:nvPr/>
            </p:nvSpPr>
            <p:spPr>
              <a:xfrm>
                <a:off x="6804000" y="1996275"/>
                <a:ext cx="24025" cy="430525"/>
              </a:xfrm>
              <a:custGeom>
                <a:rect b="b" l="l" r="r" t="t"/>
                <a:pathLst>
                  <a:path extrusionOk="0" h="17221" w="961">
                    <a:moveTo>
                      <a:pt x="52" y="0"/>
                    </a:moveTo>
                    <a:lnTo>
                      <a:pt x="1" y="17220"/>
                    </a:lnTo>
                    <a:cubicBezTo>
                      <a:pt x="309" y="16981"/>
                      <a:pt x="618" y="16775"/>
                      <a:pt x="926" y="16586"/>
                    </a:cubicBezTo>
                    <a:lnTo>
                      <a:pt x="960"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30"/>
              <p:cNvSpPr/>
              <p:nvPr/>
            </p:nvSpPr>
            <p:spPr>
              <a:xfrm>
                <a:off x="6424900" y="1559350"/>
                <a:ext cx="697825" cy="663550"/>
              </a:xfrm>
              <a:custGeom>
                <a:rect b="b" l="l" r="r" t="t"/>
                <a:pathLst>
                  <a:path extrusionOk="0" h="26542" w="27913">
                    <a:moveTo>
                      <a:pt x="7608" y="1"/>
                    </a:moveTo>
                    <a:lnTo>
                      <a:pt x="1" y="26010"/>
                    </a:lnTo>
                    <a:lnTo>
                      <a:pt x="27913" y="26542"/>
                    </a:lnTo>
                    <a:lnTo>
                      <a:pt x="23595" y="515"/>
                    </a:lnTo>
                    <a:lnTo>
                      <a:pt x="7608" y="1"/>
                    </a:lnTo>
                    <a:close/>
                  </a:path>
                </a:pathLst>
              </a:custGeom>
              <a:solidFill>
                <a:srgbClr val="FAE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30"/>
              <p:cNvSpPr/>
              <p:nvPr/>
            </p:nvSpPr>
            <p:spPr>
              <a:xfrm>
                <a:off x="6424900" y="1559350"/>
                <a:ext cx="697825" cy="663550"/>
              </a:xfrm>
              <a:custGeom>
                <a:rect b="b" l="l" r="r" t="t"/>
                <a:pathLst>
                  <a:path extrusionOk="0" h="26542" w="27913">
                    <a:moveTo>
                      <a:pt x="7608" y="1"/>
                    </a:moveTo>
                    <a:lnTo>
                      <a:pt x="1" y="26010"/>
                    </a:lnTo>
                    <a:lnTo>
                      <a:pt x="27913" y="26542"/>
                    </a:lnTo>
                    <a:lnTo>
                      <a:pt x="26850" y="20168"/>
                    </a:lnTo>
                    <a:cubicBezTo>
                      <a:pt x="25565" y="23269"/>
                      <a:pt x="23458" y="25291"/>
                      <a:pt x="20819" y="25479"/>
                    </a:cubicBezTo>
                    <a:cubicBezTo>
                      <a:pt x="20677" y="25490"/>
                      <a:pt x="20535" y="25495"/>
                      <a:pt x="20394" y="25495"/>
                    </a:cubicBezTo>
                    <a:cubicBezTo>
                      <a:pt x="15220" y="25495"/>
                      <a:pt x="10038" y="18570"/>
                      <a:pt x="8671" y="9681"/>
                    </a:cubicBezTo>
                    <a:cubicBezTo>
                      <a:pt x="8123" y="6135"/>
                      <a:pt x="8260" y="2811"/>
                      <a:pt x="8962" y="35"/>
                    </a:cubicBezTo>
                    <a:lnTo>
                      <a:pt x="76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30"/>
              <p:cNvSpPr/>
              <p:nvPr/>
            </p:nvSpPr>
            <p:spPr>
              <a:xfrm>
                <a:off x="6801000" y="4191600"/>
                <a:ext cx="24025" cy="524350"/>
              </a:xfrm>
              <a:custGeom>
                <a:rect b="b" l="l" r="r" t="t"/>
                <a:pathLst>
                  <a:path extrusionOk="0" h="20974" w="961">
                    <a:moveTo>
                      <a:pt x="35" y="1"/>
                    </a:moveTo>
                    <a:lnTo>
                      <a:pt x="1" y="20973"/>
                    </a:lnTo>
                    <a:lnTo>
                      <a:pt x="1" y="20973"/>
                    </a:lnTo>
                    <a:lnTo>
                      <a:pt x="926" y="20956"/>
                    </a:lnTo>
                    <a:lnTo>
                      <a:pt x="960"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9" name="Google Shape;1039;p30"/>
            <p:cNvSpPr/>
            <p:nvPr/>
          </p:nvSpPr>
          <p:spPr>
            <a:xfrm flipH="1" rot="10800000">
              <a:off x="8613950" y="4424825"/>
              <a:ext cx="530050" cy="83950"/>
            </a:xfrm>
            <a:prstGeom prst="flowChartManualOperation">
              <a:avLst/>
            </a:pr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0" name="Google Shape;1040;p30"/>
          <p:cNvGrpSpPr/>
          <p:nvPr/>
        </p:nvGrpSpPr>
        <p:grpSpPr>
          <a:xfrm>
            <a:off x="8426055" y="2647475"/>
            <a:ext cx="650757" cy="1920360"/>
            <a:chOff x="611000" y="2824650"/>
            <a:chExt cx="682350" cy="2013800"/>
          </a:xfrm>
        </p:grpSpPr>
        <p:sp>
          <p:nvSpPr>
            <p:cNvPr id="1041" name="Google Shape;1041;p30"/>
            <p:cNvSpPr/>
            <p:nvPr/>
          </p:nvSpPr>
          <p:spPr>
            <a:xfrm>
              <a:off x="702675" y="4007775"/>
              <a:ext cx="164300" cy="351350"/>
            </a:xfrm>
            <a:custGeom>
              <a:rect b="b" l="l" r="r" t="t"/>
              <a:pathLst>
                <a:path extrusionOk="0" h="14054" w="6572">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30"/>
            <p:cNvSpPr/>
            <p:nvPr/>
          </p:nvSpPr>
          <p:spPr>
            <a:xfrm>
              <a:off x="848725" y="2895475"/>
              <a:ext cx="138175" cy="1596425"/>
            </a:xfrm>
            <a:custGeom>
              <a:rect b="b" l="l" r="r" t="t"/>
              <a:pathLst>
                <a:path extrusionOk="0" h="63857" w="5527">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30"/>
            <p:cNvSpPr/>
            <p:nvPr/>
          </p:nvSpPr>
          <p:spPr>
            <a:xfrm>
              <a:off x="991825" y="3337175"/>
              <a:ext cx="129075" cy="1117475"/>
            </a:xfrm>
            <a:custGeom>
              <a:rect b="b" l="l" r="r" t="t"/>
              <a:pathLst>
                <a:path extrusionOk="0" h="44699" w="5163">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30"/>
            <p:cNvSpPr/>
            <p:nvPr/>
          </p:nvSpPr>
          <p:spPr>
            <a:xfrm>
              <a:off x="1017300" y="4020275"/>
              <a:ext cx="53575" cy="117375"/>
            </a:xfrm>
            <a:custGeom>
              <a:rect b="b" l="l" r="r" t="t"/>
              <a:pathLst>
                <a:path extrusionOk="0" h="4695" w="2143">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30"/>
            <p:cNvSpPr/>
            <p:nvPr/>
          </p:nvSpPr>
          <p:spPr>
            <a:xfrm>
              <a:off x="699725" y="4169200"/>
              <a:ext cx="211800" cy="325275"/>
            </a:xfrm>
            <a:custGeom>
              <a:rect b="b" l="l" r="r" t="t"/>
              <a:pathLst>
                <a:path extrusionOk="0" h="13011" w="8472">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30"/>
            <p:cNvSpPr/>
            <p:nvPr/>
          </p:nvSpPr>
          <p:spPr>
            <a:xfrm>
              <a:off x="611000" y="3303775"/>
              <a:ext cx="315075" cy="1162850"/>
            </a:xfrm>
            <a:custGeom>
              <a:rect b="b" l="l" r="r" t="t"/>
              <a:pathLst>
                <a:path extrusionOk="0" h="46514" w="12603">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30"/>
            <p:cNvSpPr/>
            <p:nvPr/>
          </p:nvSpPr>
          <p:spPr>
            <a:xfrm>
              <a:off x="842950" y="4243000"/>
              <a:ext cx="60850" cy="97700"/>
            </a:xfrm>
            <a:custGeom>
              <a:rect b="b" l="l" r="r" t="t"/>
              <a:pathLst>
                <a:path extrusionOk="0" h="3908" w="2434">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30"/>
            <p:cNvSpPr/>
            <p:nvPr/>
          </p:nvSpPr>
          <p:spPr>
            <a:xfrm>
              <a:off x="797975" y="4061375"/>
              <a:ext cx="68125" cy="98975"/>
            </a:xfrm>
            <a:custGeom>
              <a:rect b="b" l="l" r="r" t="t"/>
              <a:pathLst>
                <a:path extrusionOk="0" h="3959" w="2725">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30"/>
            <p:cNvSpPr/>
            <p:nvPr/>
          </p:nvSpPr>
          <p:spPr>
            <a:xfrm>
              <a:off x="751725" y="3875475"/>
              <a:ext cx="68975" cy="98550"/>
            </a:xfrm>
            <a:custGeom>
              <a:rect b="b" l="l" r="r" t="t"/>
              <a:pathLst>
                <a:path extrusionOk="0" h="3942" w="2759">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30"/>
            <p:cNvSpPr/>
            <p:nvPr/>
          </p:nvSpPr>
          <p:spPr>
            <a:xfrm>
              <a:off x="707600" y="3699850"/>
              <a:ext cx="65550" cy="97275"/>
            </a:xfrm>
            <a:custGeom>
              <a:rect b="b" l="l" r="r" t="t"/>
              <a:pathLst>
                <a:path extrusionOk="0" h="3891" w="2622">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30"/>
            <p:cNvSpPr/>
            <p:nvPr/>
          </p:nvSpPr>
          <p:spPr>
            <a:xfrm>
              <a:off x="664325" y="3526800"/>
              <a:ext cx="57425" cy="94700"/>
            </a:xfrm>
            <a:custGeom>
              <a:rect b="b" l="l" r="r" t="t"/>
              <a:pathLst>
                <a:path extrusionOk="0" h="3788" w="2297">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30"/>
            <p:cNvSpPr/>
            <p:nvPr/>
          </p:nvSpPr>
          <p:spPr>
            <a:xfrm>
              <a:off x="628350" y="3381575"/>
              <a:ext cx="46275" cy="91700"/>
            </a:xfrm>
            <a:custGeom>
              <a:rect b="b" l="l" r="r" t="t"/>
              <a:pathLst>
                <a:path extrusionOk="0" h="3668" w="1851">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30"/>
            <p:cNvSpPr/>
            <p:nvPr/>
          </p:nvSpPr>
          <p:spPr>
            <a:xfrm>
              <a:off x="751875" y="3426100"/>
              <a:ext cx="232475" cy="1185750"/>
            </a:xfrm>
            <a:custGeom>
              <a:rect b="b" l="l" r="r" t="t"/>
              <a:pathLst>
                <a:path extrusionOk="0" h="47430" w="9299">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30"/>
            <p:cNvSpPr/>
            <p:nvPr/>
          </p:nvSpPr>
          <p:spPr>
            <a:xfrm>
              <a:off x="895650" y="4288425"/>
              <a:ext cx="61275" cy="100250"/>
            </a:xfrm>
            <a:custGeom>
              <a:rect b="b" l="l" r="r" t="t"/>
              <a:pathLst>
                <a:path extrusionOk="0" h="4010" w="2451">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30"/>
            <p:cNvSpPr/>
            <p:nvPr/>
          </p:nvSpPr>
          <p:spPr>
            <a:xfrm>
              <a:off x="862650" y="4093075"/>
              <a:ext cx="63425" cy="100275"/>
            </a:xfrm>
            <a:custGeom>
              <a:rect b="b" l="l" r="r" t="t"/>
              <a:pathLst>
                <a:path extrusionOk="0" h="4011" w="2537">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30"/>
            <p:cNvSpPr/>
            <p:nvPr/>
          </p:nvSpPr>
          <p:spPr>
            <a:xfrm>
              <a:off x="827100" y="3881900"/>
              <a:ext cx="59575" cy="98550"/>
            </a:xfrm>
            <a:custGeom>
              <a:rect b="b" l="l" r="r" t="t"/>
              <a:pathLst>
                <a:path extrusionOk="0" h="3942" w="2383">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30"/>
            <p:cNvSpPr/>
            <p:nvPr/>
          </p:nvSpPr>
          <p:spPr>
            <a:xfrm>
              <a:off x="791550" y="3672875"/>
              <a:ext cx="50150" cy="95550"/>
            </a:xfrm>
            <a:custGeom>
              <a:rect b="b" l="l" r="r" t="t"/>
              <a:pathLst>
                <a:path extrusionOk="0" h="3822" w="2006">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30"/>
            <p:cNvSpPr/>
            <p:nvPr/>
          </p:nvSpPr>
          <p:spPr>
            <a:xfrm>
              <a:off x="760275" y="3484825"/>
              <a:ext cx="36025" cy="91250"/>
            </a:xfrm>
            <a:custGeom>
              <a:rect b="b" l="l" r="r" t="t"/>
              <a:pathLst>
                <a:path extrusionOk="0" h="3650" w="1441">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30"/>
            <p:cNvSpPr/>
            <p:nvPr/>
          </p:nvSpPr>
          <p:spPr>
            <a:xfrm>
              <a:off x="1028000" y="2996475"/>
              <a:ext cx="265350" cy="1464600"/>
            </a:xfrm>
            <a:custGeom>
              <a:rect b="b" l="l" r="r" t="t"/>
              <a:pathLst>
                <a:path extrusionOk="0" h="58584" w="10614">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30"/>
            <p:cNvSpPr/>
            <p:nvPr/>
          </p:nvSpPr>
          <p:spPr>
            <a:xfrm>
              <a:off x="1034425" y="3947475"/>
              <a:ext cx="163850" cy="612125"/>
            </a:xfrm>
            <a:custGeom>
              <a:rect b="b" l="l" r="r" t="t"/>
              <a:pathLst>
                <a:path extrusionOk="0" h="24485" w="6554">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30"/>
            <p:cNvSpPr/>
            <p:nvPr/>
          </p:nvSpPr>
          <p:spPr>
            <a:xfrm>
              <a:off x="944450" y="2824650"/>
              <a:ext cx="114425" cy="1763650"/>
            </a:xfrm>
            <a:custGeom>
              <a:rect b="b" l="l" r="r" t="t"/>
              <a:pathLst>
                <a:path extrusionOk="0" h="70546" w="4577">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30"/>
            <p:cNvSpPr/>
            <p:nvPr/>
          </p:nvSpPr>
          <p:spPr>
            <a:xfrm>
              <a:off x="706750" y="4314125"/>
              <a:ext cx="466925" cy="524325"/>
            </a:xfrm>
            <a:custGeom>
              <a:rect b="b" l="l" r="r" t="t"/>
              <a:pathLst>
                <a:path extrusionOk="0" h="20973" w="18677">
                  <a:moveTo>
                    <a:pt x="0" y="0"/>
                  </a:moveTo>
                  <a:lnTo>
                    <a:pt x="3204" y="20973"/>
                  </a:lnTo>
                  <a:lnTo>
                    <a:pt x="15729" y="20973"/>
                  </a:lnTo>
                  <a:lnTo>
                    <a:pt x="18676" y="3427"/>
                  </a:lnTo>
                  <a:lnTo>
                    <a:pt x="0" y="0"/>
                  </a:lnTo>
                  <a:close/>
                </a:path>
              </a:pathLst>
            </a:custGeom>
            <a:solidFill>
              <a:srgbClr val="CFB9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30"/>
            <p:cNvSpPr/>
            <p:nvPr/>
          </p:nvSpPr>
          <p:spPr>
            <a:xfrm>
              <a:off x="1046000" y="4180475"/>
              <a:ext cx="60850" cy="125525"/>
            </a:xfrm>
            <a:custGeom>
              <a:rect b="b" l="l" r="r" t="t"/>
              <a:pathLst>
                <a:path extrusionOk="0" h="5021" w="2434">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30"/>
            <p:cNvSpPr/>
            <p:nvPr/>
          </p:nvSpPr>
          <p:spPr>
            <a:xfrm>
              <a:off x="1078125" y="3944875"/>
              <a:ext cx="66425" cy="125950"/>
            </a:xfrm>
            <a:custGeom>
              <a:rect b="b" l="l" r="r" t="t"/>
              <a:pathLst>
                <a:path extrusionOk="0" h="5038" w="2657">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30"/>
            <p:cNvSpPr/>
            <p:nvPr/>
          </p:nvSpPr>
          <p:spPr>
            <a:xfrm>
              <a:off x="1115825" y="3708850"/>
              <a:ext cx="66000" cy="125525"/>
            </a:xfrm>
            <a:custGeom>
              <a:rect b="b" l="l" r="r" t="t"/>
              <a:pathLst>
                <a:path extrusionOk="0" h="5021" w="264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30"/>
            <p:cNvSpPr/>
            <p:nvPr/>
          </p:nvSpPr>
          <p:spPr>
            <a:xfrm>
              <a:off x="1164225" y="3444975"/>
              <a:ext cx="59575" cy="123825"/>
            </a:xfrm>
            <a:custGeom>
              <a:rect b="b" l="l" r="r" t="t"/>
              <a:pathLst>
                <a:path extrusionOk="0" h="4953" w="2383">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30"/>
            <p:cNvSpPr/>
            <p:nvPr/>
          </p:nvSpPr>
          <p:spPr>
            <a:xfrm>
              <a:off x="1219050" y="3177250"/>
              <a:ext cx="47150" cy="120825"/>
            </a:xfrm>
            <a:custGeom>
              <a:rect b="b" l="l" r="r" t="t"/>
              <a:pathLst>
                <a:path extrusionOk="0" h="4833" w="1886">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30"/>
            <p:cNvSpPr/>
            <p:nvPr/>
          </p:nvSpPr>
          <p:spPr>
            <a:xfrm>
              <a:off x="965475" y="4154350"/>
              <a:ext cx="57000" cy="119525"/>
            </a:xfrm>
            <a:custGeom>
              <a:rect b="b" l="l" r="r" t="t"/>
              <a:pathLst>
                <a:path extrusionOk="0" h="4781" w="228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30"/>
            <p:cNvSpPr/>
            <p:nvPr/>
          </p:nvSpPr>
          <p:spPr>
            <a:xfrm>
              <a:off x="973600" y="3898600"/>
              <a:ext cx="57000" cy="119550"/>
            </a:xfrm>
            <a:custGeom>
              <a:rect b="b" l="l" r="r" t="t"/>
              <a:pathLst>
                <a:path extrusionOk="0" h="4782" w="228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30"/>
            <p:cNvSpPr/>
            <p:nvPr/>
          </p:nvSpPr>
          <p:spPr>
            <a:xfrm>
              <a:off x="983450" y="3659150"/>
              <a:ext cx="54425" cy="119550"/>
            </a:xfrm>
            <a:custGeom>
              <a:rect b="b" l="l" r="r" t="t"/>
              <a:pathLst>
                <a:path extrusionOk="0" h="4782" w="2177">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30"/>
            <p:cNvSpPr/>
            <p:nvPr/>
          </p:nvSpPr>
          <p:spPr>
            <a:xfrm>
              <a:off x="995025" y="3428700"/>
              <a:ext cx="50150" cy="119550"/>
            </a:xfrm>
            <a:custGeom>
              <a:rect b="b" l="l" r="r" t="t"/>
              <a:pathLst>
                <a:path extrusionOk="0" h="4782" w="2006">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30"/>
            <p:cNvSpPr/>
            <p:nvPr/>
          </p:nvSpPr>
          <p:spPr>
            <a:xfrm>
              <a:off x="1009600" y="3173400"/>
              <a:ext cx="42850" cy="119100"/>
            </a:xfrm>
            <a:custGeom>
              <a:rect b="b" l="l" r="r" t="t"/>
              <a:pathLst>
                <a:path extrusionOk="0" h="4764" w="1714">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30"/>
            <p:cNvSpPr/>
            <p:nvPr/>
          </p:nvSpPr>
          <p:spPr>
            <a:xfrm>
              <a:off x="1027150" y="2912525"/>
              <a:ext cx="31300" cy="118675"/>
            </a:xfrm>
            <a:custGeom>
              <a:rect b="b" l="l" r="r" t="t"/>
              <a:pathLst>
                <a:path extrusionOk="0" h="4747" w="1252">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4" name="Google Shape;1074;p30"/>
          <p:cNvGrpSpPr/>
          <p:nvPr/>
        </p:nvGrpSpPr>
        <p:grpSpPr>
          <a:xfrm flipH="1">
            <a:off x="6059496" y="695292"/>
            <a:ext cx="345860" cy="353313"/>
            <a:chOff x="5540600" y="1035475"/>
            <a:chExt cx="399100" cy="407700"/>
          </a:xfrm>
        </p:grpSpPr>
        <p:sp>
          <p:nvSpPr>
            <p:cNvPr id="1075" name="Google Shape;1075;p30"/>
            <p:cNvSpPr/>
            <p:nvPr/>
          </p:nvSpPr>
          <p:spPr>
            <a:xfrm>
              <a:off x="5540600" y="1035475"/>
              <a:ext cx="399100" cy="407700"/>
            </a:xfrm>
            <a:custGeom>
              <a:rect b="b" l="l" r="r" t="t"/>
              <a:pathLst>
                <a:path extrusionOk="0" h="16308" w="15964">
                  <a:moveTo>
                    <a:pt x="15901" y="1"/>
                  </a:moveTo>
                  <a:lnTo>
                    <a:pt x="1" y="63"/>
                  </a:lnTo>
                  <a:lnTo>
                    <a:pt x="157" y="16151"/>
                  </a:lnTo>
                  <a:lnTo>
                    <a:pt x="15964" y="16308"/>
                  </a:lnTo>
                  <a:lnTo>
                    <a:pt x="15901" y="1"/>
                  </a:lnTo>
                  <a:close/>
                </a:path>
              </a:pathLst>
            </a:custGeom>
            <a:solidFill>
              <a:srgbClr val="D4B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30"/>
            <p:cNvSpPr/>
            <p:nvPr/>
          </p:nvSpPr>
          <p:spPr>
            <a:xfrm>
              <a:off x="5569496" y="1057164"/>
              <a:ext cx="344754" cy="357339"/>
            </a:xfrm>
            <a:custGeom>
              <a:rect b="b" l="l" r="r" t="t"/>
              <a:pathLst>
                <a:path extrusionOk="0" h="11528" w="11122">
                  <a:moveTo>
                    <a:pt x="1" y="1"/>
                  </a:moveTo>
                  <a:lnTo>
                    <a:pt x="313" y="11340"/>
                  </a:lnTo>
                  <a:lnTo>
                    <a:pt x="11122" y="11528"/>
                  </a:lnTo>
                  <a:lnTo>
                    <a:pt x="11091" y="188"/>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7" name="Google Shape;1077;p30"/>
          <p:cNvGrpSpPr/>
          <p:nvPr/>
        </p:nvGrpSpPr>
        <p:grpSpPr>
          <a:xfrm>
            <a:off x="69303" y="2624977"/>
            <a:ext cx="898517" cy="1878402"/>
            <a:chOff x="8202253" y="2342987"/>
            <a:chExt cx="1103287" cy="2306486"/>
          </a:xfrm>
        </p:grpSpPr>
        <p:grpSp>
          <p:nvGrpSpPr>
            <p:cNvPr id="1078" name="Google Shape;1078;p30"/>
            <p:cNvGrpSpPr/>
            <p:nvPr/>
          </p:nvGrpSpPr>
          <p:grpSpPr>
            <a:xfrm>
              <a:off x="8202253" y="2342987"/>
              <a:ext cx="1103287" cy="2304859"/>
              <a:chOff x="2332375" y="1256500"/>
              <a:chExt cx="525625" cy="1098075"/>
            </a:xfrm>
          </p:grpSpPr>
          <p:sp>
            <p:nvSpPr>
              <p:cNvPr id="1079" name="Google Shape;1079;p30"/>
              <p:cNvSpPr/>
              <p:nvPr/>
            </p:nvSpPr>
            <p:spPr>
              <a:xfrm>
                <a:off x="2452650" y="1730550"/>
                <a:ext cx="158575" cy="71875"/>
              </a:xfrm>
              <a:custGeom>
                <a:rect b="b" l="l" r="r" t="t"/>
                <a:pathLst>
                  <a:path extrusionOk="0" h="2875" w="6343">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0" name="Google Shape;1080;p30"/>
              <p:cNvGrpSpPr/>
              <p:nvPr/>
            </p:nvGrpSpPr>
            <p:grpSpPr>
              <a:xfrm>
                <a:off x="2332375" y="1256500"/>
                <a:ext cx="525625" cy="1098075"/>
                <a:chOff x="2332375" y="1256500"/>
                <a:chExt cx="525625" cy="1098075"/>
              </a:xfrm>
            </p:grpSpPr>
            <p:sp>
              <p:nvSpPr>
                <p:cNvPr id="1081" name="Google Shape;1081;p30"/>
                <p:cNvSpPr/>
                <p:nvPr/>
              </p:nvSpPr>
              <p:spPr>
                <a:xfrm>
                  <a:off x="2610400" y="1540775"/>
                  <a:ext cx="111700" cy="258525"/>
                </a:xfrm>
                <a:custGeom>
                  <a:rect b="b" l="l" r="r" t="t"/>
                  <a:pathLst>
                    <a:path extrusionOk="0" h="10341" w="4468">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30"/>
                <p:cNvSpPr/>
                <p:nvPr/>
              </p:nvSpPr>
              <p:spPr>
                <a:xfrm>
                  <a:off x="2722075" y="1558725"/>
                  <a:ext cx="22675" cy="68750"/>
                </a:xfrm>
                <a:custGeom>
                  <a:rect b="b" l="l" r="r" t="t"/>
                  <a:pathLst>
                    <a:path extrusionOk="0" h="2750" w="907">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30"/>
                <p:cNvSpPr/>
                <p:nvPr/>
              </p:nvSpPr>
              <p:spPr>
                <a:xfrm>
                  <a:off x="2502625" y="1889875"/>
                  <a:ext cx="152325" cy="78900"/>
                </a:xfrm>
                <a:custGeom>
                  <a:rect b="b" l="l" r="r" t="t"/>
                  <a:pathLst>
                    <a:path extrusionOk="0" h="3156" w="6093">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30"/>
                <p:cNvSpPr/>
                <p:nvPr/>
              </p:nvSpPr>
              <p:spPr>
                <a:xfrm>
                  <a:off x="2452650" y="1379100"/>
                  <a:ext cx="139825" cy="189025"/>
                </a:xfrm>
                <a:custGeom>
                  <a:rect b="b" l="l" r="r" t="t"/>
                  <a:pathLst>
                    <a:path extrusionOk="0" h="7561" w="5593">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30"/>
                <p:cNvSpPr/>
                <p:nvPr/>
              </p:nvSpPr>
              <p:spPr>
                <a:xfrm>
                  <a:off x="2434700" y="1390825"/>
                  <a:ext cx="17975" cy="85150"/>
                </a:xfrm>
                <a:custGeom>
                  <a:rect b="b" l="l" r="r" t="t"/>
                  <a:pathLst>
                    <a:path extrusionOk="0" h="3406" w="719">
                      <a:moveTo>
                        <a:pt x="719" y="0"/>
                      </a:moveTo>
                      <a:cubicBezTo>
                        <a:pt x="281" y="594"/>
                        <a:pt x="0" y="1937"/>
                        <a:pt x="594" y="3406"/>
                      </a:cubicBezTo>
                      <a:lnTo>
                        <a:pt x="719" y="3406"/>
                      </a:lnTo>
                      <a:lnTo>
                        <a:pt x="71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30"/>
                <p:cNvSpPr/>
                <p:nvPr/>
              </p:nvSpPr>
              <p:spPr>
                <a:xfrm>
                  <a:off x="2332375" y="1731325"/>
                  <a:ext cx="120300" cy="94525"/>
                </a:xfrm>
                <a:custGeom>
                  <a:rect b="b" l="l" r="r" t="t"/>
                  <a:pathLst>
                    <a:path extrusionOk="0" h="3781" w="4812">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30"/>
                <p:cNvSpPr/>
                <p:nvPr/>
              </p:nvSpPr>
              <p:spPr>
                <a:xfrm>
                  <a:off x="2452650" y="1634500"/>
                  <a:ext cx="135125" cy="106225"/>
                </a:xfrm>
                <a:custGeom>
                  <a:rect b="b" l="l" r="r" t="t"/>
                  <a:pathLst>
                    <a:path extrusionOk="0" h="4249" w="5405">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30"/>
                <p:cNvSpPr/>
                <p:nvPr/>
              </p:nvSpPr>
              <p:spPr>
                <a:xfrm>
                  <a:off x="2371425" y="1632150"/>
                  <a:ext cx="81250" cy="89050"/>
                </a:xfrm>
                <a:custGeom>
                  <a:rect b="b" l="l" r="r" t="t"/>
                  <a:pathLst>
                    <a:path extrusionOk="0" h="3562" w="325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30"/>
                <p:cNvSpPr/>
                <p:nvPr/>
              </p:nvSpPr>
              <p:spPr>
                <a:xfrm>
                  <a:off x="2452650" y="1475950"/>
                  <a:ext cx="98425" cy="75775"/>
                </a:xfrm>
                <a:custGeom>
                  <a:rect b="b" l="l" r="r" t="t"/>
                  <a:pathLst>
                    <a:path extrusionOk="0" h="3031" w="3937">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30"/>
                <p:cNvSpPr/>
                <p:nvPr/>
              </p:nvSpPr>
              <p:spPr>
                <a:xfrm>
                  <a:off x="2401100" y="1475175"/>
                  <a:ext cx="51575" cy="60150"/>
                </a:xfrm>
                <a:custGeom>
                  <a:rect b="b" l="l" r="r" t="t"/>
                  <a:pathLst>
                    <a:path extrusionOk="0" h="2406" w="2063">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30"/>
                <p:cNvSpPr/>
                <p:nvPr/>
              </p:nvSpPr>
              <p:spPr>
                <a:xfrm>
                  <a:off x="2452650" y="1787550"/>
                  <a:ext cx="158575" cy="92975"/>
                </a:xfrm>
                <a:custGeom>
                  <a:rect b="b" l="l" r="r" t="t"/>
                  <a:pathLst>
                    <a:path extrusionOk="0" h="3719" w="6343">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30"/>
                <p:cNvSpPr/>
                <p:nvPr/>
              </p:nvSpPr>
              <p:spPr>
                <a:xfrm>
                  <a:off x="2387829" y="1802397"/>
                  <a:ext cx="64850" cy="78133"/>
                </a:xfrm>
                <a:custGeom>
                  <a:rect b="b" l="l" r="r" t="t"/>
                  <a:pathLst>
                    <a:path extrusionOk="0" h="3125" w="2594">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30"/>
                <p:cNvSpPr/>
                <p:nvPr/>
              </p:nvSpPr>
              <p:spPr>
                <a:xfrm>
                  <a:off x="2626800" y="1622000"/>
                  <a:ext cx="95300" cy="174950"/>
                </a:xfrm>
                <a:custGeom>
                  <a:rect b="b" l="l" r="r" t="t"/>
                  <a:pathLst>
                    <a:path extrusionOk="0" h="6998" w="3812">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30"/>
                <p:cNvSpPr/>
                <p:nvPr/>
              </p:nvSpPr>
              <p:spPr>
                <a:xfrm>
                  <a:off x="2722075" y="1621200"/>
                  <a:ext cx="46125" cy="129675"/>
                </a:xfrm>
                <a:custGeom>
                  <a:rect b="b" l="l" r="r" t="t"/>
                  <a:pathLst>
                    <a:path extrusionOk="0" h="5187" w="1845">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30"/>
                <p:cNvSpPr/>
                <p:nvPr/>
              </p:nvSpPr>
              <p:spPr>
                <a:xfrm>
                  <a:off x="2506550" y="1256500"/>
                  <a:ext cx="155425" cy="209325"/>
                </a:xfrm>
                <a:custGeom>
                  <a:rect b="b" l="l" r="r" t="t"/>
                  <a:pathLst>
                    <a:path extrusionOk="0" h="8373" w="6217">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30"/>
                <p:cNvSpPr/>
                <p:nvPr/>
              </p:nvSpPr>
              <p:spPr>
                <a:xfrm>
                  <a:off x="2662725" y="1831300"/>
                  <a:ext cx="59375" cy="75775"/>
                </a:xfrm>
                <a:custGeom>
                  <a:rect b="b" l="l" r="r" t="t"/>
                  <a:pathLst>
                    <a:path extrusionOk="0" h="3031" w="2375">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30"/>
                <p:cNvSpPr/>
                <p:nvPr/>
              </p:nvSpPr>
              <p:spPr>
                <a:xfrm>
                  <a:off x="2722075" y="1814900"/>
                  <a:ext cx="135925" cy="87475"/>
                </a:xfrm>
                <a:custGeom>
                  <a:rect b="b" l="l" r="r" t="t"/>
                  <a:pathLst>
                    <a:path extrusionOk="0" h="3499" w="5437">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30"/>
                <p:cNvSpPr/>
                <p:nvPr/>
              </p:nvSpPr>
              <p:spPr>
                <a:xfrm>
                  <a:off x="2588550" y="1390825"/>
                  <a:ext cx="125750" cy="171850"/>
                </a:xfrm>
                <a:custGeom>
                  <a:rect b="b" l="l" r="r" t="t"/>
                  <a:pathLst>
                    <a:path extrusionOk="0" h="6874" w="503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30"/>
                <p:cNvSpPr/>
                <p:nvPr/>
              </p:nvSpPr>
              <p:spPr>
                <a:xfrm>
                  <a:off x="2636950" y="1707125"/>
                  <a:ext cx="64850" cy="121075"/>
                </a:xfrm>
                <a:custGeom>
                  <a:rect b="b" l="l" r="r" t="t"/>
                  <a:pathLst>
                    <a:path extrusionOk="0" h="4843" w="2594">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30"/>
                <p:cNvSpPr/>
                <p:nvPr/>
              </p:nvSpPr>
              <p:spPr>
                <a:xfrm>
                  <a:off x="2488575" y="1523600"/>
                  <a:ext cx="67975" cy="30475"/>
                </a:xfrm>
                <a:custGeom>
                  <a:rect b="b" l="l" r="r" t="t"/>
                  <a:pathLst>
                    <a:path extrusionOk="0" h="1219" w="2719">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30"/>
                <p:cNvSpPr/>
                <p:nvPr/>
              </p:nvSpPr>
              <p:spPr>
                <a:xfrm>
                  <a:off x="2460450" y="1679000"/>
                  <a:ext cx="147650" cy="85150"/>
                </a:xfrm>
                <a:custGeom>
                  <a:rect b="b" l="l" r="r" t="t"/>
                  <a:pathLst>
                    <a:path extrusionOk="0" h="3406" w="5906">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30"/>
                <p:cNvSpPr/>
                <p:nvPr/>
              </p:nvSpPr>
              <p:spPr>
                <a:xfrm>
                  <a:off x="2460450" y="1803950"/>
                  <a:ext cx="150775" cy="35175"/>
                </a:xfrm>
                <a:custGeom>
                  <a:rect b="b" l="l" r="r" t="t"/>
                  <a:pathLst>
                    <a:path extrusionOk="0" h="1407" w="6031">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30"/>
                <p:cNvSpPr/>
                <p:nvPr/>
              </p:nvSpPr>
              <p:spPr>
                <a:xfrm>
                  <a:off x="2577600" y="1459550"/>
                  <a:ext cx="68750" cy="116400"/>
                </a:xfrm>
                <a:custGeom>
                  <a:rect b="b" l="l" r="r" t="t"/>
                  <a:pathLst>
                    <a:path extrusionOk="0" h="4656" w="275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30"/>
                <p:cNvSpPr/>
                <p:nvPr/>
              </p:nvSpPr>
              <p:spPr>
                <a:xfrm>
                  <a:off x="2662725" y="1854725"/>
                  <a:ext cx="59375" cy="57025"/>
                </a:xfrm>
                <a:custGeom>
                  <a:rect b="b" l="l" r="r" t="t"/>
                  <a:pathLst>
                    <a:path extrusionOk="0" h="2281" w="2375">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cap="flat" cmpd="sng" w="9525">
                  <a:solidFill>
                    <a:srgbClr val="867A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30"/>
                <p:cNvSpPr/>
                <p:nvPr/>
              </p:nvSpPr>
              <p:spPr>
                <a:xfrm>
                  <a:off x="2558875" y="1335375"/>
                  <a:ext cx="24225" cy="198400"/>
                </a:xfrm>
                <a:custGeom>
                  <a:rect b="b" l="l" r="r" t="t"/>
                  <a:pathLst>
                    <a:path extrusionOk="0" h="7936" w="969">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30"/>
                <p:cNvSpPr/>
                <p:nvPr/>
              </p:nvSpPr>
              <p:spPr>
                <a:xfrm>
                  <a:off x="2537000" y="1483750"/>
                  <a:ext cx="151525" cy="611525"/>
                </a:xfrm>
                <a:custGeom>
                  <a:rect b="b" l="l" r="r" t="t"/>
                  <a:pathLst>
                    <a:path extrusionOk="0" h="24461" w="6061">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30"/>
                <p:cNvSpPr/>
                <p:nvPr/>
              </p:nvSpPr>
              <p:spPr>
                <a:xfrm>
                  <a:off x="2539353" y="2095251"/>
                  <a:ext cx="246242" cy="235900"/>
                </a:xfrm>
                <a:custGeom>
                  <a:rect b="b" l="l" r="r" t="t"/>
                  <a:pathLst>
                    <a:path extrusionOk="0" h="9436" w="4499">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30"/>
                <p:cNvSpPr/>
                <p:nvPr/>
              </p:nvSpPr>
              <p:spPr>
                <a:xfrm>
                  <a:off x="2722075" y="2095250"/>
                  <a:ext cx="92200" cy="235900"/>
                </a:xfrm>
                <a:custGeom>
                  <a:rect b="b" l="l" r="r" t="t"/>
                  <a:pathLst>
                    <a:path extrusionOk="0" h="9436" w="3688">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30"/>
                <p:cNvSpPr/>
                <p:nvPr/>
              </p:nvSpPr>
              <p:spPr>
                <a:xfrm>
                  <a:off x="2539350" y="2095250"/>
                  <a:ext cx="91400" cy="235900"/>
                </a:xfrm>
                <a:custGeom>
                  <a:rect b="b" l="l" r="r" t="t"/>
                  <a:pathLst>
                    <a:path extrusionOk="0" h="9436" w="3656">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30"/>
                <p:cNvSpPr/>
                <p:nvPr/>
              </p:nvSpPr>
              <p:spPr>
                <a:xfrm>
                  <a:off x="2749425" y="2095250"/>
                  <a:ext cx="67975" cy="235900"/>
                </a:xfrm>
                <a:custGeom>
                  <a:rect b="b" l="l" r="r" t="t"/>
                  <a:pathLst>
                    <a:path extrusionOk="0" h="9436" w="2719">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30"/>
                <p:cNvSpPr/>
                <p:nvPr/>
              </p:nvSpPr>
              <p:spPr>
                <a:xfrm>
                  <a:off x="2565900" y="2331125"/>
                  <a:ext cx="156200" cy="23450"/>
                </a:xfrm>
                <a:custGeom>
                  <a:rect b="b" l="l" r="r" t="t"/>
                  <a:pathLst>
                    <a:path extrusionOk="0" h="938" w="6248">
                      <a:moveTo>
                        <a:pt x="0" y="0"/>
                      </a:moveTo>
                      <a:lnTo>
                        <a:pt x="250" y="843"/>
                      </a:lnTo>
                      <a:lnTo>
                        <a:pt x="6248" y="937"/>
                      </a:lnTo>
                      <a:lnTo>
                        <a:pt x="6248"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12" name="Google Shape;1112;p30"/>
            <p:cNvSpPr/>
            <p:nvPr/>
          </p:nvSpPr>
          <p:spPr>
            <a:xfrm>
              <a:off x="9020233" y="4598625"/>
              <a:ext cx="165664" cy="50848"/>
            </a:xfrm>
            <a:custGeom>
              <a:rect b="b" l="l" r="r" t="t"/>
              <a:pathLst>
                <a:path extrusionOk="0" h="969" w="3157">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30"/>
            <p:cNvSpPr/>
            <p:nvPr/>
          </p:nvSpPr>
          <p:spPr>
            <a:xfrm>
              <a:off x="9020233" y="3565865"/>
              <a:ext cx="198408" cy="62340"/>
            </a:xfrm>
            <a:custGeom>
              <a:rect b="b" l="l" r="r" t="t"/>
              <a:pathLst>
                <a:path extrusionOk="0" h="1188" w="3781">
                  <a:moveTo>
                    <a:pt x="3531" y="1"/>
                  </a:moveTo>
                  <a:cubicBezTo>
                    <a:pt x="2063" y="1"/>
                    <a:pt x="907" y="250"/>
                    <a:pt x="1" y="625"/>
                  </a:cubicBezTo>
                  <a:lnTo>
                    <a:pt x="1" y="1188"/>
                  </a:lnTo>
                  <a:cubicBezTo>
                    <a:pt x="1907" y="157"/>
                    <a:pt x="3781" y="1"/>
                    <a:pt x="3781" y="1"/>
                  </a:cubicBezTo>
                  <a:close/>
                </a:path>
              </a:pathLst>
            </a:custGeom>
            <a:solidFill>
              <a:srgbClr val="867A64"/>
            </a:solidFill>
            <a:ln cap="flat" cmpd="sng" w="9525">
              <a:solidFill>
                <a:srgbClr val="867A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4" name="Shape 111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115" name="Shape 1115"/>
        <p:cNvGrpSpPr/>
        <p:nvPr/>
      </p:nvGrpSpPr>
      <p:grpSpPr>
        <a:xfrm>
          <a:off x="0" y="0"/>
          <a:ext cx="0" cy="0"/>
          <a:chOff x="0" y="0"/>
          <a:chExt cx="0" cy="0"/>
        </a:xfrm>
      </p:grpSpPr>
      <p:grpSp>
        <p:nvGrpSpPr>
          <p:cNvPr id="1116" name="Google Shape;1116;p32"/>
          <p:cNvGrpSpPr/>
          <p:nvPr/>
        </p:nvGrpSpPr>
        <p:grpSpPr>
          <a:xfrm>
            <a:off x="-281750" y="0"/>
            <a:ext cx="9866638" cy="4285781"/>
            <a:chOff x="360450" y="238122"/>
            <a:chExt cx="6898300" cy="2546059"/>
          </a:xfrm>
        </p:grpSpPr>
        <p:sp>
          <p:nvSpPr>
            <p:cNvPr id="1117" name="Google Shape;1117;p32"/>
            <p:cNvSpPr/>
            <p:nvPr/>
          </p:nvSpPr>
          <p:spPr>
            <a:xfrm>
              <a:off x="360450" y="238122"/>
              <a:ext cx="6898300" cy="2546059"/>
            </a:xfrm>
            <a:custGeom>
              <a:rect b="b" l="l" r="r" t="t"/>
              <a:pathLst>
                <a:path extrusionOk="0" h="101558" w="275932">
                  <a:moveTo>
                    <a:pt x="0" y="0"/>
                  </a:moveTo>
                  <a:lnTo>
                    <a:pt x="0" y="101557"/>
                  </a:lnTo>
                  <a:lnTo>
                    <a:pt x="275932" y="101557"/>
                  </a:lnTo>
                  <a:lnTo>
                    <a:pt x="275932" y="0"/>
                  </a:lnTo>
                  <a:close/>
                </a:path>
              </a:pathLst>
            </a:custGeom>
            <a:solidFill>
              <a:srgbClr val="FEFFDE">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32"/>
            <p:cNvSpPr/>
            <p:nvPr/>
          </p:nvSpPr>
          <p:spPr>
            <a:xfrm>
              <a:off x="6595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32"/>
            <p:cNvSpPr/>
            <p:nvPr/>
          </p:nvSpPr>
          <p:spPr>
            <a:xfrm>
              <a:off x="10719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32"/>
            <p:cNvSpPr/>
            <p:nvPr/>
          </p:nvSpPr>
          <p:spPr>
            <a:xfrm>
              <a:off x="1485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32"/>
            <p:cNvSpPr/>
            <p:nvPr/>
          </p:nvSpPr>
          <p:spPr>
            <a:xfrm>
              <a:off x="18973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32"/>
            <p:cNvSpPr/>
            <p:nvPr/>
          </p:nvSpPr>
          <p:spPr>
            <a:xfrm>
              <a:off x="23097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32"/>
            <p:cNvSpPr/>
            <p:nvPr/>
          </p:nvSpPr>
          <p:spPr>
            <a:xfrm>
              <a:off x="27220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32"/>
            <p:cNvSpPr/>
            <p:nvPr/>
          </p:nvSpPr>
          <p:spPr>
            <a:xfrm>
              <a:off x="31344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32"/>
            <p:cNvSpPr/>
            <p:nvPr/>
          </p:nvSpPr>
          <p:spPr>
            <a:xfrm>
              <a:off x="3546800" y="238125"/>
              <a:ext cx="142925" cy="2545975"/>
            </a:xfrm>
            <a:custGeom>
              <a:rect b="b" l="l" r="r" t="t"/>
              <a:pathLst>
                <a:path extrusionOk="0" h="101839" w="5717">
                  <a:moveTo>
                    <a:pt x="0" y="0"/>
                  </a:moveTo>
                  <a:lnTo>
                    <a:pt x="0"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32"/>
            <p:cNvSpPr/>
            <p:nvPr/>
          </p:nvSpPr>
          <p:spPr>
            <a:xfrm>
              <a:off x="39591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32"/>
            <p:cNvSpPr/>
            <p:nvPr/>
          </p:nvSpPr>
          <p:spPr>
            <a:xfrm>
              <a:off x="43715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32"/>
            <p:cNvSpPr/>
            <p:nvPr/>
          </p:nvSpPr>
          <p:spPr>
            <a:xfrm>
              <a:off x="47838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32"/>
            <p:cNvSpPr/>
            <p:nvPr/>
          </p:nvSpPr>
          <p:spPr>
            <a:xfrm>
              <a:off x="51969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32"/>
            <p:cNvSpPr/>
            <p:nvPr/>
          </p:nvSpPr>
          <p:spPr>
            <a:xfrm>
              <a:off x="56093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32"/>
            <p:cNvSpPr/>
            <p:nvPr/>
          </p:nvSpPr>
          <p:spPr>
            <a:xfrm>
              <a:off x="60216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32"/>
            <p:cNvSpPr/>
            <p:nvPr/>
          </p:nvSpPr>
          <p:spPr>
            <a:xfrm>
              <a:off x="6434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32"/>
            <p:cNvSpPr/>
            <p:nvPr/>
          </p:nvSpPr>
          <p:spPr>
            <a:xfrm>
              <a:off x="68463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4" name="Google Shape;1134;p32"/>
          <p:cNvSpPr/>
          <p:nvPr/>
        </p:nvSpPr>
        <p:spPr>
          <a:xfrm>
            <a:off x="-281750" y="4285650"/>
            <a:ext cx="9866638" cy="945382"/>
          </a:xfrm>
          <a:custGeom>
            <a:rect b="b" l="l" r="r" t="t"/>
            <a:pathLst>
              <a:path extrusionOk="0" h="106432" w="275932">
                <a:moveTo>
                  <a:pt x="0" y="1"/>
                </a:moveTo>
                <a:lnTo>
                  <a:pt x="0" y="106431"/>
                </a:lnTo>
                <a:lnTo>
                  <a:pt x="275932" y="106431"/>
                </a:lnTo>
                <a:lnTo>
                  <a:pt x="275932"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5" name="Google Shape;1135;p32"/>
          <p:cNvGrpSpPr/>
          <p:nvPr/>
        </p:nvGrpSpPr>
        <p:grpSpPr>
          <a:xfrm>
            <a:off x="271319" y="2645359"/>
            <a:ext cx="2234345" cy="1982861"/>
            <a:chOff x="5278525" y="3771988"/>
            <a:chExt cx="1505725" cy="1336250"/>
          </a:xfrm>
        </p:grpSpPr>
        <p:sp>
          <p:nvSpPr>
            <p:cNvPr id="1136" name="Google Shape;1136;p32"/>
            <p:cNvSpPr/>
            <p:nvPr/>
          </p:nvSpPr>
          <p:spPr>
            <a:xfrm>
              <a:off x="5339450" y="3789938"/>
              <a:ext cx="1382325" cy="1208200"/>
            </a:xfrm>
            <a:custGeom>
              <a:rect b="b" l="l" r="r" t="t"/>
              <a:pathLst>
                <a:path extrusionOk="0" h="48328" w="55293">
                  <a:moveTo>
                    <a:pt x="55293" y="1"/>
                  </a:moveTo>
                  <a:lnTo>
                    <a:pt x="0" y="251"/>
                  </a:lnTo>
                  <a:lnTo>
                    <a:pt x="6498" y="48327"/>
                  </a:lnTo>
                  <a:lnTo>
                    <a:pt x="49670" y="48202"/>
                  </a:lnTo>
                  <a:lnTo>
                    <a:pt x="55293"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32"/>
            <p:cNvSpPr/>
            <p:nvPr/>
          </p:nvSpPr>
          <p:spPr>
            <a:xfrm>
              <a:off x="5429525" y="4974138"/>
              <a:ext cx="258250" cy="134100"/>
            </a:xfrm>
            <a:custGeom>
              <a:rect b="b" l="l" r="r" t="t"/>
              <a:pathLst>
                <a:path extrusionOk="0" h="5364" w="10330">
                  <a:moveTo>
                    <a:pt x="4803" y="1"/>
                  </a:moveTo>
                  <a:cubicBezTo>
                    <a:pt x="2735" y="1"/>
                    <a:pt x="1" y="292"/>
                    <a:pt x="1302" y="1959"/>
                  </a:cubicBezTo>
                  <a:cubicBezTo>
                    <a:pt x="3332" y="4520"/>
                    <a:pt x="1427" y="5364"/>
                    <a:pt x="1427" y="5364"/>
                  </a:cubicBezTo>
                  <a:lnTo>
                    <a:pt x="3894" y="5364"/>
                  </a:lnTo>
                  <a:cubicBezTo>
                    <a:pt x="3894" y="5364"/>
                    <a:pt x="1305" y="941"/>
                    <a:pt x="9407" y="941"/>
                  </a:cubicBezTo>
                  <a:cubicBezTo>
                    <a:pt x="9701" y="941"/>
                    <a:pt x="10008" y="947"/>
                    <a:pt x="10330" y="959"/>
                  </a:cubicBezTo>
                  <a:lnTo>
                    <a:pt x="6831" y="85"/>
                  </a:lnTo>
                  <a:cubicBezTo>
                    <a:pt x="6831" y="85"/>
                    <a:pt x="5913" y="1"/>
                    <a:pt x="4803" y="1"/>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32"/>
            <p:cNvSpPr/>
            <p:nvPr/>
          </p:nvSpPr>
          <p:spPr>
            <a:xfrm>
              <a:off x="5426125" y="3906313"/>
              <a:ext cx="1198825" cy="296000"/>
            </a:xfrm>
            <a:custGeom>
              <a:rect b="b" l="l" r="r" t="t"/>
              <a:pathLst>
                <a:path extrusionOk="0" h="11840" w="47953">
                  <a:moveTo>
                    <a:pt x="47952" y="0"/>
                  </a:moveTo>
                  <a:lnTo>
                    <a:pt x="1" y="875"/>
                  </a:lnTo>
                  <a:lnTo>
                    <a:pt x="1219" y="10747"/>
                  </a:lnTo>
                  <a:lnTo>
                    <a:pt x="46703" y="11840"/>
                  </a:lnTo>
                  <a:lnTo>
                    <a:pt x="479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32"/>
            <p:cNvSpPr/>
            <p:nvPr/>
          </p:nvSpPr>
          <p:spPr>
            <a:xfrm>
              <a:off x="5466750" y="4220263"/>
              <a:ext cx="1117575" cy="346000"/>
            </a:xfrm>
            <a:custGeom>
              <a:rect b="b" l="l" r="r" t="t"/>
              <a:pathLst>
                <a:path extrusionOk="0" h="13840" w="44703">
                  <a:moveTo>
                    <a:pt x="0" y="0"/>
                  </a:moveTo>
                  <a:lnTo>
                    <a:pt x="2187" y="13839"/>
                  </a:lnTo>
                  <a:lnTo>
                    <a:pt x="43172" y="13308"/>
                  </a:lnTo>
                  <a:lnTo>
                    <a:pt x="44703" y="813"/>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32"/>
            <p:cNvSpPr/>
            <p:nvPr/>
          </p:nvSpPr>
          <p:spPr>
            <a:xfrm>
              <a:off x="5526100" y="4617763"/>
              <a:ext cx="1025425" cy="303825"/>
            </a:xfrm>
            <a:custGeom>
              <a:rect b="b" l="l" r="r" t="t"/>
              <a:pathLst>
                <a:path extrusionOk="0" h="12153" w="41017">
                  <a:moveTo>
                    <a:pt x="41017" y="1"/>
                  </a:moveTo>
                  <a:lnTo>
                    <a:pt x="0" y="345"/>
                  </a:lnTo>
                  <a:lnTo>
                    <a:pt x="1125" y="12059"/>
                  </a:lnTo>
                  <a:lnTo>
                    <a:pt x="39798" y="12153"/>
                  </a:lnTo>
                  <a:lnTo>
                    <a:pt x="410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32"/>
            <p:cNvSpPr/>
            <p:nvPr/>
          </p:nvSpPr>
          <p:spPr>
            <a:xfrm>
              <a:off x="5611225" y="4677138"/>
              <a:ext cx="55475" cy="55475"/>
            </a:xfrm>
            <a:custGeom>
              <a:rect b="b" l="l" r="r" t="t"/>
              <a:pathLst>
                <a:path extrusionOk="0" h="2219" w="2219">
                  <a:moveTo>
                    <a:pt x="1125" y="0"/>
                  </a:moveTo>
                  <a:cubicBezTo>
                    <a:pt x="500" y="0"/>
                    <a:pt x="0" y="500"/>
                    <a:pt x="0" y="1125"/>
                  </a:cubicBezTo>
                  <a:cubicBezTo>
                    <a:pt x="0" y="1718"/>
                    <a:pt x="500" y="2218"/>
                    <a:pt x="1125" y="2218"/>
                  </a:cubicBezTo>
                  <a:cubicBezTo>
                    <a:pt x="1718" y="2218"/>
                    <a:pt x="2218" y="1718"/>
                    <a:pt x="2218" y="1125"/>
                  </a:cubicBezTo>
                  <a:cubicBezTo>
                    <a:pt x="2218" y="500"/>
                    <a:pt x="1718" y="0"/>
                    <a:pt x="1125" y="0"/>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32"/>
            <p:cNvSpPr/>
            <p:nvPr/>
          </p:nvSpPr>
          <p:spPr>
            <a:xfrm>
              <a:off x="6410925" y="4663063"/>
              <a:ext cx="55475" cy="55475"/>
            </a:xfrm>
            <a:custGeom>
              <a:rect b="b" l="l" r="r" t="t"/>
              <a:pathLst>
                <a:path extrusionOk="0" h="2219" w="2219">
                  <a:moveTo>
                    <a:pt x="1094" y="1"/>
                  </a:moveTo>
                  <a:cubicBezTo>
                    <a:pt x="501" y="1"/>
                    <a:pt x="1" y="501"/>
                    <a:pt x="1" y="1094"/>
                  </a:cubicBezTo>
                  <a:cubicBezTo>
                    <a:pt x="1" y="1719"/>
                    <a:pt x="501" y="2219"/>
                    <a:pt x="1094" y="2219"/>
                  </a:cubicBezTo>
                  <a:cubicBezTo>
                    <a:pt x="1719" y="2219"/>
                    <a:pt x="2219" y="1719"/>
                    <a:pt x="2219" y="1094"/>
                  </a:cubicBezTo>
                  <a:cubicBezTo>
                    <a:pt x="2219" y="501"/>
                    <a:pt x="1719" y="1"/>
                    <a:pt x="1094" y="1"/>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32"/>
            <p:cNvSpPr/>
            <p:nvPr/>
          </p:nvSpPr>
          <p:spPr>
            <a:xfrm>
              <a:off x="5564350" y="4271813"/>
              <a:ext cx="54700" cy="55475"/>
            </a:xfrm>
            <a:custGeom>
              <a:rect b="b" l="l" r="r" t="t"/>
              <a:pathLst>
                <a:path extrusionOk="0" h="2219" w="2188">
                  <a:moveTo>
                    <a:pt x="1094" y="0"/>
                  </a:moveTo>
                  <a:cubicBezTo>
                    <a:pt x="501" y="0"/>
                    <a:pt x="1" y="500"/>
                    <a:pt x="1" y="1125"/>
                  </a:cubicBezTo>
                  <a:cubicBezTo>
                    <a:pt x="1" y="1718"/>
                    <a:pt x="501" y="2218"/>
                    <a:pt x="1094" y="2218"/>
                  </a:cubicBezTo>
                  <a:cubicBezTo>
                    <a:pt x="1719" y="2218"/>
                    <a:pt x="2188" y="1718"/>
                    <a:pt x="2188" y="1125"/>
                  </a:cubicBezTo>
                  <a:cubicBezTo>
                    <a:pt x="2188" y="500"/>
                    <a:pt x="1719" y="0"/>
                    <a:pt x="1094" y="0"/>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32"/>
            <p:cNvSpPr/>
            <p:nvPr/>
          </p:nvSpPr>
          <p:spPr>
            <a:xfrm>
              <a:off x="6410925" y="4285863"/>
              <a:ext cx="55475" cy="54700"/>
            </a:xfrm>
            <a:custGeom>
              <a:rect b="b" l="l" r="r" t="t"/>
              <a:pathLst>
                <a:path extrusionOk="0" h="2188" w="2219">
                  <a:moveTo>
                    <a:pt x="1094" y="0"/>
                  </a:moveTo>
                  <a:cubicBezTo>
                    <a:pt x="501" y="0"/>
                    <a:pt x="1" y="500"/>
                    <a:pt x="1" y="1094"/>
                  </a:cubicBezTo>
                  <a:cubicBezTo>
                    <a:pt x="1" y="1719"/>
                    <a:pt x="501" y="2187"/>
                    <a:pt x="1094" y="2187"/>
                  </a:cubicBezTo>
                  <a:cubicBezTo>
                    <a:pt x="1719" y="2187"/>
                    <a:pt x="2219" y="1719"/>
                    <a:pt x="2219" y="1094"/>
                  </a:cubicBezTo>
                  <a:cubicBezTo>
                    <a:pt x="2219" y="500"/>
                    <a:pt x="1719" y="0"/>
                    <a:pt x="1094" y="0"/>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32"/>
            <p:cNvSpPr/>
            <p:nvPr/>
          </p:nvSpPr>
          <p:spPr>
            <a:xfrm>
              <a:off x="5511250" y="3967213"/>
              <a:ext cx="55475" cy="55475"/>
            </a:xfrm>
            <a:custGeom>
              <a:rect b="b" l="l" r="r" t="t"/>
              <a:pathLst>
                <a:path extrusionOk="0" h="2219" w="2219">
                  <a:moveTo>
                    <a:pt x="1125" y="1"/>
                  </a:moveTo>
                  <a:cubicBezTo>
                    <a:pt x="501" y="1"/>
                    <a:pt x="1" y="501"/>
                    <a:pt x="1" y="1094"/>
                  </a:cubicBezTo>
                  <a:cubicBezTo>
                    <a:pt x="1" y="1719"/>
                    <a:pt x="501" y="2219"/>
                    <a:pt x="1125" y="2219"/>
                  </a:cubicBezTo>
                  <a:cubicBezTo>
                    <a:pt x="1719" y="2219"/>
                    <a:pt x="2219" y="1719"/>
                    <a:pt x="2219" y="1094"/>
                  </a:cubicBezTo>
                  <a:cubicBezTo>
                    <a:pt x="2219" y="501"/>
                    <a:pt x="1719" y="1"/>
                    <a:pt x="1125" y="1"/>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32"/>
            <p:cNvSpPr/>
            <p:nvPr/>
          </p:nvSpPr>
          <p:spPr>
            <a:xfrm>
              <a:off x="6474200" y="3948488"/>
              <a:ext cx="54675" cy="55475"/>
            </a:xfrm>
            <a:custGeom>
              <a:rect b="b" l="l" r="r" t="t"/>
              <a:pathLst>
                <a:path extrusionOk="0" h="2219" w="2187">
                  <a:moveTo>
                    <a:pt x="1093" y="0"/>
                  </a:moveTo>
                  <a:cubicBezTo>
                    <a:pt x="500" y="0"/>
                    <a:pt x="0" y="500"/>
                    <a:pt x="0" y="1125"/>
                  </a:cubicBezTo>
                  <a:cubicBezTo>
                    <a:pt x="0" y="1718"/>
                    <a:pt x="500" y="2218"/>
                    <a:pt x="1093" y="2218"/>
                  </a:cubicBezTo>
                  <a:cubicBezTo>
                    <a:pt x="1718" y="2218"/>
                    <a:pt x="2187" y="1718"/>
                    <a:pt x="2187" y="1125"/>
                  </a:cubicBezTo>
                  <a:cubicBezTo>
                    <a:pt x="2187" y="500"/>
                    <a:pt x="1718" y="0"/>
                    <a:pt x="1093" y="0"/>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32"/>
            <p:cNvSpPr/>
            <p:nvPr/>
          </p:nvSpPr>
          <p:spPr>
            <a:xfrm>
              <a:off x="5278525" y="3771988"/>
              <a:ext cx="1505725" cy="97650"/>
            </a:xfrm>
            <a:custGeom>
              <a:rect b="b" l="l" r="r" t="t"/>
              <a:pathLst>
                <a:path extrusionOk="0" h="3906" w="60229">
                  <a:moveTo>
                    <a:pt x="60229" y="0"/>
                  </a:moveTo>
                  <a:lnTo>
                    <a:pt x="1" y="969"/>
                  </a:lnTo>
                  <a:lnTo>
                    <a:pt x="719" y="3905"/>
                  </a:lnTo>
                  <a:lnTo>
                    <a:pt x="59823" y="2624"/>
                  </a:lnTo>
                  <a:lnTo>
                    <a:pt x="60229"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32"/>
            <p:cNvSpPr/>
            <p:nvPr/>
          </p:nvSpPr>
          <p:spPr>
            <a:xfrm>
              <a:off x="6380200" y="4959188"/>
              <a:ext cx="257475" cy="134100"/>
            </a:xfrm>
            <a:custGeom>
              <a:rect b="b" l="l" r="r" t="t"/>
              <a:pathLst>
                <a:path extrusionOk="0" h="5364" w="10299">
                  <a:moveTo>
                    <a:pt x="5519" y="1"/>
                  </a:moveTo>
                  <a:cubicBezTo>
                    <a:pt x="4414" y="1"/>
                    <a:pt x="3500" y="85"/>
                    <a:pt x="3500" y="85"/>
                  </a:cubicBezTo>
                  <a:lnTo>
                    <a:pt x="1" y="959"/>
                  </a:lnTo>
                  <a:cubicBezTo>
                    <a:pt x="323" y="947"/>
                    <a:pt x="630" y="941"/>
                    <a:pt x="923" y="941"/>
                  </a:cubicBezTo>
                  <a:cubicBezTo>
                    <a:pt x="9023" y="941"/>
                    <a:pt x="6405" y="5364"/>
                    <a:pt x="6405" y="5364"/>
                  </a:cubicBezTo>
                  <a:lnTo>
                    <a:pt x="8904" y="5364"/>
                  </a:lnTo>
                  <a:cubicBezTo>
                    <a:pt x="8904" y="5364"/>
                    <a:pt x="6998" y="4520"/>
                    <a:pt x="8998" y="1959"/>
                  </a:cubicBezTo>
                  <a:cubicBezTo>
                    <a:pt x="10299" y="292"/>
                    <a:pt x="7578" y="1"/>
                    <a:pt x="5519" y="1"/>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9" name="Google Shape;1149;p32"/>
          <p:cNvGrpSpPr/>
          <p:nvPr/>
        </p:nvGrpSpPr>
        <p:grpSpPr>
          <a:xfrm>
            <a:off x="2466109" y="2355661"/>
            <a:ext cx="770032" cy="2272573"/>
            <a:chOff x="611000" y="2824650"/>
            <a:chExt cx="682350" cy="2013800"/>
          </a:xfrm>
        </p:grpSpPr>
        <p:sp>
          <p:nvSpPr>
            <p:cNvPr id="1150" name="Google Shape;1150;p32"/>
            <p:cNvSpPr/>
            <p:nvPr/>
          </p:nvSpPr>
          <p:spPr>
            <a:xfrm>
              <a:off x="702675" y="4007775"/>
              <a:ext cx="164300" cy="351350"/>
            </a:xfrm>
            <a:custGeom>
              <a:rect b="b" l="l" r="r" t="t"/>
              <a:pathLst>
                <a:path extrusionOk="0" h="14054" w="6572">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32"/>
            <p:cNvSpPr/>
            <p:nvPr/>
          </p:nvSpPr>
          <p:spPr>
            <a:xfrm>
              <a:off x="848725" y="2895475"/>
              <a:ext cx="138175" cy="1596425"/>
            </a:xfrm>
            <a:custGeom>
              <a:rect b="b" l="l" r="r" t="t"/>
              <a:pathLst>
                <a:path extrusionOk="0" h="63857" w="5527">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32"/>
            <p:cNvSpPr/>
            <p:nvPr/>
          </p:nvSpPr>
          <p:spPr>
            <a:xfrm>
              <a:off x="991825" y="3337175"/>
              <a:ext cx="129075" cy="1117475"/>
            </a:xfrm>
            <a:custGeom>
              <a:rect b="b" l="l" r="r" t="t"/>
              <a:pathLst>
                <a:path extrusionOk="0" h="44699" w="5163">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32"/>
            <p:cNvSpPr/>
            <p:nvPr/>
          </p:nvSpPr>
          <p:spPr>
            <a:xfrm>
              <a:off x="1017300" y="4020275"/>
              <a:ext cx="53575" cy="117375"/>
            </a:xfrm>
            <a:custGeom>
              <a:rect b="b" l="l" r="r" t="t"/>
              <a:pathLst>
                <a:path extrusionOk="0" h="4695" w="2143">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32"/>
            <p:cNvSpPr/>
            <p:nvPr/>
          </p:nvSpPr>
          <p:spPr>
            <a:xfrm>
              <a:off x="699725" y="4169200"/>
              <a:ext cx="211800" cy="325275"/>
            </a:xfrm>
            <a:custGeom>
              <a:rect b="b" l="l" r="r" t="t"/>
              <a:pathLst>
                <a:path extrusionOk="0" h="13011" w="8472">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32"/>
            <p:cNvSpPr/>
            <p:nvPr/>
          </p:nvSpPr>
          <p:spPr>
            <a:xfrm>
              <a:off x="611000" y="3303775"/>
              <a:ext cx="315075" cy="1162850"/>
            </a:xfrm>
            <a:custGeom>
              <a:rect b="b" l="l" r="r" t="t"/>
              <a:pathLst>
                <a:path extrusionOk="0" h="46514" w="12603">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32"/>
            <p:cNvSpPr/>
            <p:nvPr/>
          </p:nvSpPr>
          <p:spPr>
            <a:xfrm>
              <a:off x="842950" y="4243000"/>
              <a:ext cx="60850" cy="97700"/>
            </a:xfrm>
            <a:custGeom>
              <a:rect b="b" l="l" r="r" t="t"/>
              <a:pathLst>
                <a:path extrusionOk="0" h="3908" w="2434">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2"/>
            <p:cNvSpPr/>
            <p:nvPr/>
          </p:nvSpPr>
          <p:spPr>
            <a:xfrm>
              <a:off x="797975" y="4061375"/>
              <a:ext cx="68125" cy="98975"/>
            </a:xfrm>
            <a:custGeom>
              <a:rect b="b" l="l" r="r" t="t"/>
              <a:pathLst>
                <a:path extrusionOk="0" h="3959" w="2725">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32"/>
            <p:cNvSpPr/>
            <p:nvPr/>
          </p:nvSpPr>
          <p:spPr>
            <a:xfrm>
              <a:off x="751725" y="3875475"/>
              <a:ext cx="68975" cy="98550"/>
            </a:xfrm>
            <a:custGeom>
              <a:rect b="b" l="l" r="r" t="t"/>
              <a:pathLst>
                <a:path extrusionOk="0" h="3942" w="2759">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32"/>
            <p:cNvSpPr/>
            <p:nvPr/>
          </p:nvSpPr>
          <p:spPr>
            <a:xfrm>
              <a:off x="707600" y="3699850"/>
              <a:ext cx="65550" cy="97275"/>
            </a:xfrm>
            <a:custGeom>
              <a:rect b="b" l="l" r="r" t="t"/>
              <a:pathLst>
                <a:path extrusionOk="0" h="3891" w="2622">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2"/>
            <p:cNvSpPr/>
            <p:nvPr/>
          </p:nvSpPr>
          <p:spPr>
            <a:xfrm>
              <a:off x="664325" y="3526800"/>
              <a:ext cx="57425" cy="94700"/>
            </a:xfrm>
            <a:custGeom>
              <a:rect b="b" l="l" r="r" t="t"/>
              <a:pathLst>
                <a:path extrusionOk="0" h="3788" w="2297">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32"/>
            <p:cNvSpPr/>
            <p:nvPr/>
          </p:nvSpPr>
          <p:spPr>
            <a:xfrm>
              <a:off x="628350" y="3381575"/>
              <a:ext cx="46275" cy="91700"/>
            </a:xfrm>
            <a:custGeom>
              <a:rect b="b" l="l" r="r" t="t"/>
              <a:pathLst>
                <a:path extrusionOk="0" h="3668" w="1851">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32"/>
            <p:cNvSpPr/>
            <p:nvPr/>
          </p:nvSpPr>
          <p:spPr>
            <a:xfrm>
              <a:off x="751875" y="3426100"/>
              <a:ext cx="232475" cy="1185750"/>
            </a:xfrm>
            <a:custGeom>
              <a:rect b="b" l="l" r="r" t="t"/>
              <a:pathLst>
                <a:path extrusionOk="0" h="47430" w="9299">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32"/>
            <p:cNvSpPr/>
            <p:nvPr/>
          </p:nvSpPr>
          <p:spPr>
            <a:xfrm>
              <a:off x="895650" y="4288425"/>
              <a:ext cx="61275" cy="100250"/>
            </a:xfrm>
            <a:custGeom>
              <a:rect b="b" l="l" r="r" t="t"/>
              <a:pathLst>
                <a:path extrusionOk="0" h="4010" w="2451">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32"/>
            <p:cNvSpPr/>
            <p:nvPr/>
          </p:nvSpPr>
          <p:spPr>
            <a:xfrm>
              <a:off x="862650" y="4093075"/>
              <a:ext cx="63425" cy="100275"/>
            </a:xfrm>
            <a:custGeom>
              <a:rect b="b" l="l" r="r" t="t"/>
              <a:pathLst>
                <a:path extrusionOk="0" h="4011" w="2537">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32"/>
            <p:cNvSpPr/>
            <p:nvPr/>
          </p:nvSpPr>
          <p:spPr>
            <a:xfrm>
              <a:off x="827100" y="3881900"/>
              <a:ext cx="59575" cy="98550"/>
            </a:xfrm>
            <a:custGeom>
              <a:rect b="b" l="l" r="r" t="t"/>
              <a:pathLst>
                <a:path extrusionOk="0" h="3942" w="2383">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32"/>
            <p:cNvSpPr/>
            <p:nvPr/>
          </p:nvSpPr>
          <p:spPr>
            <a:xfrm>
              <a:off x="791550" y="3672875"/>
              <a:ext cx="50150" cy="95550"/>
            </a:xfrm>
            <a:custGeom>
              <a:rect b="b" l="l" r="r" t="t"/>
              <a:pathLst>
                <a:path extrusionOk="0" h="3822" w="2006">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32"/>
            <p:cNvSpPr/>
            <p:nvPr/>
          </p:nvSpPr>
          <p:spPr>
            <a:xfrm>
              <a:off x="760275" y="3484825"/>
              <a:ext cx="36025" cy="91250"/>
            </a:xfrm>
            <a:custGeom>
              <a:rect b="b" l="l" r="r" t="t"/>
              <a:pathLst>
                <a:path extrusionOk="0" h="3650" w="1441">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32"/>
            <p:cNvSpPr/>
            <p:nvPr/>
          </p:nvSpPr>
          <p:spPr>
            <a:xfrm>
              <a:off x="1028000" y="2996475"/>
              <a:ext cx="265350" cy="1464600"/>
            </a:xfrm>
            <a:custGeom>
              <a:rect b="b" l="l" r="r" t="t"/>
              <a:pathLst>
                <a:path extrusionOk="0" h="58584" w="10614">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32"/>
            <p:cNvSpPr/>
            <p:nvPr/>
          </p:nvSpPr>
          <p:spPr>
            <a:xfrm>
              <a:off x="1034425" y="3947475"/>
              <a:ext cx="163850" cy="612125"/>
            </a:xfrm>
            <a:custGeom>
              <a:rect b="b" l="l" r="r" t="t"/>
              <a:pathLst>
                <a:path extrusionOk="0" h="24485" w="6554">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32"/>
            <p:cNvSpPr/>
            <p:nvPr/>
          </p:nvSpPr>
          <p:spPr>
            <a:xfrm>
              <a:off x="944450" y="2824650"/>
              <a:ext cx="114425" cy="1763650"/>
            </a:xfrm>
            <a:custGeom>
              <a:rect b="b" l="l" r="r" t="t"/>
              <a:pathLst>
                <a:path extrusionOk="0" h="70546" w="4577">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32"/>
            <p:cNvSpPr/>
            <p:nvPr/>
          </p:nvSpPr>
          <p:spPr>
            <a:xfrm>
              <a:off x="706750" y="4314125"/>
              <a:ext cx="466925" cy="524325"/>
            </a:xfrm>
            <a:custGeom>
              <a:rect b="b" l="l" r="r" t="t"/>
              <a:pathLst>
                <a:path extrusionOk="0" h="20973" w="18677">
                  <a:moveTo>
                    <a:pt x="0" y="0"/>
                  </a:moveTo>
                  <a:lnTo>
                    <a:pt x="3204" y="20973"/>
                  </a:lnTo>
                  <a:lnTo>
                    <a:pt x="15729" y="20973"/>
                  </a:lnTo>
                  <a:lnTo>
                    <a:pt x="18676" y="3427"/>
                  </a:lnTo>
                  <a:lnTo>
                    <a:pt x="0" y="0"/>
                  </a:lnTo>
                  <a:close/>
                </a:path>
              </a:pathLst>
            </a:custGeom>
            <a:solidFill>
              <a:srgbClr val="CFB9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32"/>
            <p:cNvSpPr/>
            <p:nvPr/>
          </p:nvSpPr>
          <p:spPr>
            <a:xfrm>
              <a:off x="1046000" y="4180475"/>
              <a:ext cx="60850" cy="125525"/>
            </a:xfrm>
            <a:custGeom>
              <a:rect b="b" l="l" r="r" t="t"/>
              <a:pathLst>
                <a:path extrusionOk="0" h="5021" w="2434">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32"/>
            <p:cNvSpPr/>
            <p:nvPr/>
          </p:nvSpPr>
          <p:spPr>
            <a:xfrm>
              <a:off x="1078125" y="3944875"/>
              <a:ext cx="66425" cy="125950"/>
            </a:xfrm>
            <a:custGeom>
              <a:rect b="b" l="l" r="r" t="t"/>
              <a:pathLst>
                <a:path extrusionOk="0" h="5038" w="2657">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32"/>
            <p:cNvSpPr/>
            <p:nvPr/>
          </p:nvSpPr>
          <p:spPr>
            <a:xfrm>
              <a:off x="1115825" y="3708850"/>
              <a:ext cx="66000" cy="125525"/>
            </a:xfrm>
            <a:custGeom>
              <a:rect b="b" l="l" r="r" t="t"/>
              <a:pathLst>
                <a:path extrusionOk="0" h="5021" w="264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32"/>
            <p:cNvSpPr/>
            <p:nvPr/>
          </p:nvSpPr>
          <p:spPr>
            <a:xfrm>
              <a:off x="1164225" y="3444975"/>
              <a:ext cx="59575" cy="123825"/>
            </a:xfrm>
            <a:custGeom>
              <a:rect b="b" l="l" r="r" t="t"/>
              <a:pathLst>
                <a:path extrusionOk="0" h="4953" w="2383">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32"/>
            <p:cNvSpPr/>
            <p:nvPr/>
          </p:nvSpPr>
          <p:spPr>
            <a:xfrm>
              <a:off x="1219050" y="3177250"/>
              <a:ext cx="47150" cy="120825"/>
            </a:xfrm>
            <a:custGeom>
              <a:rect b="b" l="l" r="r" t="t"/>
              <a:pathLst>
                <a:path extrusionOk="0" h="4833" w="1886">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32"/>
            <p:cNvSpPr/>
            <p:nvPr/>
          </p:nvSpPr>
          <p:spPr>
            <a:xfrm>
              <a:off x="965475" y="4154350"/>
              <a:ext cx="57000" cy="119525"/>
            </a:xfrm>
            <a:custGeom>
              <a:rect b="b" l="l" r="r" t="t"/>
              <a:pathLst>
                <a:path extrusionOk="0" h="4781" w="228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32"/>
            <p:cNvSpPr/>
            <p:nvPr/>
          </p:nvSpPr>
          <p:spPr>
            <a:xfrm>
              <a:off x="973600" y="3898600"/>
              <a:ext cx="57000" cy="119550"/>
            </a:xfrm>
            <a:custGeom>
              <a:rect b="b" l="l" r="r" t="t"/>
              <a:pathLst>
                <a:path extrusionOk="0" h="4782" w="228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32"/>
            <p:cNvSpPr/>
            <p:nvPr/>
          </p:nvSpPr>
          <p:spPr>
            <a:xfrm>
              <a:off x="983450" y="3659150"/>
              <a:ext cx="54425" cy="119550"/>
            </a:xfrm>
            <a:custGeom>
              <a:rect b="b" l="l" r="r" t="t"/>
              <a:pathLst>
                <a:path extrusionOk="0" h="4782" w="2177">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32"/>
            <p:cNvSpPr/>
            <p:nvPr/>
          </p:nvSpPr>
          <p:spPr>
            <a:xfrm>
              <a:off x="995025" y="3428700"/>
              <a:ext cx="50150" cy="119550"/>
            </a:xfrm>
            <a:custGeom>
              <a:rect b="b" l="l" r="r" t="t"/>
              <a:pathLst>
                <a:path extrusionOk="0" h="4782" w="2006">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32"/>
            <p:cNvSpPr/>
            <p:nvPr/>
          </p:nvSpPr>
          <p:spPr>
            <a:xfrm>
              <a:off x="1009600" y="3173400"/>
              <a:ext cx="42850" cy="119100"/>
            </a:xfrm>
            <a:custGeom>
              <a:rect b="b" l="l" r="r" t="t"/>
              <a:pathLst>
                <a:path extrusionOk="0" h="4764" w="1714">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32"/>
            <p:cNvSpPr/>
            <p:nvPr/>
          </p:nvSpPr>
          <p:spPr>
            <a:xfrm>
              <a:off x="1027150" y="2912525"/>
              <a:ext cx="31300" cy="118675"/>
            </a:xfrm>
            <a:custGeom>
              <a:rect b="b" l="l" r="r" t="t"/>
              <a:pathLst>
                <a:path extrusionOk="0" h="4747" w="1252">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1183" name="Shape 1183"/>
        <p:cNvGrpSpPr/>
        <p:nvPr/>
      </p:nvGrpSpPr>
      <p:grpSpPr>
        <a:xfrm>
          <a:off x="0" y="0"/>
          <a:ext cx="0" cy="0"/>
          <a:chOff x="0" y="0"/>
          <a:chExt cx="0" cy="0"/>
        </a:xfrm>
      </p:grpSpPr>
      <p:grpSp>
        <p:nvGrpSpPr>
          <p:cNvPr id="1184" name="Google Shape;1184;p33"/>
          <p:cNvGrpSpPr/>
          <p:nvPr/>
        </p:nvGrpSpPr>
        <p:grpSpPr>
          <a:xfrm>
            <a:off x="-281750" y="0"/>
            <a:ext cx="9866638" cy="4285781"/>
            <a:chOff x="360450" y="238122"/>
            <a:chExt cx="6898300" cy="2546059"/>
          </a:xfrm>
        </p:grpSpPr>
        <p:sp>
          <p:nvSpPr>
            <p:cNvPr id="1185" name="Google Shape;1185;p33"/>
            <p:cNvSpPr/>
            <p:nvPr/>
          </p:nvSpPr>
          <p:spPr>
            <a:xfrm>
              <a:off x="360450" y="238122"/>
              <a:ext cx="6898300" cy="2546059"/>
            </a:xfrm>
            <a:custGeom>
              <a:rect b="b" l="l" r="r" t="t"/>
              <a:pathLst>
                <a:path extrusionOk="0" h="101558" w="275932">
                  <a:moveTo>
                    <a:pt x="0" y="0"/>
                  </a:moveTo>
                  <a:lnTo>
                    <a:pt x="0" y="101557"/>
                  </a:lnTo>
                  <a:lnTo>
                    <a:pt x="275932" y="101557"/>
                  </a:lnTo>
                  <a:lnTo>
                    <a:pt x="275932" y="0"/>
                  </a:lnTo>
                  <a:close/>
                </a:path>
              </a:pathLst>
            </a:custGeom>
            <a:solidFill>
              <a:srgbClr val="FEFFDE">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33"/>
            <p:cNvSpPr/>
            <p:nvPr/>
          </p:nvSpPr>
          <p:spPr>
            <a:xfrm>
              <a:off x="6595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33"/>
            <p:cNvSpPr/>
            <p:nvPr/>
          </p:nvSpPr>
          <p:spPr>
            <a:xfrm>
              <a:off x="10719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33"/>
            <p:cNvSpPr/>
            <p:nvPr/>
          </p:nvSpPr>
          <p:spPr>
            <a:xfrm>
              <a:off x="1485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33"/>
            <p:cNvSpPr/>
            <p:nvPr/>
          </p:nvSpPr>
          <p:spPr>
            <a:xfrm>
              <a:off x="18973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33"/>
            <p:cNvSpPr/>
            <p:nvPr/>
          </p:nvSpPr>
          <p:spPr>
            <a:xfrm>
              <a:off x="23097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33"/>
            <p:cNvSpPr/>
            <p:nvPr/>
          </p:nvSpPr>
          <p:spPr>
            <a:xfrm>
              <a:off x="27220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33"/>
            <p:cNvSpPr/>
            <p:nvPr/>
          </p:nvSpPr>
          <p:spPr>
            <a:xfrm>
              <a:off x="31344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33"/>
            <p:cNvSpPr/>
            <p:nvPr/>
          </p:nvSpPr>
          <p:spPr>
            <a:xfrm>
              <a:off x="3546800" y="238125"/>
              <a:ext cx="142925" cy="2545975"/>
            </a:xfrm>
            <a:custGeom>
              <a:rect b="b" l="l" r="r" t="t"/>
              <a:pathLst>
                <a:path extrusionOk="0" h="101839" w="5717">
                  <a:moveTo>
                    <a:pt x="0" y="0"/>
                  </a:moveTo>
                  <a:lnTo>
                    <a:pt x="0"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33"/>
            <p:cNvSpPr/>
            <p:nvPr/>
          </p:nvSpPr>
          <p:spPr>
            <a:xfrm>
              <a:off x="39591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33"/>
            <p:cNvSpPr/>
            <p:nvPr/>
          </p:nvSpPr>
          <p:spPr>
            <a:xfrm>
              <a:off x="43715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33"/>
            <p:cNvSpPr/>
            <p:nvPr/>
          </p:nvSpPr>
          <p:spPr>
            <a:xfrm>
              <a:off x="47838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33"/>
            <p:cNvSpPr/>
            <p:nvPr/>
          </p:nvSpPr>
          <p:spPr>
            <a:xfrm>
              <a:off x="51969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33"/>
            <p:cNvSpPr/>
            <p:nvPr/>
          </p:nvSpPr>
          <p:spPr>
            <a:xfrm>
              <a:off x="56093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33"/>
            <p:cNvSpPr/>
            <p:nvPr/>
          </p:nvSpPr>
          <p:spPr>
            <a:xfrm>
              <a:off x="60216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33"/>
            <p:cNvSpPr/>
            <p:nvPr/>
          </p:nvSpPr>
          <p:spPr>
            <a:xfrm>
              <a:off x="6434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33"/>
            <p:cNvSpPr/>
            <p:nvPr/>
          </p:nvSpPr>
          <p:spPr>
            <a:xfrm>
              <a:off x="68463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2" name="Google Shape;1202;p33"/>
          <p:cNvSpPr/>
          <p:nvPr/>
        </p:nvSpPr>
        <p:spPr>
          <a:xfrm>
            <a:off x="-281750" y="4285650"/>
            <a:ext cx="9866638" cy="945382"/>
          </a:xfrm>
          <a:custGeom>
            <a:rect b="b" l="l" r="r" t="t"/>
            <a:pathLst>
              <a:path extrusionOk="0" h="106432" w="275932">
                <a:moveTo>
                  <a:pt x="0" y="1"/>
                </a:moveTo>
                <a:lnTo>
                  <a:pt x="0" y="106431"/>
                </a:lnTo>
                <a:lnTo>
                  <a:pt x="275932" y="106431"/>
                </a:lnTo>
                <a:lnTo>
                  <a:pt x="275932"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3" name="Google Shape;1203;p33"/>
          <p:cNvGrpSpPr/>
          <p:nvPr/>
        </p:nvGrpSpPr>
        <p:grpSpPr>
          <a:xfrm>
            <a:off x="7833336" y="584375"/>
            <a:ext cx="844996" cy="3974750"/>
            <a:chOff x="8402436" y="534025"/>
            <a:chExt cx="844996" cy="3974750"/>
          </a:xfrm>
        </p:grpSpPr>
        <p:grpSp>
          <p:nvGrpSpPr>
            <p:cNvPr id="1204" name="Google Shape;1204;p33"/>
            <p:cNvGrpSpPr/>
            <p:nvPr/>
          </p:nvGrpSpPr>
          <p:grpSpPr>
            <a:xfrm>
              <a:off x="8402436" y="534025"/>
              <a:ext cx="844996" cy="3898553"/>
              <a:chOff x="6424900" y="1559350"/>
              <a:chExt cx="697825" cy="3219550"/>
            </a:xfrm>
          </p:grpSpPr>
          <p:sp>
            <p:nvSpPr>
              <p:cNvPr id="1205" name="Google Shape;1205;p33"/>
              <p:cNvSpPr/>
              <p:nvPr/>
            </p:nvSpPr>
            <p:spPr>
              <a:xfrm>
                <a:off x="6607825" y="2123500"/>
                <a:ext cx="8150" cy="272025"/>
              </a:xfrm>
              <a:custGeom>
                <a:rect b="b" l="l" r="r" t="t"/>
                <a:pathLst>
                  <a:path extrusionOk="0" h="10881" w="326">
                    <a:moveTo>
                      <a:pt x="0" y="0"/>
                    </a:moveTo>
                    <a:lnTo>
                      <a:pt x="0" y="10881"/>
                    </a:lnTo>
                    <a:lnTo>
                      <a:pt x="326" y="10881"/>
                    </a:lnTo>
                    <a:lnTo>
                      <a:pt x="326" y="0"/>
                    </a:lnTo>
                    <a:close/>
                  </a:path>
                </a:pathLst>
              </a:custGeom>
              <a:solidFill>
                <a:srgbClr val="976B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33"/>
              <p:cNvSpPr/>
              <p:nvPr/>
            </p:nvSpPr>
            <p:spPr>
              <a:xfrm>
                <a:off x="6596675" y="2384800"/>
                <a:ext cx="30450" cy="21000"/>
              </a:xfrm>
              <a:custGeom>
                <a:rect b="b" l="l" r="r" t="t"/>
                <a:pathLst>
                  <a:path extrusionOk="0" h="840" w="1218">
                    <a:moveTo>
                      <a:pt x="600" y="0"/>
                    </a:moveTo>
                    <a:cubicBezTo>
                      <a:pt x="275" y="0"/>
                      <a:pt x="1" y="189"/>
                      <a:pt x="1" y="429"/>
                    </a:cubicBezTo>
                    <a:cubicBezTo>
                      <a:pt x="1" y="651"/>
                      <a:pt x="275" y="840"/>
                      <a:pt x="600" y="840"/>
                    </a:cubicBezTo>
                    <a:cubicBezTo>
                      <a:pt x="943" y="840"/>
                      <a:pt x="1217" y="651"/>
                      <a:pt x="1217" y="429"/>
                    </a:cubicBezTo>
                    <a:cubicBezTo>
                      <a:pt x="1217" y="189"/>
                      <a:pt x="943" y="0"/>
                      <a:pt x="600" y="0"/>
                    </a:cubicBezTo>
                    <a:close/>
                  </a:path>
                </a:pathLst>
              </a:custGeom>
              <a:solidFill>
                <a:srgbClr val="976B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33"/>
              <p:cNvSpPr/>
              <p:nvPr/>
            </p:nvSpPr>
            <p:spPr>
              <a:xfrm>
                <a:off x="6801000" y="2310250"/>
                <a:ext cx="27025" cy="2468650"/>
              </a:xfrm>
              <a:custGeom>
                <a:rect b="b" l="l" r="r" t="t"/>
                <a:pathLst>
                  <a:path extrusionOk="0" h="98746" w="1081">
                    <a:moveTo>
                      <a:pt x="172" y="1"/>
                    </a:moveTo>
                    <a:lnTo>
                      <a:pt x="1" y="98746"/>
                    </a:lnTo>
                    <a:lnTo>
                      <a:pt x="926" y="98746"/>
                    </a:lnTo>
                    <a:lnTo>
                      <a:pt x="1080"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33"/>
              <p:cNvSpPr/>
              <p:nvPr/>
            </p:nvSpPr>
            <p:spPr>
              <a:xfrm>
                <a:off x="6804000" y="1996275"/>
                <a:ext cx="24025" cy="430525"/>
              </a:xfrm>
              <a:custGeom>
                <a:rect b="b" l="l" r="r" t="t"/>
                <a:pathLst>
                  <a:path extrusionOk="0" h="17221" w="961">
                    <a:moveTo>
                      <a:pt x="52" y="0"/>
                    </a:moveTo>
                    <a:lnTo>
                      <a:pt x="1" y="17220"/>
                    </a:lnTo>
                    <a:cubicBezTo>
                      <a:pt x="309" y="16981"/>
                      <a:pt x="618" y="16775"/>
                      <a:pt x="926" y="16586"/>
                    </a:cubicBezTo>
                    <a:lnTo>
                      <a:pt x="960"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33"/>
              <p:cNvSpPr/>
              <p:nvPr/>
            </p:nvSpPr>
            <p:spPr>
              <a:xfrm>
                <a:off x="6424900" y="1559350"/>
                <a:ext cx="697825" cy="663550"/>
              </a:xfrm>
              <a:custGeom>
                <a:rect b="b" l="l" r="r" t="t"/>
                <a:pathLst>
                  <a:path extrusionOk="0" h="26542" w="27913">
                    <a:moveTo>
                      <a:pt x="7608" y="1"/>
                    </a:moveTo>
                    <a:lnTo>
                      <a:pt x="1" y="26010"/>
                    </a:lnTo>
                    <a:lnTo>
                      <a:pt x="27913" y="26542"/>
                    </a:lnTo>
                    <a:lnTo>
                      <a:pt x="23595" y="515"/>
                    </a:lnTo>
                    <a:lnTo>
                      <a:pt x="7608" y="1"/>
                    </a:lnTo>
                    <a:close/>
                  </a:path>
                </a:pathLst>
              </a:custGeom>
              <a:solidFill>
                <a:srgbClr val="FAE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33"/>
              <p:cNvSpPr/>
              <p:nvPr/>
            </p:nvSpPr>
            <p:spPr>
              <a:xfrm>
                <a:off x="6424900" y="1559350"/>
                <a:ext cx="697825" cy="663550"/>
              </a:xfrm>
              <a:custGeom>
                <a:rect b="b" l="l" r="r" t="t"/>
                <a:pathLst>
                  <a:path extrusionOk="0" h="26542" w="27913">
                    <a:moveTo>
                      <a:pt x="7608" y="1"/>
                    </a:moveTo>
                    <a:lnTo>
                      <a:pt x="1" y="26010"/>
                    </a:lnTo>
                    <a:lnTo>
                      <a:pt x="27913" y="26542"/>
                    </a:lnTo>
                    <a:lnTo>
                      <a:pt x="26850" y="20168"/>
                    </a:lnTo>
                    <a:cubicBezTo>
                      <a:pt x="25565" y="23269"/>
                      <a:pt x="23458" y="25291"/>
                      <a:pt x="20819" y="25479"/>
                    </a:cubicBezTo>
                    <a:cubicBezTo>
                      <a:pt x="20677" y="25490"/>
                      <a:pt x="20535" y="25495"/>
                      <a:pt x="20394" y="25495"/>
                    </a:cubicBezTo>
                    <a:cubicBezTo>
                      <a:pt x="15220" y="25495"/>
                      <a:pt x="10038" y="18570"/>
                      <a:pt x="8671" y="9681"/>
                    </a:cubicBezTo>
                    <a:cubicBezTo>
                      <a:pt x="8123" y="6135"/>
                      <a:pt x="8260" y="2811"/>
                      <a:pt x="8962" y="35"/>
                    </a:cubicBezTo>
                    <a:lnTo>
                      <a:pt x="76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33"/>
              <p:cNvSpPr/>
              <p:nvPr/>
            </p:nvSpPr>
            <p:spPr>
              <a:xfrm>
                <a:off x="6801000" y="4191600"/>
                <a:ext cx="24025" cy="524350"/>
              </a:xfrm>
              <a:custGeom>
                <a:rect b="b" l="l" r="r" t="t"/>
                <a:pathLst>
                  <a:path extrusionOk="0" h="20974" w="961">
                    <a:moveTo>
                      <a:pt x="35" y="1"/>
                    </a:moveTo>
                    <a:lnTo>
                      <a:pt x="1" y="20973"/>
                    </a:lnTo>
                    <a:lnTo>
                      <a:pt x="1" y="20973"/>
                    </a:lnTo>
                    <a:lnTo>
                      <a:pt x="926" y="20956"/>
                    </a:lnTo>
                    <a:lnTo>
                      <a:pt x="960"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2" name="Google Shape;1212;p33"/>
            <p:cNvSpPr/>
            <p:nvPr/>
          </p:nvSpPr>
          <p:spPr>
            <a:xfrm flipH="1" rot="10800000">
              <a:off x="8613950" y="4424825"/>
              <a:ext cx="530050" cy="83950"/>
            </a:xfrm>
            <a:prstGeom prst="flowChartManualOperation">
              <a:avLst/>
            </a:pr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3" name="Google Shape;1213;p33"/>
          <p:cNvGrpSpPr/>
          <p:nvPr/>
        </p:nvGrpSpPr>
        <p:grpSpPr>
          <a:xfrm>
            <a:off x="7305664" y="2717776"/>
            <a:ext cx="904443" cy="1890791"/>
            <a:chOff x="2332375" y="1180300"/>
            <a:chExt cx="525625" cy="1098850"/>
          </a:xfrm>
        </p:grpSpPr>
        <p:grpSp>
          <p:nvGrpSpPr>
            <p:cNvPr id="1214" name="Google Shape;1214;p33"/>
            <p:cNvGrpSpPr/>
            <p:nvPr/>
          </p:nvGrpSpPr>
          <p:grpSpPr>
            <a:xfrm>
              <a:off x="2332375" y="1180300"/>
              <a:ext cx="525625" cy="1098075"/>
              <a:chOff x="2332375" y="1180300"/>
              <a:chExt cx="525625" cy="1098075"/>
            </a:xfrm>
          </p:grpSpPr>
          <p:sp>
            <p:nvSpPr>
              <p:cNvPr id="1215" name="Google Shape;1215;p33"/>
              <p:cNvSpPr/>
              <p:nvPr/>
            </p:nvSpPr>
            <p:spPr>
              <a:xfrm>
                <a:off x="2722075" y="1762900"/>
                <a:ext cx="94525" cy="29700"/>
              </a:xfrm>
              <a:custGeom>
                <a:rect b="b" l="l" r="r" t="t"/>
                <a:pathLst>
                  <a:path extrusionOk="0" h="1188" w="3781">
                    <a:moveTo>
                      <a:pt x="3531" y="1"/>
                    </a:moveTo>
                    <a:cubicBezTo>
                      <a:pt x="2063" y="1"/>
                      <a:pt x="907" y="250"/>
                      <a:pt x="1" y="625"/>
                    </a:cubicBezTo>
                    <a:lnTo>
                      <a:pt x="1" y="1188"/>
                    </a:lnTo>
                    <a:cubicBezTo>
                      <a:pt x="1907" y="157"/>
                      <a:pt x="3781" y="1"/>
                      <a:pt x="3781" y="1"/>
                    </a:cubicBezTo>
                    <a:close/>
                  </a:path>
                </a:pathLst>
              </a:custGeom>
              <a:solidFill>
                <a:srgbClr val="867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6" name="Google Shape;1216;p33"/>
              <p:cNvGrpSpPr/>
              <p:nvPr/>
            </p:nvGrpSpPr>
            <p:grpSpPr>
              <a:xfrm>
                <a:off x="2332375" y="1180300"/>
                <a:ext cx="525625" cy="1098075"/>
                <a:chOff x="2332375" y="1256500"/>
                <a:chExt cx="525625" cy="1098075"/>
              </a:xfrm>
            </p:grpSpPr>
            <p:sp>
              <p:nvSpPr>
                <p:cNvPr id="1217" name="Google Shape;1217;p33"/>
                <p:cNvSpPr/>
                <p:nvPr/>
              </p:nvSpPr>
              <p:spPr>
                <a:xfrm>
                  <a:off x="2452650" y="1730550"/>
                  <a:ext cx="158575" cy="71875"/>
                </a:xfrm>
                <a:custGeom>
                  <a:rect b="b" l="l" r="r" t="t"/>
                  <a:pathLst>
                    <a:path extrusionOk="0" h="2875" w="6343">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8" name="Google Shape;1218;p33"/>
                <p:cNvGrpSpPr/>
                <p:nvPr/>
              </p:nvGrpSpPr>
              <p:grpSpPr>
                <a:xfrm>
                  <a:off x="2332375" y="1256500"/>
                  <a:ext cx="525625" cy="1098075"/>
                  <a:chOff x="2332375" y="1256500"/>
                  <a:chExt cx="525625" cy="1098075"/>
                </a:xfrm>
              </p:grpSpPr>
              <p:sp>
                <p:nvSpPr>
                  <p:cNvPr id="1219" name="Google Shape;1219;p33"/>
                  <p:cNvSpPr/>
                  <p:nvPr/>
                </p:nvSpPr>
                <p:spPr>
                  <a:xfrm>
                    <a:off x="2610400" y="1540775"/>
                    <a:ext cx="111700" cy="258525"/>
                  </a:xfrm>
                  <a:custGeom>
                    <a:rect b="b" l="l" r="r" t="t"/>
                    <a:pathLst>
                      <a:path extrusionOk="0" h="10341" w="4468">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33"/>
                  <p:cNvSpPr/>
                  <p:nvPr/>
                </p:nvSpPr>
                <p:spPr>
                  <a:xfrm>
                    <a:off x="2722075" y="1558725"/>
                    <a:ext cx="22675" cy="68750"/>
                  </a:xfrm>
                  <a:custGeom>
                    <a:rect b="b" l="l" r="r" t="t"/>
                    <a:pathLst>
                      <a:path extrusionOk="0" h="2750" w="907">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33"/>
                  <p:cNvSpPr/>
                  <p:nvPr/>
                </p:nvSpPr>
                <p:spPr>
                  <a:xfrm>
                    <a:off x="2502625" y="1889875"/>
                    <a:ext cx="152325" cy="78900"/>
                  </a:xfrm>
                  <a:custGeom>
                    <a:rect b="b" l="l" r="r" t="t"/>
                    <a:pathLst>
                      <a:path extrusionOk="0" h="3156" w="6093">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33"/>
                  <p:cNvSpPr/>
                  <p:nvPr/>
                </p:nvSpPr>
                <p:spPr>
                  <a:xfrm>
                    <a:off x="2452650" y="1379100"/>
                    <a:ext cx="139825" cy="189025"/>
                  </a:xfrm>
                  <a:custGeom>
                    <a:rect b="b" l="l" r="r" t="t"/>
                    <a:pathLst>
                      <a:path extrusionOk="0" h="7561" w="5593">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33"/>
                  <p:cNvSpPr/>
                  <p:nvPr/>
                </p:nvSpPr>
                <p:spPr>
                  <a:xfrm>
                    <a:off x="2434700" y="1390825"/>
                    <a:ext cx="17975" cy="85150"/>
                  </a:xfrm>
                  <a:custGeom>
                    <a:rect b="b" l="l" r="r" t="t"/>
                    <a:pathLst>
                      <a:path extrusionOk="0" h="3406" w="719">
                        <a:moveTo>
                          <a:pt x="719" y="0"/>
                        </a:moveTo>
                        <a:cubicBezTo>
                          <a:pt x="281" y="594"/>
                          <a:pt x="0" y="1937"/>
                          <a:pt x="594" y="3406"/>
                        </a:cubicBezTo>
                        <a:lnTo>
                          <a:pt x="719" y="3406"/>
                        </a:lnTo>
                        <a:lnTo>
                          <a:pt x="71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33"/>
                  <p:cNvSpPr/>
                  <p:nvPr/>
                </p:nvSpPr>
                <p:spPr>
                  <a:xfrm>
                    <a:off x="2332375" y="1731325"/>
                    <a:ext cx="120300" cy="94525"/>
                  </a:xfrm>
                  <a:custGeom>
                    <a:rect b="b" l="l" r="r" t="t"/>
                    <a:pathLst>
                      <a:path extrusionOk="0" h="3781" w="4812">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33"/>
                  <p:cNvSpPr/>
                  <p:nvPr/>
                </p:nvSpPr>
                <p:spPr>
                  <a:xfrm>
                    <a:off x="2452650" y="1634500"/>
                    <a:ext cx="135125" cy="106225"/>
                  </a:xfrm>
                  <a:custGeom>
                    <a:rect b="b" l="l" r="r" t="t"/>
                    <a:pathLst>
                      <a:path extrusionOk="0" h="4249" w="5405">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33"/>
                  <p:cNvSpPr/>
                  <p:nvPr/>
                </p:nvSpPr>
                <p:spPr>
                  <a:xfrm>
                    <a:off x="2371425" y="1632150"/>
                    <a:ext cx="81250" cy="89050"/>
                  </a:xfrm>
                  <a:custGeom>
                    <a:rect b="b" l="l" r="r" t="t"/>
                    <a:pathLst>
                      <a:path extrusionOk="0" h="3562" w="325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33"/>
                  <p:cNvSpPr/>
                  <p:nvPr/>
                </p:nvSpPr>
                <p:spPr>
                  <a:xfrm>
                    <a:off x="2452650" y="1475950"/>
                    <a:ext cx="98425" cy="75775"/>
                  </a:xfrm>
                  <a:custGeom>
                    <a:rect b="b" l="l" r="r" t="t"/>
                    <a:pathLst>
                      <a:path extrusionOk="0" h="3031" w="3937">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33"/>
                  <p:cNvSpPr/>
                  <p:nvPr/>
                </p:nvSpPr>
                <p:spPr>
                  <a:xfrm>
                    <a:off x="2401100" y="1475175"/>
                    <a:ext cx="51575" cy="60150"/>
                  </a:xfrm>
                  <a:custGeom>
                    <a:rect b="b" l="l" r="r" t="t"/>
                    <a:pathLst>
                      <a:path extrusionOk="0" h="2406" w="2063">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33"/>
                  <p:cNvSpPr/>
                  <p:nvPr/>
                </p:nvSpPr>
                <p:spPr>
                  <a:xfrm>
                    <a:off x="2452650" y="1787550"/>
                    <a:ext cx="158575" cy="92975"/>
                  </a:xfrm>
                  <a:custGeom>
                    <a:rect b="b" l="l" r="r" t="t"/>
                    <a:pathLst>
                      <a:path extrusionOk="0" h="3719" w="6343">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33"/>
                  <p:cNvSpPr/>
                  <p:nvPr/>
                </p:nvSpPr>
                <p:spPr>
                  <a:xfrm>
                    <a:off x="2387825" y="1802400"/>
                    <a:ext cx="64850" cy="78125"/>
                  </a:xfrm>
                  <a:custGeom>
                    <a:rect b="b" l="l" r="r" t="t"/>
                    <a:pathLst>
                      <a:path extrusionOk="0" h="3125" w="2594">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3"/>
                  <p:cNvSpPr/>
                  <p:nvPr/>
                </p:nvSpPr>
                <p:spPr>
                  <a:xfrm>
                    <a:off x="2626800" y="1622000"/>
                    <a:ext cx="95300" cy="174950"/>
                  </a:xfrm>
                  <a:custGeom>
                    <a:rect b="b" l="l" r="r" t="t"/>
                    <a:pathLst>
                      <a:path extrusionOk="0" h="6998" w="3812">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33"/>
                  <p:cNvSpPr/>
                  <p:nvPr/>
                </p:nvSpPr>
                <p:spPr>
                  <a:xfrm>
                    <a:off x="2722075" y="1621200"/>
                    <a:ext cx="46125" cy="129675"/>
                  </a:xfrm>
                  <a:custGeom>
                    <a:rect b="b" l="l" r="r" t="t"/>
                    <a:pathLst>
                      <a:path extrusionOk="0" h="5187" w="1845">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33"/>
                  <p:cNvSpPr/>
                  <p:nvPr/>
                </p:nvSpPr>
                <p:spPr>
                  <a:xfrm>
                    <a:off x="2506550" y="1256500"/>
                    <a:ext cx="155425" cy="209325"/>
                  </a:xfrm>
                  <a:custGeom>
                    <a:rect b="b" l="l" r="r" t="t"/>
                    <a:pathLst>
                      <a:path extrusionOk="0" h="8373" w="6217">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33"/>
                  <p:cNvSpPr/>
                  <p:nvPr/>
                </p:nvSpPr>
                <p:spPr>
                  <a:xfrm>
                    <a:off x="2662725" y="1831300"/>
                    <a:ext cx="59375" cy="75775"/>
                  </a:xfrm>
                  <a:custGeom>
                    <a:rect b="b" l="l" r="r" t="t"/>
                    <a:pathLst>
                      <a:path extrusionOk="0" h="3031" w="2375">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33"/>
                  <p:cNvSpPr/>
                  <p:nvPr/>
                </p:nvSpPr>
                <p:spPr>
                  <a:xfrm>
                    <a:off x="2722075" y="1814900"/>
                    <a:ext cx="135925" cy="87475"/>
                  </a:xfrm>
                  <a:custGeom>
                    <a:rect b="b" l="l" r="r" t="t"/>
                    <a:pathLst>
                      <a:path extrusionOk="0" h="3499" w="5437">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33"/>
                  <p:cNvSpPr/>
                  <p:nvPr/>
                </p:nvSpPr>
                <p:spPr>
                  <a:xfrm>
                    <a:off x="2588550" y="1390825"/>
                    <a:ext cx="125750" cy="171850"/>
                  </a:xfrm>
                  <a:custGeom>
                    <a:rect b="b" l="l" r="r" t="t"/>
                    <a:pathLst>
                      <a:path extrusionOk="0" h="6874" w="503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33"/>
                  <p:cNvSpPr/>
                  <p:nvPr/>
                </p:nvSpPr>
                <p:spPr>
                  <a:xfrm>
                    <a:off x="2636950" y="1707125"/>
                    <a:ext cx="64850" cy="121075"/>
                  </a:xfrm>
                  <a:custGeom>
                    <a:rect b="b" l="l" r="r" t="t"/>
                    <a:pathLst>
                      <a:path extrusionOk="0" h="4843" w="2594">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33"/>
                  <p:cNvSpPr/>
                  <p:nvPr/>
                </p:nvSpPr>
                <p:spPr>
                  <a:xfrm>
                    <a:off x="2488575" y="1523600"/>
                    <a:ext cx="67975" cy="30475"/>
                  </a:xfrm>
                  <a:custGeom>
                    <a:rect b="b" l="l" r="r" t="t"/>
                    <a:pathLst>
                      <a:path extrusionOk="0" h="1219" w="2719">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33"/>
                  <p:cNvSpPr/>
                  <p:nvPr/>
                </p:nvSpPr>
                <p:spPr>
                  <a:xfrm>
                    <a:off x="2460450" y="1679000"/>
                    <a:ext cx="147650" cy="85150"/>
                  </a:xfrm>
                  <a:custGeom>
                    <a:rect b="b" l="l" r="r" t="t"/>
                    <a:pathLst>
                      <a:path extrusionOk="0" h="3406" w="5906">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33"/>
                  <p:cNvSpPr/>
                  <p:nvPr/>
                </p:nvSpPr>
                <p:spPr>
                  <a:xfrm>
                    <a:off x="2460450" y="1803950"/>
                    <a:ext cx="150775" cy="35175"/>
                  </a:xfrm>
                  <a:custGeom>
                    <a:rect b="b" l="l" r="r" t="t"/>
                    <a:pathLst>
                      <a:path extrusionOk="0" h="1407" w="6031">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33"/>
                  <p:cNvSpPr/>
                  <p:nvPr/>
                </p:nvSpPr>
                <p:spPr>
                  <a:xfrm>
                    <a:off x="2577600" y="1459550"/>
                    <a:ext cx="68750" cy="116400"/>
                  </a:xfrm>
                  <a:custGeom>
                    <a:rect b="b" l="l" r="r" t="t"/>
                    <a:pathLst>
                      <a:path extrusionOk="0" h="4656" w="275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33"/>
                  <p:cNvSpPr/>
                  <p:nvPr/>
                </p:nvSpPr>
                <p:spPr>
                  <a:xfrm>
                    <a:off x="2662725" y="1854725"/>
                    <a:ext cx="59375" cy="57025"/>
                  </a:xfrm>
                  <a:custGeom>
                    <a:rect b="b" l="l" r="r" t="t"/>
                    <a:pathLst>
                      <a:path extrusionOk="0" h="2281" w="2375">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33"/>
                  <p:cNvSpPr/>
                  <p:nvPr/>
                </p:nvSpPr>
                <p:spPr>
                  <a:xfrm>
                    <a:off x="2558875" y="1335375"/>
                    <a:ext cx="24225" cy="198400"/>
                  </a:xfrm>
                  <a:custGeom>
                    <a:rect b="b" l="l" r="r" t="t"/>
                    <a:pathLst>
                      <a:path extrusionOk="0" h="7936" w="969">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33"/>
                  <p:cNvSpPr/>
                  <p:nvPr/>
                </p:nvSpPr>
                <p:spPr>
                  <a:xfrm>
                    <a:off x="2537000" y="1483750"/>
                    <a:ext cx="151525" cy="611525"/>
                  </a:xfrm>
                  <a:custGeom>
                    <a:rect b="b" l="l" r="r" t="t"/>
                    <a:pathLst>
                      <a:path extrusionOk="0" h="24461" w="6061">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33"/>
                  <p:cNvSpPr/>
                  <p:nvPr/>
                </p:nvSpPr>
                <p:spPr>
                  <a:xfrm>
                    <a:off x="2609625" y="2095250"/>
                    <a:ext cx="112475" cy="235900"/>
                  </a:xfrm>
                  <a:custGeom>
                    <a:rect b="b" l="l" r="r" t="t"/>
                    <a:pathLst>
                      <a:path extrusionOk="0" h="9436" w="4499">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33"/>
                  <p:cNvSpPr/>
                  <p:nvPr/>
                </p:nvSpPr>
                <p:spPr>
                  <a:xfrm>
                    <a:off x="2722075" y="2095250"/>
                    <a:ext cx="92200" cy="235900"/>
                  </a:xfrm>
                  <a:custGeom>
                    <a:rect b="b" l="l" r="r" t="t"/>
                    <a:pathLst>
                      <a:path extrusionOk="0" h="9436" w="3688">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33"/>
                  <p:cNvSpPr/>
                  <p:nvPr/>
                </p:nvSpPr>
                <p:spPr>
                  <a:xfrm>
                    <a:off x="2539350" y="2095250"/>
                    <a:ext cx="91400" cy="235900"/>
                  </a:xfrm>
                  <a:custGeom>
                    <a:rect b="b" l="l" r="r" t="t"/>
                    <a:pathLst>
                      <a:path extrusionOk="0" h="9436" w="3656">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33"/>
                  <p:cNvSpPr/>
                  <p:nvPr/>
                </p:nvSpPr>
                <p:spPr>
                  <a:xfrm>
                    <a:off x="2749425" y="2095250"/>
                    <a:ext cx="67975" cy="235900"/>
                  </a:xfrm>
                  <a:custGeom>
                    <a:rect b="b" l="l" r="r" t="t"/>
                    <a:pathLst>
                      <a:path extrusionOk="0" h="9436" w="2719">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33"/>
                  <p:cNvSpPr/>
                  <p:nvPr/>
                </p:nvSpPr>
                <p:spPr>
                  <a:xfrm>
                    <a:off x="2565900" y="2331125"/>
                    <a:ext cx="156200" cy="23450"/>
                  </a:xfrm>
                  <a:custGeom>
                    <a:rect b="b" l="l" r="r" t="t"/>
                    <a:pathLst>
                      <a:path extrusionOk="0" h="938" w="6248">
                        <a:moveTo>
                          <a:pt x="0" y="0"/>
                        </a:moveTo>
                        <a:lnTo>
                          <a:pt x="250" y="843"/>
                        </a:lnTo>
                        <a:lnTo>
                          <a:pt x="6248" y="937"/>
                        </a:lnTo>
                        <a:lnTo>
                          <a:pt x="6248"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250" name="Google Shape;1250;p33"/>
            <p:cNvSpPr/>
            <p:nvPr/>
          </p:nvSpPr>
          <p:spPr>
            <a:xfrm>
              <a:off x="2722075" y="2254925"/>
              <a:ext cx="78925" cy="24225"/>
            </a:xfrm>
            <a:custGeom>
              <a:rect b="b" l="l" r="r" t="t"/>
              <a:pathLst>
                <a:path extrusionOk="0" h="969" w="3157">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1" name="Google Shape;1251;p33"/>
          <p:cNvGrpSpPr/>
          <p:nvPr/>
        </p:nvGrpSpPr>
        <p:grpSpPr>
          <a:xfrm flipH="1">
            <a:off x="1075872" y="413075"/>
            <a:ext cx="399100" cy="407700"/>
            <a:chOff x="5540600" y="1035475"/>
            <a:chExt cx="399100" cy="407700"/>
          </a:xfrm>
        </p:grpSpPr>
        <p:sp>
          <p:nvSpPr>
            <p:cNvPr id="1252" name="Google Shape;1252;p33"/>
            <p:cNvSpPr/>
            <p:nvPr/>
          </p:nvSpPr>
          <p:spPr>
            <a:xfrm>
              <a:off x="5540600" y="1035475"/>
              <a:ext cx="399100" cy="407700"/>
            </a:xfrm>
            <a:custGeom>
              <a:rect b="b" l="l" r="r" t="t"/>
              <a:pathLst>
                <a:path extrusionOk="0" h="16308" w="15964">
                  <a:moveTo>
                    <a:pt x="15901" y="1"/>
                  </a:moveTo>
                  <a:lnTo>
                    <a:pt x="1" y="63"/>
                  </a:lnTo>
                  <a:lnTo>
                    <a:pt x="157" y="16151"/>
                  </a:lnTo>
                  <a:lnTo>
                    <a:pt x="15964" y="16308"/>
                  </a:lnTo>
                  <a:lnTo>
                    <a:pt x="15901" y="1"/>
                  </a:lnTo>
                  <a:close/>
                </a:path>
              </a:pathLst>
            </a:custGeom>
            <a:solidFill>
              <a:srgbClr val="D4B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33"/>
            <p:cNvSpPr/>
            <p:nvPr/>
          </p:nvSpPr>
          <p:spPr>
            <a:xfrm>
              <a:off x="5579622" y="1072912"/>
              <a:ext cx="321064" cy="332813"/>
            </a:xfrm>
            <a:custGeom>
              <a:rect b="b" l="l" r="r" t="t"/>
              <a:pathLst>
                <a:path extrusionOk="0" h="11528" w="11122">
                  <a:moveTo>
                    <a:pt x="1" y="1"/>
                  </a:moveTo>
                  <a:lnTo>
                    <a:pt x="313" y="11340"/>
                  </a:lnTo>
                  <a:lnTo>
                    <a:pt x="11122" y="11528"/>
                  </a:lnTo>
                  <a:lnTo>
                    <a:pt x="11091" y="18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4" name="Google Shape;1254;p33"/>
          <p:cNvGrpSpPr/>
          <p:nvPr/>
        </p:nvGrpSpPr>
        <p:grpSpPr>
          <a:xfrm flipH="1">
            <a:off x="497271" y="856317"/>
            <a:ext cx="345860" cy="353313"/>
            <a:chOff x="5540600" y="1035475"/>
            <a:chExt cx="399100" cy="407700"/>
          </a:xfrm>
        </p:grpSpPr>
        <p:sp>
          <p:nvSpPr>
            <p:cNvPr id="1255" name="Google Shape;1255;p33"/>
            <p:cNvSpPr/>
            <p:nvPr/>
          </p:nvSpPr>
          <p:spPr>
            <a:xfrm>
              <a:off x="5540600" y="1035475"/>
              <a:ext cx="399100" cy="407700"/>
            </a:xfrm>
            <a:custGeom>
              <a:rect b="b" l="l" r="r" t="t"/>
              <a:pathLst>
                <a:path extrusionOk="0" h="16308" w="15964">
                  <a:moveTo>
                    <a:pt x="15901" y="1"/>
                  </a:moveTo>
                  <a:lnTo>
                    <a:pt x="1" y="63"/>
                  </a:lnTo>
                  <a:lnTo>
                    <a:pt x="157" y="16151"/>
                  </a:lnTo>
                  <a:lnTo>
                    <a:pt x="15964" y="16308"/>
                  </a:lnTo>
                  <a:lnTo>
                    <a:pt x="15901" y="1"/>
                  </a:lnTo>
                  <a:close/>
                </a:path>
              </a:pathLst>
            </a:custGeom>
            <a:solidFill>
              <a:srgbClr val="D4B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33"/>
            <p:cNvSpPr/>
            <p:nvPr/>
          </p:nvSpPr>
          <p:spPr>
            <a:xfrm>
              <a:off x="5569496" y="1057164"/>
              <a:ext cx="344754" cy="357339"/>
            </a:xfrm>
            <a:custGeom>
              <a:rect b="b" l="l" r="r" t="t"/>
              <a:pathLst>
                <a:path extrusionOk="0" h="11528" w="11122">
                  <a:moveTo>
                    <a:pt x="1" y="1"/>
                  </a:moveTo>
                  <a:lnTo>
                    <a:pt x="313" y="11340"/>
                  </a:lnTo>
                  <a:lnTo>
                    <a:pt x="11122" y="11528"/>
                  </a:lnTo>
                  <a:lnTo>
                    <a:pt x="11091" y="188"/>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83" name="Shape 83"/>
        <p:cNvGrpSpPr/>
        <p:nvPr/>
      </p:nvGrpSpPr>
      <p:grpSpPr>
        <a:xfrm>
          <a:off x="0" y="0"/>
          <a:ext cx="0" cy="0"/>
          <a:chOff x="0" y="0"/>
          <a:chExt cx="0" cy="0"/>
        </a:xfrm>
      </p:grpSpPr>
      <p:grpSp>
        <p:nvGrpSpPr>
          <p:cNvPr id="84" name="Google Shape;84;p20"/>
          <p:cNvGrpSpPr/>
          <p:nvPr/>
        </p:nvGrpSpPr>
        <p:grpSpPr>
          <a:xfrm>
            <a:off x="-281750" y="0"/>
            <a:ext cx="9866638" cy="4285781"/>
            <a:chOff x="360450" y="238122"/>
            <a:chExt cx="6898300" cy="2546059"/>
          </a:xfrm>
        </p:grpSpPr>
        <p:sp>
          <p:nvSpPr>
            <p:cNvPr id="85" name="Google Shape;85;p20"/>
            <p:cNvSpPr/>
            <p:nvPr/>
          </p:nvSpPr>
          <p:spPr>
            <a:xfrm>
              <a:off x="360450" y="238122"/>
              <a:ext cx="6898300" cy="2546059"/>
            </a:xfrm>
            <a:custGeom>
              <a:rect b="b" l="l" r="r" t="t"/>
              <a:pathLst>
                <a:path extrusionOk="0" h="101558" w="275932">
                  <a:moveTo>
                    <a:pt x="0" y="0"/>
                  </a:moveTo>
                  <a:lnTo>
                    <a:pt x="0" y="101557"/>
                  </a:lnTo>
                  <a:lnTo>
                    <a:pt x="275932" y="101557"/>
                  </a:lnTo>
                  <a:lnTo>
                    <a:pt x="275932" y="0"/>
                  </a:lnTo>
                  <a:close/>
                </a:path>
              </a:pathLst>
            </a:custGeom>
            <a:solidFill>
              <a:srgbClr val="FEFFDE">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0"/>
            <p:cNvSpPr/>
            <p:nvPr/>
          </p:nvSpPr>
          <p:spPr>
            <a:xfrm>
              <a:off x="6595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0"/>
            <p:cNvSpPr/>
            <p:nvPr/>
          </p:nvSpPr>
          <p:spPr>
            <a:xfrm>
              <a:off x="10719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0"/>
            <p:cNvSpPr/>
            <p:nvPr/>
          </p:nvSpPr>
          <p:spPr>
            <a:xfrm>
              <a:off x="1485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0"/>
            <p:cNvSpPr/>
            <p:nvPr/>
          </p:nvSpPr>
          <p:spPr>
            <a:xfrm>
              <a:off x="18973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0"/>
            <p:cNvSpPr/>
            <p:nvPr/>
          </p:nvSpPr>
          <p:spPr>
            <a:xfrm>
              <a:off x="23097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0"/>
            <p:cNvSpPr/>
            <p:nvPr/>
          </p:nvSpPr>
          <p:spPr>
            <a:xfrm>
              <a:off x="27220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0"/>
            <p:cNvSpPr/>
            <p:nvPr/>
          </p:nvSpPr>
          <p:spPr>
            <a:xfrm>
              <a:off x="31344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0"/>
            <p:cNvSpPr/>
            <p:nvPr/>
          </p:nvSpPr>
          <p:spPr>
            <a:xfrm>
              <a:off x="3546800" y="238125"/>
              <a:ext cx="142925" cy="2545975"/>
            </a:xfrm>
            <a:custGeom>
              <a:rect b="b" l="l" r="r" t="t"/>
              <a:pathLst>
                <a:path extrusionOk="0" h="101839" w="5717">
                  <a:moveTo>
                    <a:pt x="0" y="0"/>
                  </a:moveTo>
                  <a:lnTo>
                    <a:pt x="0"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0"/>
            <p:cNvSpPr/>
            <p:nvPr/>
          </p:nvSpPr>
          <p:spPr>
            <a:xfrm>
              <a:off x="39591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0"/>
            <p:cNvSpPr/>
            <p:nvPr/>
          </p:nvSpPr>
          <p:spPr>
            <a:xfrm>
              <a:off x="43715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0"/>
            <p:cNvSpPr/>
            <p:nvPr/>
          </p:nvSpPr>
          <p:spPr>
            <a:xfrm>
              <a:off x="47838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0"/>
            <p:cNvSpPr/>
            <p:nvPr/>
          </p:nvSpPr>
          <p:spPr>
            <a:xfrm>
              <a:off x="51969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0"/>
            <p:cNvSpPr/>
            <p:nvPr/>
          </p:nvSpPr>
          <p:spPr>
            <a:xfrm>
              <a:off x="56093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0"/>
            <p:cNvSpPr/>
            <p:nvPr/>
          </p:nvSpPr>
          <p:spPr>
            <a:xfrm>
              <a:off x="60216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0"/>
            <p:cNvSpPr/>
            <p:nvPr/>
          </p:nvSpPr>
          <p:spPr>
            <a:xfrm>
              <a:off x="6434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0"/>
            <p:cNvSpPr/>
            <p:nvPr/>
          </p:nvSpPr>
          <p:spPr>
            <a:xfrm>
              <a:off x="68463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p20"/>
          <p:cNvSpPr txBox="1"/>
          <p:nvPr>
            <p:ph type="title"/>
          </p:nvPr>
        </p:nvSpPr>
        <p:spPr>
          <a:xfrm>
            <a:off x="722375" y="539500"/>
            <a:ext cx="77085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800"/>
              <a:buFont typeface="Calistoga"/>
              <a:buNone/>
              <a:defRPr>
                <a:solidFill>
                  <a:schemeClr val="dk1"/>
                </a:solidFill>
              </a:defRPr>
            </a:lvl1pPr>
            <a:lvl2pPr lvl="1"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2pPr>
            <a:lvl3pPr lvl="2"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3pPr>
            <a:lvl4pPr lvl="3"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4pPr>
            <a:lvl5pPr lvl="4"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5pPr>
            <a:lvl6pPr lvl="5"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6pPr>
            <a:lvl7pPr lvl="6"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7pPr>
            <a:lvl8pPr lvl="7"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8pPr>
            <a:lvl9pPr lvl="8"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9pPr>
          </a:lstStyle>
          <a:p/>
        </p:txBody>
      </p:sp>
      <p:sp>
        <p:nvSpPr>
          <p:cNvPr id="103" name="Google Shape;103;p20"/>
          <p:cNvSpPr txBox="1"/>
          <p:nvPr>
            <p:ph idx="2" type="title"/>
          </p:nvPr>
        </p:nvSpPr>
        <p:spPr>
          <a:xfrm>
            <a:off x="1602933" y="1493650"/>
            <a:ext cx="2778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 name="Google Shape;104;p20"/>
          <p:cNvSpPr txBox="1"/>
          <p:nvPr>
            <p:ph idx="3" type="title"/>
          </p:nvPr>
        </p:nvSpPr>
        <p:spPr>
          <a:xfrm>
            <a:off x="4828100" y="1569950"/>
            <a:ext cx="706800" cy="77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5" name="Google Shape;105;p20"/>
          <p:cNvSpPr txBox="1"/>
          <p:nvPr>
            <p:ph idx="1" type="subTitle"/>
          </p:nvPr>
        </p:nvSpPr>
        <p:spPr>
          <a:xfrm>
            <a:off x="1602933" y="1930925"/>
            <a:ext cx="2778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0"/>
          <p:cNvSpPr txBox="1"/>
          <p:nvPr>
            <p:ph idx="4" type="title"/>
          </p:nvPr>
        </p:nvSpPr>
        <p:spPr>
          <a:xfrm>
            <a:off x="1602933" y="3036175"/>
            <a:ext cx="2778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7" name="Google Shape;107;p20"/>
          <p:cNvSpPr txBox="1"/>
          <p:nvPr>
            <p:ph idx="5" type="title"/>
          </p:nvPr>
        </p:nvSpPr>
        <p:spPr>
          <a:xfrm>
            <a:off x="4828100" y="3097875"/>
            <a:ext cx="706800" cy="77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20"/>
          <p:cNvSpPr txBox="1"/>
          <p:nvPr>
            <p:ph idx="6" type="subTitle"/>
          </p:nvPr>
        </p:nvSpPr>
        <p:spPr>
          <a:xfrm>
            <a:off x="1602933" y="3473450"/>
            <a:ext cx="2778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0"/>
          <p:cNvSpPr txBox="1"/>
          <p:nvPr>
            <p:ph idx="7" type="title"/>
          </p:nvPr>
        </p:nvSpPr>
        <p:spPr>
          <a:xfrm>
            <a:off x="5635849" y="1488838"/>
            <a:ext cx="2778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0" name="Google Shape;110;p20"/>
          <p:cNvSpPr txBox="1"/>
          <p:nvPr>
            <p:ph idx="8" type="title"/>
          </p:nvPr>
        </p:nvSpPr>
        <p:spPr>
          <a:xfrm>
            <a:off x="801775" y="1569975"/>
            <a:ext cx="706800" cy="77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1" name="Google Shape;111;p20"/>
          <p:cNvSpPr txBox="1"/>
          <p:nvPr>
            <p:ph idx="9" type="subTitle"/>
          </p:nvPr>
        </p:nvSpPr>
        <p:spPr>
          <a:xfrm>
            <a:off x="5635849" y="1926110"/>
            <a:ext cx="2778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0"/>
          <p:cNvSpPr txBox="1"/>
          <p:nvPr>
            <p:ph idx="13" type="title"/>
          </p:nvPr>
        </p:nvSpPr>
        <p:spPr>
          <a:xfrm>
            <a:off x="5635849" y="3032368"/>
            <a:ext cx="2778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3" name="Google Shape;113;p20"/>
          <p:cNvSpPr txBox="1"/>
          <p:nvPr>
            <p:ph idx="14" type="title"/>
          </p:nvPr>
        </p:nvSpPr>
        <p:spPr>
          <a:xfrm>
            <a:off x="801775" y="3097825"/>
            <a:ext cx="706800" cy="77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4" name="Google Shape;114;p20"/>
          <p:cNvSpPr txBox="1"/>
          <p:nvPr>
            <p:ph idx="15" type="subTitle"/>
          </p:nvPr>
        </p:nvSpPr>
        <p:spPr>
          <a:xfrm>
            <a:off x="5635849" y="3469640"/>
            <a:ext cx="2778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0"/>
          <p:cNvSpPr/>
          <p:nvPr/>
        </p:nvSpPr>
        <p:spPr>
          <a:xfrm>
            <a:off x="-281750" y="4285650"/>
            <a:ext cx="9866638" cy="945382"/>
          </a:xfrm>
          <a:custGeom>
            <a:rect b="b" l="l" r="r" t="t"/>
            <a:pathLst>
              <a:path extrusionOk="0" h="106432" w="275932">
                <a:moveTo>
                  <a:pt x="0" y="1"/>
                </a:moveTo>
                <a:lnTo>
                  <a:pt x="0" y="106431"/>
                </a:lnTo>
                <a:lnTo>
                  <a:pt x="275932" y="106431"/>
                </a:lnTo>
                <a:lnTo>
                  <a:pt x="275932"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 name="Google Shape;116;p20"/>
          <p:cNvGrpSpPr/>
          <p:nvPr/>
        </p:nvGrpSpPr>
        <p:grpSpPr>
          <a:xfrm>
            <a:off x="8547625" y="2594775"/>
            <a:ext cx="682350" cy="2013800"/>
            <a:chOff x="611000" y="2824650"/>
            <a:chExt cx="682350" cy="2013800"/>
          </a:xfrm>
        </p:grpSpPr>
        <p:sp>
          <p:nvSpPr>
            <p:cNvPr id="117" name="Google Shape;117;p20"/>
            <p:cNvSpPr/>
            <p:nvPr/>
          </p:nvSpPr>
          <p:spPr>
            <a:xfrm>
              <a:off x="702675" y="4007775"/>
              <a:ext cx="164300" cy="351350"/>
            </a:xfrm>
            <a:custGeom>
              <a:rect b="b" l="l" r="r" t="t"/>
              <a:pathLst>
                <a:path extrusionOk="0" h="14054" w="6572">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0"/>
            <p:cNvSpPr/>
            <p:nvPr/>
          </p:nvSpPr>
          <p:spPr>
            <a:xfrm>
              <a:off x="848725" y="2895475"/>
              <a:ext cx="138175" cy="1596425"/>
            </a:xfrm>
            <a:custGeom>
              <a:rect b="b" l="l" r="r" t="t"/>
              <a:pathLst>
                <a:path extrusionOk="0" h="63857" w="5527">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0"/>
            <p:cNvSpPr/>
            <p:nvPr/>
          </p:nvSpPr>
          <p:spPr>
            <a:xfrm>
              <a:off x="991825" y="3337175"/>
              <a:ext cx="129075" cy="1117475"/>
            </a:xfrm>
            <a:custGeom>
              <a:rect b="b" l="l" r="r" t="t"/>
              <a:pathLst>
                <a:path extrusionOk="0" h="44699" w="5163">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0"/>
            <p:cNvSpPr/>
            <p:nvPr/>
          </p:nvSpPr>
          <p:spPr>
            <a:xfrm>
              <a:off x="1017300" y="4020275"/>
              <a:ext cx="53575" cy="117375"/>
            </a:xfrm>
            <a:custGeom>
              <a:rect b="b" l="l" r="r" t="t"/>
              <a:pathLst>
                <a:path extrusionOk="0" h="4695" w="2143">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0"/>
            <p:cNvSpPr/>
            <p:nvPr/>
          </p:nvSpPr>
          <p:spPr>
            <a:xfrm>
              <a:off x="699725" y="4169200"/>
              <a:ext cx="211800" cy="325275"/>
            </a:xfrm>
            <a:custGeom>
              <a:rect b="b" l="l" r="r" t="t"/>
              <a:pathLst>
                <a:path extrusionOk="0" h="13011" w="8472">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0"/>
            <p:cNvSpPr/>
            <p:nvPr/>
          </p:nvSpPr>
          <p:spPr>
            <a:xfrm>
              <a:off x="611000" y="3303775"/>
              <a:ext cx="315075" cy="1162850"/>
            </a:xfrm>
            <a:custGeom>
              <a:rect b="b" l="l" r="r" t="t"/>
              <a:pathLst>
                <a:path extrusionOk="0" h="46514" w="12603">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a:off x="842950" y="4243000"/>
              <a:ext cx="60850" cy="97700"/>
            </a:xfrm>
            <a:custGeom>
              <a:rect b="b" l="l" r="r" t="t"/>
              <a:pathLst>
                <a:path extrusionOk="0" h="3908" w="2434">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0"/>
            <p:cNvSpPr/>
            <p:nvPr/>
          </p:nvSpPr>
          <p:spPr>
            <a:xfrm>
              <a:off x="797975" y="4061375"/>
              <a:ext cx="68125" cy="98975"/>
            </a:xfrm>
            <a:custGeom>
              <a:rect b="b" l="l" r="r" t="t"/>
              <a:pathLst>
                <a:path extrusionOk="0" h="3959" w="2725">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0"/>
            <p:cNvSpPr/>
            <p:nvPr/>
          </p:nvSpPr>
          <p:spPr>
            <a:xfrm>
              <a:off x="751725" y="3875475"/>
              <a:ext cx="68975" cy="98550"/>
            </a:xfrm>
            <a:custGeom>
              <a:rect b="b" l="l" r="r" t="t"/>
              <a:pathLst>
                <a:path extrusionOk="0" h="3942" w="2759">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0"/>
            <p:cNvSpPr/>
            <p:nvPr/>
          </p:nvSpPr>
          <p:spPr>
            <a:xfrm>
              <a:off x="707600" y="3699850"/>
              <a:ext cx="65550" cy="97275"/>
            </a:xfrm>
            <a:custGeom>
              <a:rect b="b" l="l" r="r" t="t"/>
              <a:pathLst>
                <a:path extrusionOk="0" h="3891" w="2622">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0"/>
            <p:cNvSpPr/>
            <p:nvPr/>
          </p:nvSpPr>
          <p:spPr>
            <a:xfrm>
              <a:off x="664325" y="3526800"/>
              <a:ext cx="57425" cy="94700"/>
            </a:xfrm>
            <a:custGeom>
              <a:rect b="b" l="l" r="r" t="t"/>
              <a:pathLst>
                <a:path extrusionOk="0" h="3788" w="2297">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0"/>
            <p:cNvSpPr/>
            <p:nvPr/>
          </p:nvSpPr>
          <p:spPr>
            <a:xfrm>
              <a:off x="628350" y="3381575"/>
              <a:ext cx="46275" cy="91700"/>
            </a:xfrm>
            <a:custGeom>
              <a:rect b="b" l="l" r="r" t="t"/>
              <a:pathLst>
                <a:path extrusionOk="0" h="3668" w="1851">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a:off x="751875" y="3426100"/>
              <a:ext cx="232475" cy="1185750"/>
            </a:xfrm>
            <a:custGeom>
              <a:rect b="b" l="l" r="r" t="t"/>
              <a:pathLst>
                <a:path extrusionOk="0" h="47430" w="9299">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p:nvPr/>
          </p:nvSpPr>
          <p:spPr>
            <a:xfrm>
              <a:off x="895650" y="4288425"/>
              <a:ext cx="61275" cy="100250"/>
            </a:xfrm>
            <a:custGeom>
              <a:rect b="b" l="l" r="r" t="t"/>
              <a:pathLst>
                <a:path extrusionOk="0" h="4010" w="2451">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p:nvPr/>
          </p:nvSpPr>
          <p:spPr>
            <a:xfrm>
              <a:off x="862650" y="4093075"/>
              <a:ext cx="63425" cy="100275"/>
            </a:xfrm>
            <a:custGeom>
              <a:rect b="b" l="l" r="r" t="t"/>
              <a:pathLst>
                <a:path extrusionOk="0" h="4011" w="2537">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0"/>
            <p:cNvSpPr/>
            <p:nvPr/>
          </p:nvSpPr>
          <p:spPr>
            <a:xfrm>
              <a:off x="827100" y="3881900"/>
              <a:ext cx="59575" cy="98550"/>
            </a:xfrm>
            <a:custGeom>
              <a:rect b="b" l="l" r="r" t="t"/>
              <a:pathLst>
                <a:path extrusionOk="0" h="3942" w="2383">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0"/>
            <p:cNvSpPr/>
            <p:nvPr/>
          </p:nvSpPr>
          <p:spPr>
            <a:xfrm>
              <a:off x="791550" y="3672875"/>
              <a:ext cx="50150" cy="95550"/>
            </a:xfrm>
            <a:custGeom>
              <a:rect b="b" l="l" r="r" t="t"/>
              <a:pathLst>
                <a:path extrusionOk="0" h="3822" w="2006">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0"/>
            <p:cNvSpPr/>
            <p:nvPr/>
          </p:nvSpPr>
          <p:spPr>
            <a:xfrm>
              <a:off x="760275" y="3484825"/>
              <a:ext cx="36025" cy="91250"/>
            </a:xfrm>
            <a:custGeom>
              <a:rect b="b" l="l" r="r" t="t"/>
              <a:pathLst>
                <a:path extrusionOk="0" h="3650" w="1441">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0"/>
            <p:cNvSpPr/>
            <p:nvPr/>
          </p:nvSpPr>
          <p:spPr>
            <a:xfrm>
              <a:off x="1028000" y="2996475"/>
              <a:ext cx="265350" cy="1464600"/>
            </a:xfrm>
            <a:custGeom>
              <a:rect b="b" l="l" r="r" t="t"/>
              <a:pathLst>
                <a:path extrusionOk="0" h="58584" w="10614">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0"/>
            <p:cNvSpPr/>
            <p:nvPr/>
          </p:nvSpPr>
          <p:spPr>
            <a:xfrm>
              <a:off x="1034425" y="3947475"/>
              <a:ext cx="163850" cy="612125"/>
            </a:xfrm>
            <a:custGeom>
              <a:rect b="b" l="l" r="r" t="t"/>
              <a:pathLst>
                <a:path extrusionOk="0" h="24485" w="6554">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0"/>
            <p:cNvSpPr/>
            <p:nvPr/>
          </p:nvSpPr>
          <p:spPr>
            <a:xfrm>
              <a:off x="944450" y="2824650"/>
              <a:ext cx="114425" cy="1763650"/>
            </a:xfrm>
            <a:custGeom>
              <a:rect b="b" l="l" r="r" t="t"/>
              <a:pathLst>
                <a:path extrusionOk="0" h="70546" w="4577">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0"/>
            <p:cNvSpPr/>
            <p:nvPr/>
          </p:nvSpPr>
          <p:spPr>
            <a:xfrm>
              <a:off x="706750" y="4314125"/>
              <a:ext cx="466925" cy="524325"/>
            </a:xfrm>
            <a:custGeom>
              <a:rect b="b" l="l" r="r" t="t"/>
              <a:pathLst>
                <a:path extrusionOk="0" h="20973" w="18677">
                  <a:moveTo>
                    <a:pt x="0" y="0"/>
                  </a:moveTo>
                  <a:lnTo>
                    <a:pt x="3204" y="20973"/>
                  </a:lnTo>
                  <a:lnTo>
                    <a:pt x="15729" y="20973"/>
                  </a:lnTo>
                  <a:lnTo>
                    <a:pt x="18676" y="3427"/>
                  </a:lnTo>
                  <a:lnTo>
                    <a:pt x="0" y="0"/>
                  </a:lnTo>
                  <a:close/>
                </a:path>
              </a:pathLst>
            </a:custGeom>
            <a:solidFill>
              <a:srgbClr val="CFB9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0"/>
            <p:cNvSpPr/>
            <p:nvPr/>
          </p:nvSpPr>
          <p:spPr>
            <a:xfrm>
              <a:off x="1046000" y="4180475"/>
              <a:ext cx="60850" cy="125525"/>
            </a:xfrm>
            <a:custGeom>
              <a:rect b="b" l="l" r="r" t="t"/>
              <a:pathLst>
                <a:path extrusionOk="0" h="5021" w="2434">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0"/>
            <p:cNvSpPr/>
            <p:nvPr/>
          </p:nvSpPr>
          <p:spPr>
            <a:xfrm>
              <a:off x="1078125" y="3944875"/>
              <a:ext cx="66425" cy="125950"/>
            </a:xfrm>
            <a:custGeom>
              <a:rect b="b" l="l" r="r" t="t"/>
              <a:pathLst>
                <a:path extrusionOk="0" h="5038" w="2657">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0"/>
            <p:cNvSpPr/>
            <p:nvPr/>
          </p:nvSpPr>
          <p:spPr>
            <a:xfrm>
              <a:off x="1115825" y="3708850"/>
              <a:ext cx="66000" cy="125525"/>
            </a:xfrm>
            <a:custGeom>
              <a:rect b="b" l="l" r="r" t="t"/>
              <a:pathLst>
                <a:path extrusionOk="0" h="5021" w="264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0"/>
            <p:cNvSpPr/>
            <p:nvPr/>
          </p:nvSpPr>
          <p:spPr>
            <a:xfrm>
              <a:off x="1164225" y="3444975"/>
              <a:ext cx="59575" cy="123825"/>
            </a:xfrm>
            <a:custGeom>
              <a:rect b="b" l="l" r="r" t="t"/>
              <a:pathLst>
                <a:path extrusionOk="0" h="4953" w="2383">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0"/>
            <p:cNvSpPr/>
            <p:nvPr/>
          </p:nvSpPr>
          <p:spPr>
            <a:xfrm>
              <a:off x="1219050" y="3177250"/>
              <a:ext cx="47150" cy="120825"/>
            </a:xfrm>
            <a:custGeom>
              <a:rect b="b" l="l" r="r" t="t"/>
              <a:pathLst>
                <a:path extrusionOk="0" h="4833" w="1886">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0"/>
            <p:cNvSpPr/>
            <p:nvPr/>
          </p:nvSpPr>
          <p:spPr>
            <a:xfrm>
              <a:off x="965475" y="4154350"/>
              <a:ext cx="57000" cy="119525"/>
            </a:xfrm>
            <a:custGeom>
              <a:rect b="b" l="l" r="r" t="t"/>
              <a:pathLst>
                <a:path extrusionOk="0" h="4781" w="228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0"/>
            <p:cNvSpPr/>
            <p:nvPr/>
          </p:nvSpPr>
          <p:spPr>
            <a:xfrm>
              <a:off x="973600" y="3898600"/>
              <a:ext cx="57000" cy="119550"/>
            </a:xfrm>
            <a:custGeom>
              <a:rect b="b" l="l" r="r" t="t"/>
              <a:pathLst>
                <a:path extrusionOk="0" h="4782" w="228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0"/>
            <p:cNvSpPr/>
            <p:nvPr/>
          </p:nvSpPr>
          <p:spPr>
            <a:xfrm>
              <a:off x="983450" y="3659150"/>
              <a:ext cx="54425" cy="119550"/>
            </a:xfrm>
            <a:custGeom>
              <a:rect b="b" l="l" r="r" t="t"/>
              <a:pathLst>
                <a:path extrusionOk="0" h="4782" w="2177">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0"/>
            <p:cNvSpPr/>
            <p:nvPr/>
          </p:nvSpPr>
          <p:spPr>
            <a:xfrm>
              <a:off x="995025" y="3428700"/>
              <a:ext cx="50150" cy="119550"/>
            </a:xfrm>
            <a:custGeom>
              <a:rect b="b" l="l" r="r" t="t"/>
              <a:pathLst>
                <a:path extrusionOk="0" h="4782" w="2006">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0"/>
            <p:cNvSpPr/>
            <p:nvPr/>
          </p:nvSpPr>
          <p:spPr>
            <a:xfrm>
              <a:off x="1009600" y="3173400"/>
              <a:ext cx="42850" cy="119100"/>
            </a:xfrm>
            <a:custGeom>
              <a:rect b="b" l="l" r="r" t="t"/>
              <a:pathLst>
                <a:path extrusionOk="0" h="4764" w="1714">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0"/>
            <p:cNvSpPr/>
            <p:nvPr/>
          </p:nvSpPr>
          <p:spPr>
            <a:xfrm>
              <a:off x="1027150" y="2912525"/>
              <a:ext cx="31300" cy="118675"/>
            </a:xfrm>
            <a:custGeom>
              <a:rect b="b" l="l" r="r" t="t"/>
              <a:pathLst>
                <a:path extrusionOk="0" h="4747" w="1252">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20"/>
          <p:cNvGrpSpPr/>
          <p:nvPr/>
        </p:nvGrpSpPr>
        <p:grpSpPr>
          <a:xfrm flipH="1">
            <a:off x="8656888" y="897185"/>
            <a:ext cx="399130" cy="434847"/>
            <a:chOff x="2658050" y="584875"/>
            <a:chExt cx="706800" cy="770050"/>
          </a:xfrm>
        </p:grpSpPr>
        <p:sp>
          <p:nvSpPr>
            <p:cNvPr id="151" name="Google Shape;151;p20"/>
            <p:cNvSpPr/>
            <p:nvPr/>
          </p:nvSpPr>
          <p:spPr>
            <a:xfrm>
              <a:off x="2658050" y="584875"/>
              <a:ext cx="706800" cy="770050"/>
            </a:xfrm>
            <a:custGeom>
              <a:rect b="b" l="l" r="r" t="t"/>
              <a:pathLst>
                <a:path extrusionOk="0" h="30802" w="28272">
                  <a:moveTo>
                    <a:pt x="28271" y="0"/>
                  </a:moveTo>
                  <a:lnTo>
                    <a:pt x="0" y="1281"/>
                  </a:lnTo>
                  <a:lnTo>
                    <a:pt x="3562" y="30302"/>
                  </a:lnTo>
                  <a:lnTo>
                    <a:pt x="26741" y="30802"/>
                  </a:lnTo>
                  <a:lnTo>
                    <a:pt x="28271" y="0"/>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0"/>
            <p:cNvSpPr/>
            <p:nvPr/>
          </p:nvSpPr>
          <p:spPr>
            <a:xfrm>
              <a:off x="2733800" y="657500"/>
              <a:ext cx="560750" cy="627150"/>
            </a:xfrm>
            <a:custGeom>
              <a:rect b="b" l="l" r="r" t="t"/>
              <a:pathLst>
                <a:path extrusionOk="0" h="25086" w="22430">
                  <a:moveTo>
                    <a:pt x="22430" y="0"/>
                  </a:moveTo>
                  <a:lnTo>
                    <a:pt x="1" y="1000"/>
                  </a:lnTo>
                  <a:lnTo>
                    <a:pt x="2874" y="24679"/>
                  </a:lnTo>
                  <a:lnTo>
                    <a:pt x="21180" y="25085"/>
                  </a:lnTo>
                  <a:lnTo>
                    <a:pt x="2243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20"/>
          <p:cNvGrpSpPr/>
          <p:nvPr/>
        </p:nvGrpSpPr>
        <p:grpSpPr>
          <a:xfrm>
            <a:off x="7972138" y="539510"/>
            <a:ext cx="399130" cy="434847"/>
            <a:chOff x="2658050" y="584875"/>
            <a:chExt cx="706800" cy="770050"/>
          </a:xfrm>
        </p:grpSpPr>
        <p:sp>
          <p:nvSpPr>
            <p:cNvPr id="154" name="Google Shape;154;p20"/>
            <p:cNvSpPr/>
            <p:nvPr/>
          </p:nvSpPr>
          <p:spPr>
            <a:xfrm>
              <a:off x="2658050" y="584875"/>
              <a:ext cx="706800" cy="770050"/>
            </a:xfrm>
            <a:custGeom>
              <a:rect b="b" l="l" r="r" t="t"/>
              <a:pathLst>
                <a:path extrusionOk="0" h="30802" w="28272">
                  <a:moveTo>
                    <a:pt x="28271" y="0"/>
                  </a:moveTo>
                  <a:lnTo>
                    <a:pt x="0" y="1281"/>
                  </a:lnTo>
                  <a:lnTo>
                    <a:pt x="3562" y="30302"/>
                  </a:lnTo>
                  <a:lnTo>
                    <a:pt x="26741" y="30802"/>
                  </a:lnTo>
                  <a:lnTo>
                    <a:pt x="28271" y="0"/>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0"/>
            <p:cNvSpPr/>
            <p:nvPr/>
          </p:nvSpPr>
          <p:spPr>
            <a:xfrm>
              <a:off x="2733800" y="657500"/>
              <a:ext cx="560750" cy="627150"/>
            </a:xfrm>
            <a:custGeom>
              <a:rect b="b" l="l" r="r" t="t"/>
              <a:pathLst>
                <a:path extrusionOk="0" h="25086" w="22430">
                  <a:moveTo>
                    <a:pt x="22430" y="0"/>
                  </a:moveTo>
                  <a:lnTo>
                    <a:pt x="1" y="1000"/>
                  </a:lnTo>
                  <a:lnTo>
                    <a:pt x="2874" y="24679"/>
                  </a:lnTo>
                  <a:lnTo>
                    <a:pt x="21180" y="25085"/>
                  </a:lnTo>
                  <a:lnTo>
                    <a:pt x="2243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grpSp>
        <p:nvGrpSpPr>
          <p:cNvPr id="157" name="Google Shape;157;p21"/>
          <p:cNvGrpSpPr/>
          <p:nvPr/>
        </p:nvGrpSpPr>
        <p:grpSpPr>
          <a:xfrm>
            <a:off x="-281750" y="0"/>
            <a:ext cx="9866638" cy="4285781"/>
            <a:chOff x="360450" y="238122"/>
            <a:chExt cx="6898300" cy="2546059"/>
          </a:xfrm>
        </p:grpSpPr>
        <p:sp>
          <p:nvSpPr>
            <p:cNvPr id="158" name="Google Shape;158;p21"/>
            <p:cNvSpPr/>
            <p:nvPr/>
          </p:nvSpPr>
          <p:spPr>
            <a:xfrm>
              <a:off x="360450" y="238122"/>
              <a:ext cx="6898300" cy="2546059"/>
            </a:xfrm>
            <a:custGeom>
              <a:rect b="b" l="l" r="r" t="t"/>
              <a:pathLst>
                <a:path extrusionOk="0" h="101558" w="275932">
                  <a:moveTo>
                    <a:pt x="0" y="0"/>
                  </a:moveTo>
                  <a:lnTo>
                    <a:pt x="0" y="101557"/>
                  </a:lnTo>
                  <a:lnTo>
                    <a:pt x="275932" y="101557"/>
                  </a:lnTo>
                  <a:lnTo>
                    <a:pt x="275932" y="0"/>
                  </a:lnTo>
                  <a:close/>
                </a:path>
              </a:pathLst>
            </a:custGeom>
            <a:solidFill>
              <a:srgbClr val="FEFFDE">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1"/>
            <p:cNvSpPr/>
            <p:nvPr/>
          </p:nvSpPr>
          <p:spPr>
            <a:xfrm>
              <a:off x="6595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1"/>
            <p:cNvSpPr/>
            <p:nvPr/>
          </p:nvSpPr>
          <p:spPr>
            <a:xfrm>
              <a:off x="10719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1"/>
            <p:cNvSpPr/>
            <p:nvPr/>
          </p:nvSpPr>
          <p:spPr>
            <a:xfrm>
              <a:off x="1485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1"/>
            <p:cNvSpPr/>
            <p:nvPr/>
          </p:nvSpPr>
          <p:spPr>
            <a:xfrm>
              <a:off x="18973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1"/>
            <p:cNvSpPr/>
            <p:nvPr/>
          </p:nvSpPr>
          <p:spPr>
            <a:xfrm>
              <a:off x="23097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1"/>
            <p:cNvSpPr/>
            <p:nvPr/>
          </p:nvSpPr>
          <p:spPr>
            <a:xfrm>
              <a:off x="27220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1"/>
            <p:cNvSpPr/>
            <p:nvPr/>
          </p:nvSpPr>
          <p:spPr>
            <a:xfrm>
              <a:off x="31344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1"/>
            <p:cNvSpPr/>
            <p:nvPr/>
          </p:nvSpPr>
          <p:spPr>
            <a:xfrm>
              <a:off x="3546800" y="238125"/>
              <a:ext cx="142925" cy="2545975"/>
            </a:xfrm>
            <a:custGeom>
              <a:rect b="b" l="l" r="r" t="t"/>
              <a:pathLst>
                <a:path extrusionOk="0" h="101839" w="5717">
                  <a:moveTo>
                    <a:pt x="0" y="0"/>
                  </a:moveTo>
                  <a:lnTo>
                    <a:pt x="0"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1"/>
            <p:cNvSpPr/>
            <p:nvPr/>
          </p:nvSpPr>
          <p:spPr>
            <a:xfrm>
              <a:off x="39591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1"/>
            <p:cNvSpPr/>
            <p:nvPr/>
          </p:nvSpPr>
          <p:spPr>
            <a:xfrm>
              <a:off x="43715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1"/>
            <p:cNvSpPr/>
            <p:nvPr/>
          </p:nvSpPr>
          <p:spPr>
            <a:xfrm>
              <a:off x="47838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1"/>
            <p:cNvSpPr/>
            <p:nvPr/>
          </p:nvSpPr>
          <p:spPr>
            <a:xfrm>
              <a:off x="51969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1"/>
            <p:cNvSpPr/>
            <p:nvPr/>
          </p:nvSpPr>
          <p:spPr>
            <a:xfrm>
              <a:off x="56093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1"/>
            <p:cNvSpPr/>
            <p:nvPr/>
          </p:nvSpPr>
          <p:spPr>
            <a:xfrm>
              <a:off x="60216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1"/>
            <p:cNvSpPr/>
            <p:nvPr/>
          </p:nvSpPr>
          <p:spPr>
            <a:xfrm>
              <a:off x="6434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1"/>
            <p:cNvSpPr/>
            <p:nvPr/>
          </p:nvSpPr>
          <p:spPr>
            <a:xfrm>
              <a:off x="68463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 name="Google Shape;175;p21"/>
          <p:cNvSpPr txBox="1"/>
          <p:nvPr>
            <p:ph type="title"/>
          </p:nvPr>
        </p:nvSpPr>
        <p:spPr>
          <a:xfrm>
            <a:off x="987825" y="993825"/>
            <a:ext cx="4045200" cy="81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76" name="Google Shape;176;p21"/>
          <p:cNvSpPr txBox="1"/>
          <p:nvPr>
            <p:ph idx="1" type="subTitle"/>
          </p:nvPr>
        </p:nvSpPr>
        <p:spPr>
          <a:xfrm>
            <a:off x="987825" y="1821075"/>
            <a:ext cx="4045200" cy="170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7" name="Google Shape;177;p21"/>
          <p:cNvSpPr/>
          <p:nvPr/>
        </p:nvSpPr>
        <p:spPr>
          <a:xfrm>
            <a:off x="-281750" y="4285650"/>
            <a:ext cx="9866638" cy="945382"/>
          </a:xfrm>
          <a:custGeom>
            <a:rect b="b" l="l" r="r" t="t"/>
            <a:pathLst>
              <a:path extrusionOk="0" h="106432" w="275932">
                <a:moveTo>
                  <a:pt x="0" y="1"/>
                </a:moveTo>
                <a:lnTo>
                  <a:pt x="0" y="106431"/>
                </a:lnTo>
                <a:lnTo>
                  <a:pt x="275932" y="106431"/>
                </a:lnTo>
                <a:lnTo>
                  <a:pt x="275932"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8" name="Google Shape;178;p21"/>
          <p:cNvGrpSpPr/>
          <p:nvPr/>
        </p:nvGrpSpPr>
        <p:grpSpPr>
          <a:xfrm>
            <a:off x="8402436" y="534025"/>
            <a:ext cx="844996" cy="3974750"/>
            <a:chOff x="8402436" y="534025"/>
            <a:chExt cx="844996" cy="3974750"/>
          </a:xfrm>
        </p:grpSpPr>
        <p:grpSp>
          <p:nvGrpSpPr>
            <p:cNvPr id="179" name="Google Shape;179;p21"/>
            <p:cNvGrpSpPr/>
            <p:nvPr/>
          </p:nvGrpSpPr>
          <p:grpSpPr>
            <a:xfrm>
              <a:off x="8402436" y="534025"/>
              <a:ext cx="844996" cy="3898553"/>
              <a:chOff x="6424900" y="1559350"/>
              <a:chExt cx="697825" cy="3219550"/>
            </a:xfrm>
          </p:grpSpPr>
          <p:sp>
            <p:nvSpPr>
              <p:cNvPr id="180" name="Google Shape;180;p21"/>
              <p:cNvSpPr/>
              <p:nvPr/>
            </p:nvSpPr>
            <p:spPr>
              <a:xfrm>
                <a:off x="6607825" y="2123500"/>
                <a:ext cx="8150" cy="272025"/>
              </a:xfrm>
              <a:custGeom>
                <a:rect b="b" l="l" r="r" t="t"/>
                <a:pathLst>
                  <a:path extrusionOk="0" h="10881" w="326">
                    <a:moveTo>
                      <a:pt x="0" y="0"/>
                    </a:moveTo>
                    <a:lnTo>
                      <a:pt x="0" y="10881"/>
                    </a:lnTo>
                    <a:lnTo>
                      <a:pt x="326" y="10881"/>
                    </a:lnTo>
                    <a:lnTo>
                      <a:pt x="326" y="0"/>
                    </a:lnTo>
                    <a:close/>
                  </a:path>
                </a:pathLst>
              </a:custGeom>
              <a:solidFill>
                <a:srgbClr val="976B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1"/>
              <p:cNvSpPr/>
              <p:nvPr/>
            </p:nvSpPr>
            <p:spPr>
              <a:xfrm>
                <a:off x="6596675" y="2384800"/>
                <a:ext cx="30450" cy="21000"/>
              </a:xfrm>
              <a:custGeom>
                <a:rect b="b" l="l" r="r" t="t"/>
                <a:pathLst>
                  <a:path extrusionOk="0" h="840" w="1218">
                    <a:moveTo>
                      <a:pt x="600" y="0"/>
                    </a:moveTo>
                    <a:cubicBezTo>
                      <a:pt x="275" y="0"/>
                      <a:pt x="1" y="189"/>
                      <a:pt x="1" y="429"/>
                    </a:cubicBezTo>
                    <a:cubicBezTo>
                      <a:pt x="1" y="651"/>
                      <a:pt x="275" y="840"/>
                      <a:pt x="600" y="840"/>
                    </a:cubicBezTo>
                    <a:cubicBezTo>
                      <a:pt x="943" y="840"/>
                      <a:pt x="1217" y="651"/>
                      <a:pt x="1217" y="429"/>
                    </a:cubicBezTo>
                    <a:cubicBezTo>
                      <a:pt x="1217" y="189"/>
                      <a:pt x="943" y="0"/>
                      <a:pt x="600" y="0"/>
                    </a:cubicBezTo>
                    <a:close/>
                  </a:path>
                </a:pathLst>
              </a:custGeom>
              <a:solidFill>
                <a:srgbClr val="976B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1"/>
              <p:cNvSpPr/>
              <p:nvPr/>
            </p:nvSpPr>
            <p:spPr>
              <a:xfrm>
                <a:off x="6801000" y="2310250"/>
                <a:ext cx="27025" cy="2468650"/>
              </a:xfrm>
              <a:custGeom>
                <a:rect b="b" l="l" r="r" t="t"/>
                <a:pathLst>
                  <a:path extrusionOk="0" h="98746" w="1081">
                    <a:moveTo>
                      <a:pt x="172" y="1"/>
                    </a:moveTo>
                    <a:lnTo>
                      <a:pt x="1" y="98746"/>
                    </a:lnTo>
                    <a:lnTo>
                      <a:pt x="926" y="98746"/>
                    </a:lnTo>
                    <a:lnTo>
                      <a:pt x="1080"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1"/>
              <p:cNvSpPr/>
              <p:nvPr/>
            </p:nvSpPr>
            <p:spPr>
              <a:xfrm>
                <a:off x="6804000" y="1996275"/>
                <a:ext cx="24025" cy="430525"/>
              </a:xfrm>
              <a:custGeom>
                <a:rect b="b" l="l" r="r" t="t"/>
                <a:pathLst>
                  <a:path extrusionOk="0" h="17221" w="961">
                    <a:moveTo>
                      <a:pt x="52" y="0"/>
                    </a:moveTo>
                    <a:lnTo>
                      <a:pt x="1" y="17220"/>
                    </a:lnTo>
                    <a:cubicBezTo>
                      <a:pt x="309" y="16981"/>
                      <a:pt x="618" y="16775"/>
                      <a:pt x="926" y="16586"/>
                    </a:cubicBezTo>
                    <a:lnTo>
                      <a:pt x="960"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1"/>
              <p:cNvSpPr/>
              <p:nvPr/>
            </p:nvSpPr>
            <p:spPr>
              <a:xfrm>
                <a:off x="6424900" y="1559350"/>
                <a:ext cx="697825" cy="663550"/>
              </a:xfrm>
              <a:custGeom>
                <a:rect b="b" l="l" r="r" t="t"/>
                <a:pathLst>
                  <a:path extrusionOk="0" h="26542" w="27913">
                    <a:moveTo>
                      <a:pt x="7608" y="1"/>
                    </a:moveTo>
                    <a:lnTo>
                      <a:pt x="1" y="26010"/>
                    </a:lnTo>
                    <a:lnTo>
                      <a:pt x="27913" y="26542"/>
                    </a:lnTo>
                    <a:lnTo>
                      <a:pt x="23595" y="515"/>
                    </a:lnTo>
                    <a:lnTo>
                      <a:pt x="7608" y="1"/>
                    </a:lnTo>
                    <a:close/>
                  </a:path>
                </a:pathLst>
              </a:custGeom>
              <a:solidFill>
                <a:srgbClr val="FAE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1"/>
              <p:cNvSpPr/>
              <p:nvPr/>
            </p:nvSpPr>
            <p:spPr>
              <a:xfrm>
                <a:off x="6424900" y="1559350"/>
                <a:ext cx="697825" cy="663550"/>
              </a:xfrm>
              <a:custGeom>
                <a:rect b="b" l="l" r="r" t="t"/>
                <a:pathLst>
                  <a:path extrusionOk="0" h="26542" w="27913">
                    <a:moveTo>
                      <a:pt x="7608" y="1"/>
                    </a:moveTo>
                    <a:lnTo>
                      <a:pt x="1" y="26010"/>
                    </a:lnTo>
                    <a:lnTo>
                      <a:pt x="27913" y="26542"/>
                    </a:lnTo>
                    <a:lnTo>
                      <a:pt x="26850" y="20168"/>
                    </a:lnTo>
                    <a:cubicBezTo>
                      <a:pt x="25565" y="23269"/>
                      <a:pt x="23458" y="25291"/>
                      <a:pt x="20819" y="25479"/>
                    </a:cubicBezTo>
                    <a:cubicBezTo>
                      <a:pt x="20677" y="25490"/>
                      <a:pt x="20535" y="25495"/>
                      <a:pt x="20394" y="25495"/>
                    </a:cubicBezTo>
                    <a:cubicBezTo>
                      <a:pt x="15220" y="25495"/>
                      <a:pt x="10038" y="18570"/>
                      <a:pt x="8671" y="9681"/>
                    </a:cubicBezTo>
                    <a:cubicBezTo>
                      <a:pt x="8123" y="6135"/>
                      <a:pt x="8260" y="2811"/>
                      <a:pt x="8962" y="35"/>
                    </a:cubicBezTo>
                    <a:lnTo>
                      <a:pt x="76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1"/>
              <p:cNvSpPr/>
              <p:nvPr/>
            </p:nvSpPr>
            <p:spPr>
              <a:xfrm>
                <a:off x="6801000" y="4191600"/>
                <a:ext cx="24025" cy="524350"/>
              </a:xfrm>
              <a:custGeom>
                <a:rect b="b" l="l" r="r" t="t"/>
                <a:pathLst>
                  <a:path extrusionOk="0" h="20974" w="961">
                    <a:moveTo>
                      <a:pt x="35" y="1"/>
                    </a:moveTo>
                    <a:lnTo>
                      <a:pt x="1" y="20973"/>
                    </a:lnTo>
                    <a:lnTo>
                      <a:pt x="1" y="20973"/>
                    </a:lnTo>
                    <a:lnTo>
                      <a:pt x="926" y="20956"/>
                    </a:lnTo>
                    <a:lnTo>
                      <a:pt x="960"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p21"/>
            <p:cNvSpPr/>
            <p:nvPr/>
          </p:nvSpPr>
          <p:spPr>
            <a:xfrm flipH="1" rot="10800000">
              <a:off x="8613950" y="4424825"/>
              <a:ext cx="530050" cy="83950"/>
            </a:xfrm>
            <a:prstGeom prst="flowChartManualOperation">
              <a:avLst/>
            </a:pr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21"/>
          <p:cNvGrpSpPr/>
          <p:nvPr/>
        </p:nvGrpSpPr>
        <p:grpSpPr>
          <a:xfrm>
            <a:off x="6715800" y="624950"/>
            <a:ext cx="399100" cy="407700"/>
            <a:chOff x="5540600" y="1035475"/>
            <a:chExt cx="399100" cy="407700"/>
          </a:xfrm>
        </p:grpSpPr>
        <p:sp>
          <p:nvSpPr>
            <p:cNvPr id="189" name="Google Shape;189;p21"/>
            <p:cNvSpPr/>
            <p:nvPr/>
          </p:nvSpPr>
          <p:spPr>
            <a:xfrm>
              <a:off x="5540600" y="1035475"/>
              <a:ext cx="399100" cy="407700"/>
            </a:xfrm>
            <a:custGeom>
              <a:rect b="b" l="l" r="r" t="t"/>
              <a:pathLst>
                <a:path extrusionOk="0" h="16308" w="15964">
                  <a:moveTo>
                    <a:pt x="15901" y="1"/>
                  </a:moveTo>
                  <a:lnTo>
                    <a:pt x="1" y="63"/>
                  </a:lnTo>
                  <a:lnTo>
                    <a:pt x="157" y="16151"/>
                  </a:lnTo>
                  <a:lnTo>
                    <a:pt x="15964" y="16308"/>
                  </a:lnTo>
                  <a:lnTo>
                    <a:pt x="15901" y="1"/>
                  </a:lnTo>
                  <a:close/>
                </a:path>
              </a:pathLst>
            </a:custGeom>
            <a:solidFill>
              <a:srgbClr val="D4B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1"/>
            <p:cNvSpPr/>
            <p:nvPr/>
          </p:nvSpPr>
          <p:spPr>
            <a:xfrm>
              <a:off x="5597600" y="1097175"/>
              <a:ext cx="278050" cy="288200"/>
            </a:xfrm>
            <a:custGeom>
              <a:rect b="b" l="l" r="r" t="t"/>
              <a:pathLst>
                <a:path extrusionOk="0" h="11528" w="11122">
                  <a:moveTo>
                    <a:pt x="1" y="1"/>
                  </a:moveTo>
                  <a:lnTo>
                    <a:pt x="313" y="11340"/>
                  </a:lnTo>
                  <a:lnTo>
                    <a:pt x="11122" y="11528"/>
                  </a:lnTo>
                  <a:lnTo>
                    <a:pt x="11091" y="18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p21"/>
          <p:cNvGrpSpPr/>
          <p:nvPr/>
        </p:nvGrpSpPr>
        <p:grpSpPr>
          <a:xfrm flipH="1">
            <a:off x="103900" y="2494975"/>
            <a:ext cx="682350" cy="2013800"/>
            <a:chOff x="611000" y="2824650"/>
            <a:chExt cx="682350" cy="2013800"/>
          </a:xfrm>
        </p:grpSpPr>
        <p:sp>
          <p:nvSpPr>
            <p:cNvPr id="192" name="Google Shape;192;p21"/>
            <p:cNvSpPr/>
            <p:nvPr/>
          </p:nvSpPr>
          <p:spPr>
            <a:xfrm>
              <a:off x="702675" y="4007775"/>
              <a:ext cx="164300" cy="351350"/>
            </a:xfrm>
            <a:custGeom>
              <a:rect b="b" l="l" r="r" t="t"/>
              <a:pathLst>
                <a:path extrusionOk="0" h="14054" w="6572">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1"/>
            <p:cNvSpPr/>
            <p:nvPr/>
          </p:nvSpPr>
          <p:spPr>
            <a:xfrm>
              <a:off x="848725" y="2895475"/>
              <a:ext cx="138175" cy="1596425"/>
            </a:xfrm>
            <a:custGeom>
              <a:rect b="b" l="l" r="r" t="t"/>
              <a:pathLst>
                <a:path extrusionOk="0" h="63857" w="5527">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1"/>
            <p:cNvSpPr/>
            <p:nvPr/>
          </p:nvSpPr>
          <p:spPr>
            <a:xfrm>
              <a:off x="991825" y="3337175"/>
              <a:ext cx="129075" cy="1117475"/>
            </a:xfrm>
            <a:custGeom>
              <a:rect b="b" l="l" r="r" t="t"/>
              <a:pathLst>
                <a:path extrusionOk="0" h="44699" w="5163">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1"/>
            <p:cNvSpPr/>
            <p:nvPr/>
          </p:nvSpPr>
          <p:spPr>
            <a:xfrm>
              <a:off x="1017300" y="4020275"/>
              <a:ext cx="53575" cy="117375"/>
            </a:xfrm>
            <a:custGeom>
              <a:rect b="b" l="l" r="r" t="t"/>
              <a:pathLst>
                <a:path extrusionOk="0" h="4695" w="2143">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1"/>
            <p:cNvSpPr/>
            <p:nvPr/>
          </p:nvSpPr>
          <p:spPr>
            <a:xfrm>
              <a:off x="699725" y="4169200"/>
              <a:ext cx="211800" cy="325275"/>
            </a:xfrm>
            <a:custGeom>
              <a:rect b="b" l="l" r="r" t="t"/>
              <a:pathLst>
                <a:path extrusionOk="0" h="13011" w="8472">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1"/>
            <p:cNvSpPr/>
            <p:nvPr/>
          </p:nvSpPr>
          <p:spPr>
            <a:xfrm>
              <a:off x="611000" y="3303775"/>
              <a:ext cx="315075" cy="1162850"/>
            </a:xfrm>
            <a:custGeom>
              <a:rect b="b" l="l" r="r" t="t"/>
              <a:pathLst>
                <a:path extrusionOk="0" h="46514" w="12603">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1"/>
            <p:cNvSpPr/>
            <p:nvPr/>
          </p:nvSpPr>
          <p:spPr>
            <a:xfrm>
              <a:off x="842950" y="4243000"/>
              <a:ext cx="60850" cy="97700"/>
            </a:xfrm>
            <a:custGeom>
              <a:rect b="b" l="l" r="r" t="t"/>
              <a:pathLst>
                <a:path extrusionOk="0" h="3908" w="2434">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1"/>
            <p:cNvSpPr/>
            <p:nvPr/>
          </p:nvSpPr>
          <p:spPr>
            <a:xfrm>
              <a:off x="797975" y="4061375"/>
              <a:ext cx="68125" cy="98975"/>
            </a:xfrm>
            <a:custGeom>
              <a:rect b="b" l="l" r="r" t="t"/>
              <a:pathLst>
                <a:path extrusionOk="0" h="3959" w="2725">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p:nvPr/>
          </p:nvSpPr>
          <p:spPr>
            <a:xfrm>
              <a:off x="751725" y="3875475"/>
              <a:ext cx="68975" cy="98550"/>
            </a:xfrm>
            <a:custGeom>
              <a:rect b="b" l="l" r="r" t="t"/>
              <a:pathLst>
                <a:path extrusionOk="0" h="3942" w="2759">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1"/>
            <p:cNvSpPr/>
            <p:nvPr/>
          </p:nvSpPr>
          <p:spPr>
            <a:xfrm>
              <a:off x="707600" y="3699850"/>
              <a:ext cx="65550" cy="97275"/>
            </a:xfrm>
            <a:custGeom>
              <a:rect b="b" l="l" r="r" t="t"/>
              <a:pathLst>
                <a:path extrusionOk="0" h="3891" w="2622">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1"/>
            <p:cNvSpPr/>
            <p:nvPr/>
          </p:nvSpPr>
          <p:spPr>
            <a:xfrm>
              <a:off x="664325" y="3526800"/>
              <a:ext cx="57425" cy="94700"/>
            </a:xfrm>
            <a:custGeom>
              <a:rect b="b" l="l" r="r" t="t"/>
              <a:pathLst>
                <a:path extrusionOk="0" h="3788" w="2297">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1"/>
            <p:cNvSpPr/>
            <p:nvPr/>
          </p:nvSpPr>
          <p:spPr>
            <a:xfrm>
              <a:off x="628350" y="3381575"/>
              <a:ext cx="46275" cy="91700"/>
            </a:xfrm>
            <a:custGeom>
              <a:rect b="b" l="l" r="r" t="t"/>
              <a:pathLst>
                <a:path extrusionOk="0" h="3668" w="1851">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1"/>
            <p:cNvSpPr/>
            <p:nvPr/>
          </p:nvSpPr>
          <p:spPr>
            <a:xfrm>
              <a:off x="751875" y="3426100"/>
              <a:ext cx="232475" cy="1185750"/>
            </a:xfrm>
            <a:custGeom>
              <a:rect b="b" l="l" r="r" t="t"/>
              <a:pathLst>
                <a:path extrusionOk="0" h="47430" w="9299">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1"/>
            <p:cNvSpPr/>
            <p:nvPr/>
          </p:nvSpPr>
          <p:spPr>
            <a:xfrm>
              <a:off x="895650" y="4288425"/>
              <a:ext cx="61275" cy="100250"/>
            </a:xfrm>
            <a:custGeom>
              <a:rect b="b" l="l" r="r" t="t"/>
              <a:pathLst>
                <a:path extrusionOk="0" h="4010" w="2451">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1"/>
            <p:cNvSpPr/>
            <p:nvPr/>
          </p:nvSpPr>
          <p:spPr>
            <a:xfrm>
              <a:off x="862650" y="4093075"/>
              <a:ext cx="63425" cy="100275"/>
            </a:xfrm>
            <a:custGeom>
              <a:rect b="b" l="l" r="r" t="t"/>
              <a:pathLst>
                <a:path extrusionOk="0" h="4011" w="2537">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1"/>
            <p:cNvSpPr/>
            <p:nvPr/>
          </p:nvSpPr>
          <p:spPr>
            <a:xfrm>
              <a:off x="827100" y="3881900"/>
              <a:ext cx="59575" cy="98550"/>
            </a:xfrm>
            <a:custGeom>
              <a:rect b="b" l="l" r="r" t="t"/>
              <a:pathLst>
                <a:path extrusionOk="0" h="3942" w="2383">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1"/>
            <p:cNvSpPr/>
            <p:nvPr/>
          </p:nvSpPr>
          <p:spPr>
            <a:xfrm>
              <a:off x="791550" y="3672875"/>
              <a:ext cx="50150" cy="95550"/>
            </a:xfrm>
            <a:custGeom>
              <a:rect b="b" l="l" r="r" t="t"/>
              <a:pathLst>
                <a:path extrusionOk="0" h="3822" w="2006">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1"/>
            <p:cNvSpPr/>
            <p:nvPr/>
          </p:nvSpPr>
          <p:spPr>
            <a:xfrm>
              <a:off x="760275" y="3484825"/>
              <a:ext cx="36025" cy="91250"/>
            </a:xfrm>
            <a:custGeom>
              <a:rect b="b" l="l" r="r" t="t"/>
              <a:pathLst>
                <a:path extrusionOk="0" h="3650" w="1441">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1"/>
            <p:cNvSpPr/>
            <p:nvPr/>
          </p:nvSpPr>
          <p:spPr>
            <a:xfrm>
              <a:off x="1028000" y="2996475"/>
              <a:ext cx="265350" cy="1464600"/>
            </a:xfrm>
            <a:custGeom>
              <a:rect b="b" l="l" r="r" t="t"/>
              <a:pathLst>
                <a:path extrusionOk="0" h="58584" w="10614">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1"/>
            <p:cNvSpPr/>
            <p:nvPr/>
          </p:nvSpPr>
          <p:spPr>
            <a:xfrm>
              <a:off x="1034425" y="3947475"/>
              <a:ext cx="163850" cy="612125"/>
            </a:xfrm>
            <a:custGeom>
              <a:rect b="b" l="l" r="r" t="t"/>
              <a:pathLst>
                <a:path extrusionOk="0" h="24485" w="6554">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1"/>
            <p:cNvSpPr/>
            <p:nvPr/>
          </p:nvSpPr>
          <p:spPr>
            <a:xfrm>
              <a:off x="944450" y="2824650"/>
              <a:ext cx="114425" cy="1763650"/>
            </a:xfrm>
            <a:custGeom>
              <a:rect b="b" l="l" r="r" t="t"/>
              <a:pathLst>
                <a:path extrusionOk="0" h="70546" w="4577">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1"/>
            <p:cNvSpPr/>
            <p:nvPr/>
          </p:nvSpPr>
          <p:spPr>
            <a:xfrm>
              <a:off x="706750" y="4314125"/>
              <a:ext cx="466925" cy="524325"/>
            </a:xfrm>
            <a:custGeom>
              <a:rect b="b" l="l" r="r" t="t"/>
              <a:pathLst>
                <a:path extrusionOk="0" h="20973" w="18677">
                  <a:moveTo>
                    <a:pt x="0" y="0"/>
                  </a:moveTo>
                  <a:lnTo>
                    <a:pt x="3204" y="20973"/>
                  </a:lnTo>
                  <a:lnTo>
                    <a:pt x="15729" y="20973"/>
                  </a:lnTo>
                  <a:lnTo>
                    <a:pt x="18676" y="3427"/>
                  </a:lnTo>
                  <a:lnTo>
                    <a:pt x="0" y="0"/>
                  </a:lnTo>
                  <a:close/>
                </a:path>
              </a:pathLst>
            </a:custGeom>
            <a:solidFill>
              <a:srgbClr val="CFB9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1"/>
            <p:cNvSpPr/>
            <p:nvPr/>
          </p:nvSpPr>
          <p:spPr>
            <a:xfrm>
              <a:off x="1046000" y="4180475"/>
              <a:ext cx="60850" cy="125525"/>
            </a:xfrm>
            <a:custGeom>
              <a:rect b="b" l="l" r="r" t="t"/>
              <a:pathLst>
                <a:path extrusionOk="0" h="5021" w="2434">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1"/>
            <p:cNvSpPr/>
            <p:nvPr/>
          </p:nvSpPr>
          <p:spPr>
            <a:xfrm>
              <a:off x="1078125" y="3944875"/>
              <a:ext cx="66425" cy="125950"/>
            </a:xfrm>
            <a:custGeom>
              <a:rect b="b" l="l" r="r" t="t"/>
              <a:pathLst>
                <a:path extrusionOk="0" h="5038" w="2657">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1"/>
            <p:cNvSpPr/>
            <p:nvPr/>
          </p:nvSpPr>
          <p:spPr>
            <a:xfrm>
              <a:off x="1115825" y="3708850"/>
              <a:ext cx="66000" cy="125525"/>
            </a:xfrm>
            <a:custGeom>
              <a:rect b="b" l="l" r="r" t="t"/>
              <a:pathLst>
                <a:path extrusionOk="0" h="5021" w="264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1"/>
            <p:cNvSpPr/>
            <p:nvPr/>
          </p:nvSpPr>
          <p:spPr>
            <a:xfrm>
              <a:off x="1164225" y="3444975"/>
              <a:ext cx="59575" cy="123825"/>
            </a:xfrm>
            <a:custGeom>
              <a:rect b="b" l="l" r="r" t="t"/>
              <a:pathLst>
                <a:path extrusionOk="0" h="4953" w="2383">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1"/>
            <p:cNvSpPr/>
            <p:nvPr/>
          </p:nvSpPr>
          <p:spPr>
            <a:xfrm>
              <a:off x="1219050" y="3177250"/>
              <a:ext cx="47150" cy="120825"/>
            </a:xfrm>
            <a:custGeom>
              <a:rect b="b" l="l" r="r" t="t"/>
              <a:pathLst>
                <a:path extrusionOk="0" h="4833" w="1886">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1"/>
            <p:cNvSpPr/>
            <p:nvPr/>
          </p:nvSpPr>
          <p:spPr>
            <a:xfrm>
              <a:off x="965475" y="4154350"/>
              <a:ext cx="57000" cy="119525"/>
            </a:xfrm>
            <a:custGeom>
              <a:rect b="b" l="l" r="r" t="t"/>
              <a:pathLst>
                <a:path extrusionOk="0" h="4781" w="228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1"/>
            <p:cNvSpPr/>
            <p:nvPr/>
          </p:nvSpPr>
          <p:spPr>
            <a:xfrm>
              <a:off x="973600" y="3898600"/>
              <a:ext cx="57000" cy="119550"/>
            </a:xfrm>
            <a:custGeom>
              <a:rect b="b" l="l" r="r" t="t"/>
              <a:pathLst>
                <a:path extrusionOk="0" h="4782" w="228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1"/>
            <p:cNvSpPr/>
            <p:nvPr/>
          </p:nvSpPr>
          <p:spPr>
            <a:xfrm>
              <a:off x="983450" y="3659150"/>
              <a:ext cx="54425" cy="119550"/>
            </a:xfrm>
            <a:custGeom>
              <a:rect b="b" l="l" r="r" t="t"/>
              <a:pathLst>
                <a:path extrusionOk="0" h="4782" w="2177">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1"/>
            <p:cNvSpPr/>
            <p:nvPr/>
          </p:nvSpPr>
          <p:spPr>
            <a:xfrm>
              <a:off x="995025" y="3428700"/>
              <a:ext cx="50150" cy="119550"/>
            </a:xfrm>
            <a:custGeom>
              <a:rect b="b" l="l" r="r" t="t"/>
              <a:pathLst>
                <a:path extrusionOk="0" h="4782" w="2006">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1"/>
            <p:cNvSpPr/>
            <p:nvPr/>
          </p:nvSpPr>
          <p:spPr>
            <a:xfrm>
              <a:off x="1009600" y="3173400"/>
              <a:ext cx="42850" cy="119100"/>
            </a:xfrm>
            <a:custGeom>
              <a:rect b="b" l="l" r="r" t="t"/>
              <a:pathLst>
                <a:path extrusionOk="0" h="4764" w="1714">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1"/>
            <p:cNvSpPr/>
            <p:nvPr/>
          </p:nvSpPr>
          <p:spPr>
            <a:xfrm>
              <a:off x="1027150" y="2912525"/>
              <a:ext cx="31300" cy="118675"/>
            </a:xfrm>
            <a:custGeom>
              <a:rect b="b" l="l" r="r" t="t"/>
              <a:pathLst>
                <a:path extrusionOk="0" h="4747" w="1252">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 name="Google Shape;225;p21"/>
          <p:cNvGrpSpPr/>
          <p:nvPr/>
        </p:nvGrpSpPr>
        <p:grpSpPr>
          <a:xfrm>
            <a:off x="5751315" y="846727"/>
            <a:ext cx="728378" cy="725640"/>
            <a:chOff x="2137150" y="734025"/>
            <a:chExt cx="412375" cy="410825"/>
          </a:xfrm>
        </p:grpSpPr>
        <p:sp>
          <p:nvSpPr>
            <p:cNvPr id="226" name="Google Shape;226;p21"/>
            <p:cNvSpPr/>
            <p:nvPr/>
          </p:nvSpPr>
          <p:spPr>
            <a:xfrm>
              <a:off x="2137150" y="734025"/>
              <a:ext cx="412375" cy="410825"/>
            </a:xfrm>
            <a:custGeom>
              <a:rect b="b" l="l" r="r" t="t"/>
              <a:pathLst>
                <a:path extrusionOk="0" h="16433" w="16495">
                  <a:moveTo>
                    <a:pt x="31" y="1"/>
                  </a:moveTo>
                  <a:lnTo>
                    <a:pt x="0" y="16307"/>
                  </a:lnTo>
                  <a:lnTo>
                    <a:pt x="16494" y="16432"/>
                  </a:lnTo>
                  <a:lnTo>
                    <a:pt x="16494" y="16432"/>
                  </a:lnTo>
                  <a:lnTo>
                    <a:pt x="15651" y="63"/>
                  </a:lnTo>
                  <a:lnTo>
                    <a:pt x="31" y="1"/>
                  </a:lnTo>
                  <a:close/>
                </a:path>
              </a:pathLst>
            </a:custGeom>
            <a:solidFill>
              <a:srgbClr val="D4B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1"/>
            <p:cNvSpPr/>
            <p:nvPr/>
          </p:nvSpPr>
          <p:spPr>
            <a:xfrm>
              <a:off x="2199625" y="796500"/>
              <a:ext cx="303025" cy="297575"/>
            </a:xfrm>
            <a:custGeom>
              <a:rect b="b" l="l" r="r" t="t"/>
              <a:pathLst>
                <a:path extrusionOk="0" h="11903" w="12121">
                  <a:moveTo>
                    <a:pt x="10934" y="1"/>
                  </a:moveTo>
                  <a:lnTo>
                    <a:pt x="31" y="188"/>
                  </a:lnTo>
                  <a:lnTo>
                    <a:pt x="0" y="11497"/>
                  </a:lnTo>
                  <a:lnTo>
                    <a:pt x="12121" y="11903"/>
                  </a:lnTo>
                  <a:lnTo>
                    <a:pt x="1093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spTree>
      <p:nvGrpSpPr>
        <p:cNvPr id="228" name="Shape 228"/>
        <p:cNvGrpSpPr/>
        <p:nvPr/>
      </p:nvGrpSpPr>
      <p:grpSpPr>
        <a:xfrm>
          <a:off x="0" y="0"/>
          <a:ext cx="0" cy="0"/>
          <a:chOff x="0" y="0"/>
          <a:chExt cx="0" cy="0"/>
        </a:xfrm>
      </p:grpSpPr>
      <p:grpSp>
        <p:nvGrpSpPr>
          <p:cNvPr id="229" name="Google Shape;229;p22"/>
          <p:cNvGrpSpPr/>
          <p:nvPr/>
        </p:nvGrpSpPr>
        <p:grpSpPr>
          <a:xfrm>
            <a:off x="-281750" y="0"/>
            <a:ext cx="9866638" cy="4285781"/>
            <a:chOff x="360450" y="238122"/>
            <a:chExt cx="6898300" cy="2546059"/>
          </a:xfrm>
        </p:grpSpPr>
        <p:sp>
          <p:nvSpPr>
            <p:cNvPr id="230" name="Google Shape;230;p22"/>
            <p:cNvSpPr/>
            <p:nvPr/>
          </p:nvSpPr>
          <p:spPr>
            <a:xfrm>
              <a:off x="360450" y="238122"/>
              <a:ext cx="6898300" cy="2546059"/>
            </a:xfrm>
            <a:custGeom>
              <a:rect b="b" l="l" r="r" t="t"/>
              <a:pathLst>
                <a:path extrusionOk="0" h="101558" w="275932">
                  <a:moveTo>
                    <a:pt x="0" y="0"/>
                  </a:moveTo>
                  <a:lnTo>
                    <a:pt x="0" y="101557"/>
                  </a:lnTo>
                  <a:lnTo>
                    <a:pt x="275932" y="101557"/>
                  </a:lnTo>
                  <a:lnTo>
                    <a:pt x="275932" y="0"/>
                  </a:lnTo>
                  <a:close/>
                </a:path>
              </a:pathLst>
            </a:custGeom>
            <a:solidFill>
              <a:srgbClr val="FEFFDE">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2"/>
            <p:cNvSpPr/>
            <p:nvPr/>
          </p:nvSpPr>
          <p:spPr>
            <a:xfrm>
              <a:off x="6595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2"/>
            <p:cNvSpPr/>
            <p:nvPr/>
          </p:nvSpPr>
          <p:spPr>
            <a:xfrm>
              <a:off x="10719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2"/>
            <p:cNvSpPr/>
            <p:nvPr/>
          </p:nvSpPr>
          <p:spPr>
            <a:xfrm>
              <a:off x="1485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2"/>
            <p:cNvSpPr/>
            <p:nvPr/>
          </p:nvSpPr>
          <p:spPr>
            <a:xfrm>
              <a:off x="18973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2"/>
            <p:cNvSpPr/>
            <p:nvPr/>
          </p:nvSpPr>
          <p:spPr>
            <a:xfrm>
              <a:off x="23097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2"/>
            <p:cNvSpPr/>
            <p:nvPr/>
          </p:nvSpPr>
          <p:spPr>
            <a:xfrm>
              <a:off x="27220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2"/>
            <p:cNvSpPr/>
            <p:nvPr/>
          </p:nvSpPr>
          <p:spPr>
            <a:xfrm>
              <a:off x="31344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2"/>
            <p:cNvSpPr/>
            <p:nvPr/>
          </p:nvSpPr>
          <p:spPr>
            <a:xfrm>
              <a:off x="3546800" y="238125"/>
              <a:ext cx="142925" cy="2545975"/>
            </a:xfrm>
            <a:custGeom>
              <a:rect b="b" l="l" r="r" t="t"/>
              <a:pathLst>
                <a:path extrusionOk="0" h="101839" w="5717">
                  <a:moveTo>
                    <a:pt x="0" y="0"/>
                  </a:moveTo>
                  <a:lnTo>
                    <a:pt x="0"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2"/>
            <p:cNvSpPr/>
            <p:nvPr/>
          </p:nvSpPr>
          <p:spPr>
            <a:xfrm>
              <a:off x="39591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2"/>
            <p:cNvSpPr/>
            <p:nvPr/>
          </p:nvSpPr>
          <p:spPr>
            <a:xfrm>
              <a:off x="43715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2"/>
            <p:cNvSpPr/>
            <p:nvPr/>
          </p:nvSpPr>
          <p:spPr>
            <a:xfrm>
              <a:off x="47838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2"/>
            <p:cNvSpPr/>
            <p:nvPr/>
          </p:nvSpPr>
          <p:spPr>
            <a:xfrm>
              <a:off x="51969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2"/>
            <p:cNvSpPr/>
            <p:nvPr/>
          </p:nvSpPr>
          <p:spPr>
            <a:xfrm>
              <a:off x="56093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2"/>
            <p:cNvSpPr/>
            <p:nvPr/>
          </p:nvSpPr>
          <p:spPr>
            <a:xfrm>
              <a:off x="60216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2"/>
            <p:cNvSpPr/>
            <p:nvPr/>
          </p:nvSpPr>
          <p:spPr>
            <a:xfrm>
              <a:off x="6434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2"/>
            <p:cNvSpPr/>
            <p:nvPr/>
          </p:nvSpPr>
          <p:spPr>
            <a:xfrm>
              <a:off x="68463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7" name="Google Shape;247;p22"/>
          <p:cNvSpPr txBox="1"/>
          <p:nvPr>
            <p:ph type="title"/>
          </p:nvPr>
        </p:nvSpPr>
        <p:spPr>
          <a:xfrm>
            <a:off x="3922775" y="539500"/>
            <a:ext cx="44937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8" name="Google Shape;248;p22"/>
          <p:cNvSpPr txBox="1"/>
          <p:nvPr>
            <p:ph idx="1" type="body"/>
          </p:nvPr>
        </p:nvSpPr>
        <p:spPr>
          <a:xfrm>
            <a:off x="3922775" y="1184625"/>
            <a:ext cx="4493700" cy="2985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sz="14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49" name="Google Shape;249;p22"/>
          <p:cNvSpPr/>
          <p:nvPr/>
        </p:nvSpPr>
        <p:spPr>
          <a:xfrm>
            <a:off x="-281750" y="4285650"/>
            <a:ext cx="9866638" cy="945382"/>
          </a:xfrm>
          <a:custGeom>
            <a:rect b="b" l="l" r="r" t="t"/>
            <a:pathLst>
              <a:path extrusionOk="0" h="106432" w="275932">
                <a:moveTo>
                  <a:pt x="0" y="1"/>
                </a:moveTo>
                <a:lnTo>
                  <a:pt x="0" y="106431"/>
                </a:lnTo>
                <a:lnTo>
                  <a:pt x="275932" y="106431"/>
                </a:lnTo>
                <a:lnTo>
                  <a:pt x="275932"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 name="Google Shape;250;p22"/>
          <p:cNvGrpSpPr/>
          <p:nvPr/>
        </p:nvGrpSpPr>
        <p:grpSpPr>
          <a:xfrm>
            <a:off x="323275" y="622000"/>
            <a:ext cx="399100" cy="407700"/>
            <a:chOff x="5540600" y="1035475"/>
            <a:chExt cx="399100" cy="407700"/>
          </a:xfrm>
        </p:grpSpPr>
        <p:sp>
          <p:nvSpPr>
            <p:cNvPr id="251" name="Google Shape;251;p22"/>
            <p:cNvSpPr/>
            <p:nvPr/>
          </p:nvSpPr>
          <p:spPr>
            <a:xfrm>
              <a:off x="5540600" y="1035475"/>
              <a:ext cx="399100" cy="407700"/>
            </a:xfrm>
            <a:custGeom>
              <a:rect b="b" l="l" r="r" t="t"/>
              <a:pathLst>
                <a:path extrusionOk="0" h="16308" w="15964">
                  <a:moveTo>
                    <a:pt x="15901" y="1"/>
                  </a:moveTo>
                  <a:lnTo>
                    <a:pt x="1" y="63"/>
                  </a:lnTo>
                  <a:lnTo>
                    <a:pt x="157" y="16151"/>
                  </a:lnTo>
                  <a:lnTo>
                    <a:pt x="15964" y="16308"/>
                  </a:lnTo>
                  <a:lnTo>
                    <a:pt x="1590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2"/>
            <p:cNvSpPr/>
            <p:nvPr/>
          </p:nvSpPr>
          <p:spPr>
            <a:xfrm>
              <a:off x="5597600" y="1097175"/>
              <a:ext cx="278050" cy="288200"/>
            </a:xfrm>
            <a:custGeom>
              <a:rect b="b" l="l" r="r" t="t"/>
              <a:pathLst>
                <a:path extrusionOk="0" h="11528" w="11122">
                  <a:moveTo>
                    <a:pt x="1" y="1"/>
                  </a:moveTo>
                  <a:lnTo>
                    <a:pt x="313" y="11340"/>
                  </a:lnTo>
                  <a:lnTo>
                    <a:pt x="11122" y="11528"/>
                  </a:lnTo>
                  <a:lnTo>
                    <a:pt x="11091" y="188"/>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 name="Google Shape;253;p22"/>
          <p:cNvGrpSpPr/>
          <p:nvPr/>
        </p:nvGrpSpPr>
        <p:grpSpPr>
          <a:xfrm>
            <a:off x="856188" y="952335"/>
            <a:ext cx="399130" cy="434847"/>
            <a:chOff x="2658050" y="584875"/>
            <a:chExt cx="706800" cy="770050"/>
          </a:xfrm>
        </p:grpSpPr>
        <p:sp>
          <p:nvSpPr>
            <p:cNvPr id="254" name="Google Shape;254;p22"/>
            <p:cNvSpPr/>
            <p:nvPr/>
          </p:nvSpPr>
          <p:spPr>
            <a:xfrm>
              <a:off x="2658050" y="584875"/>
              <a:ext cx="706800" cy="770050"/>
            </a:xfrm>
            <a:custGeom>
              <a:rect b="b" l="l" r="r" t="t"/>
              <a:pathLst>
                <a:path extrusionOk="0" h="30802" w="28272">
                  <a:moveTo>
                    <a:pt x="28271" y="0"/>
                  </a:moveTo>
                  <a:lnTo>
                    <a:pt x="0" y="1281"/>
                  </a:lnTo>
                  <a:lnTo>
                    <a:pt x="3562" y="30302"/>
                  </a:lnTo>
                  <a:lnTo>
                    <a:pt x="26741" y="30802"/>
                  </a:lnTo>
                  <a:lnTo>
                    <a:pt x="28271" y="0"/>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2"/>
            <p:cNvSpPr/>
            <p:nvPr/>
          </p:nvSpPr>
          <p:spPr>
            <a:xfrm>
              <a:off x="2733800" y="657500"/>
              <a:ext cx="560750" cy="627150"/>
            </a:xfrm>
            <a:custGeom>
              <a:rect b="b" l="l" r="r" t="t"/>
              <a:pathLst>
                <a:path extrusionOk="0" h="25086" w="22430">
                  <a:moveTo>
                    <a:pt x="22430" y="0"/>
                  </a:moveTo>
                  <a:lnTo>
                    <a:pt x="1" y="1000"/>
                  </a:lnTo>
                  <a:lnTo>
                    <a:pt x="2874" y="24679"/>
                  </a:lnTo>
                  <a:lnTo>
                    <a:pt x="21180" y="25085"/>
                  </a:lnTo>
                  <a:lnTo>
                    <a:pt x="22430" y="0"/>
                  </a:lnTo>
                  <a:close/>
                </a:path>
              </a:pathLst>
            </a:custGeom>
            <a:solidFill>
              <a:srgbClr val="B8E6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p22"/>
          <p:cNvGrpSpPr/>
          <p:nvPr/>
        </p:nvGrpSpPr>
        <p:grpSpPr>
          <a:xfrm flipH="1">
            <a:off x="8656888" y="897185"/>
            <a:ext cx="399130" cy="434847"/>
            <a:chOff x="2658050" y="584875"/>
            <a:chExt cx="706800" cy="770050"/>
          </a:xfrm>
        </p:grpSpPr>
        <p:sp>
          <p:nvSpPr>
            <p:cNvPr id="257" name="Google Shape;257;p22"/>
            <p:cNvSpPr/>
            <p:nvPr/>
          </p:nvSpPr>
          <p:spPr>
            <a:xfrm>
              <a:off x="2658050" y="584875"/>
              <a:ext cx="706800" cy="770050"/>
            </a:xfrm>
            <a:custGeom>
              <a:rect b="b" l="l" r="r" t="t"/>
              <a:pathLst>
                <a:path extrusionOk="0" h="30802" w="28272">
                  <a:moveTo>
                    <a:pt x="28271" y="0"/>
                  </a:moveTo>
                  <a:lnTo>
                    <a:pt x="0" y="1281"/>
                  </a:lnTo>
                  <a:lnTo>
                    <a:pt x="3562" y="30302"/>
                  </a:lnTo>
                  <a:lnTo>
                    <a:pt x="26741" y="30802"/>
                  </a:lnTo>
                  <a:lnTo>
                    <a:pt x="28271" y="0"/>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2"/>
            <p:cNvSpPr/>
            <p:nvPr/>
          </p:nvSpPr>
          <p:spPr>
            <a:xfrm>
              <a:off x="2733800" y="657500"/>
              <a:ext cx="560750" cy="627150"/>
            </a:xfrm>
            <a:custGeom>
              <a:rect b="b" l="l" r="r" t="t"/>
              <a:pathLst>
                <a:path extrusionOk="0" h="25086" w="22430">
                  <a:moveTo>
                    <a:pt x="22430" y="0"/>
                  </a:moveTo>
                  <a:lnTo>
                    <a:pt x="1" y="1000"/>
                  </a:lnTo>
                  <a:lnTo>
                    <a:pt x="2874" y="24679"/>
                  </a:lnTo>
                  <a:lnTo>
                    <a:pt x="21180" y="25085"/>
                  </a:lnTo>
                  <a:lnTo>
                    <a:pt x="2243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2"/>
          <p:cNvGrpSpPr/>
          <p:nvPr/>
        </p:nvGrpSpPr>
        <p:grpSpPr>
          <a:xfrm>
            <a:off x="8202253" y="2342987"/>
            <a:ext cx="1103287" cy="2306486"/>
            <a:chOff x="8202253" y="2342987"/>
            <a:chExt cx="1103287" cy="2306486"/>
          </a:xfrm>
        </p:grpSpPr>
        <p:grpSp>
          <p:nvGrpSpPr>
            <p:cNvPr id="260" name="Google Shape;260;p22"/>
            <p:cNvGrpSpPr/>
            <p:nvPr/>
          </p:nvGrpSpPr>
          <p:grpSpPr>
            <a:xfrm>
              <a:off x="8202253" y="2342987"/>
              <a:ext cx="1103287" cy="2304859"/>
              <a:chOff x="2332375" y="1256500"/>
              <a:chExt cx="525625" cy="1098075"/>
            </a:xfrm>
          </p:grpSpPr>
          <p:sp>
            <p:nvSpPr>
              <p:cNvPr id="261" name="Google Shape;261;p22"/>
              <p:cNvSpPr/>
              <p:nvPr/>
            </p:nvSpPr>
            <p:spPr>
              <a:xfrm>
                <a:off x="2452650" y="1730550"/>
                <a:ext cx="158575" cy="71875"/>
              </a:xfrm>
              <a:custGeom>
                <a:rect b="b" l="l" r="r" t="t"/>
                <a:pathLst>
                  <a:path extrusionOk="0" h="2875" w="6343">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2" name="Google Shape;262;p22"/>
              <p:cNvGrpSpPr/>
              <p:nvPr/>
            </p:nvGrpSpPr>
            <p:grpSpPr>
              <a:xfrm>
                <a:off x="2332375" y="1256500"/>
                <a:ext cx="525625" cy="1098075"/>
                <a:chOff x="2332375" y="1256500"/>
                <a:chExt cx="525625" cy="1098075"/>
              </a:xfrm>
            </p:grpSpPr>
            <p:sp>
              <p:nvSpPr>
                <p:cNvPr id="263" name="Google Shape;263;p22"/>
                <p:cNvSpPr/>
                <p:nvPr/>
              </p:nvSpPr>
              <p:spPr>
                <a:xfrm>
                  <a:off x="2610400" y="1540775"/>
                  <a:ext cx="111700" cy="258525"/>
                </a:xfrm>
                <a:custGeom>
                  <a:rect b="b" l="l" r="r" t="t"/>
                  <a:pathLst>
                    <a:path extrusionOk="0" h="10341" w="4468">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2"/>
                <p:cNvSpPr/>
                <p:nvPr/>
              </p:nvSpPr>
              <p:spPr>
                <a:xfrm>
                  <a:off x="2722075" y="1558725"/>
                  <a:ext cx="22675" cy="68750"/>
                </a:xfrm>
                <a:custGeom>
                  <a:rect b="b" l="l" r="r" t="t"/>
                  <a:pathLst>
                    <a:path extrusionOk="0" h="2750" w="907">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2"/>
                <p:cNvSpPr/>
                <p:nvPr/>
              </p:nvSpPr>
              <p:spPr>
                <a:xfrm>
                  <a:off x="2502625" y="1889875"/>
                  <a:ext cx="152325" cy="78900"/>
                </a:xfrm>
                <a:custGeom>
                  <a:rect b="b" l="l" r="r" t="t"/>
                  <a:pathLst>
                    <a:path extrusionOk="0" h="3156" w="6093">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2"/>
                <p:cNvSpPr/>
                <p:nvPr/>
              </p:nvSpPr>
              <p:spPr>
                <a:xfrm>
                  <a:off x="2452650" y="1379100"/>
                  <a:ext cx="139825" cy="189025"/>
                </a:xfrm>
                <a:custGeom>
                  <a:rect b="b" l="l" r="r" t="t"/>
                  <a:pathLst>
                    <a:path extrusionOk="0" h="7561" w="5593">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2"/>
                <p:cNvSpPr/>
                <p:nvPr/>
              </p:nvSpPr>
              <p:spPr>
                <a:xfrm>
                  <a:off x="2434700" y="1390825"/>
                  <a:ext cx="17975" cy="85150"/>
                </a:xfrm>
                <a:custGeom>
                  <a:rect b="b" l="l" r="r" t="t"/>
                  <a:pathLst>
                    <a:path extrusionOk="0" h="3406" w="719">
                      <a:moveTo>
                        <a:pt x="719" y="0"/>
                      </a:moveTo>
                      <a:cubicBezTo>
                        <a:pt x="281" y="594"/>
                        <a:pt x="0" y="1937"/>
                        <a:pt x="594" y="3406"/>
                      </a:cubicBezTo>
                      <a:lnTo>
                        <a:pt x="719" y="3406"/>
                      </a:lnTo>
                      <a:lnTo>
                        <a:pt x="71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2"/>
                <p:cNvSpPr/>
                <p:nvPr/>
              </p:nvSpPr>
              <p:spPr>
                <a:xfrm>
                  <a:off x="2332375" y="1731325"/>
                  <a:ext cx="120300" cy="94525"/>
                </a:xfrm>
                <a:custGeom>
                  <a:rect b="b" l="l" r="r" t="t"/>
                  <a:pathLst>
                    <a:path extrusionOk="0" h="3781" w="4812">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2"/>
                <p:cNvSpPr/>
                <p:nvPr/>
              </p:nvSpPr>
              <p:spPr>
                <a:xfrm>
                  <a:off x="2452650" y="1634500"/>
                  <a:ext cx="135125" cy="106225"/>
                </a:xfrm>
                <a:custGeom>
                  <a:rect b="b" l="l" r="r" t="t"/>
                  <a:pathLst>
                    <a:path extrusionOk="0" h="4249" w="5405">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2"/>
                <p:cNvSpPr/>
                <p:nvPr/>
              </p:nvSpPr>
              <p:spPr>
                <a:xfrm>
                  <a:off x="2371425" y="1632150"/>
                  <a:ext cx="81250" cy="89050"/>
                </a:xfrm>
                <a:custGeom>
                  <a:rect b="b" l="l" r="r" t="t"/>
                  <a:pathLst>
                    <a:path extrusionOk="0" h="3562" w="325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2"/>
                <p:cNvSpPr/>
                <p:nvPr/>
              </p:nvSpPr>
              <p:spPr>
                <a:xfrm>
                  <a:off x="2452650" y="1475950"/>
                  <a:ext cx="98425" cy="75775"/>
                </a:xfrm>
                <a:custGeom>
                  <a:rect b="b" l="l" r="r" t="t"/>
                  <a:pathLst>
                    <a:path extrusionOk="0" h="3031" w="3937">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2"/>
                <p:cNvSpPr/>
                <p:nvPr/>
              </p:nvSpPr>
              <p:spPr>
                <a:xfrm>
                  <a:off x="2401100" y="1475175"/>
                  <a:ext cx="51575" cy="60150"/>
                </a:xfrm>
                <a:custGeom>
                  <a:rect b="b" l="l" r="r" t="t"/>
                  <a:pathLst>
                    <a:path extrusionOk="0" h="2406" w="2063">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2"/>
                <p:cNvSpPr/>
                <p:nvPr/>
              </p:nvSpPr>
              <p:spPr>
                <a:xfrm>
                  <a:off x="2452650" y="1787550"/>
                  <a:ext cx="158575" cy="92975"/>
                </a:xfrm>
                <a:custGeom>
                  <a:rect b="b" l="l" r="r" t="t"/>
                  <a:pathLst>
                    <a:path extrusionOk="0" h="3719" w="6343">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2"/>
                <p:cNvSpPr/>
                <p:nvPr/>
              </p:nvSpPr>
              <p:spPr>
                <a:xfrm>
                  <a:off x="2387829" y="1802397"/>
                  <a:ext cx="64850" cy="78133"/>
                </a:xfrm>
                <a:custGeom>
                  <a:rect b="b" l="l" r="r" t="t"/>
                  <a:pathLst>
                    <a:path extrusionOk="0" h="3125" w="2594">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2"/>
                <p:cNvSpPr/>
                <p:nvPr/>
              </p:nvSpPr>
              <p:spPr>
                <a:xfrm>
                  <a:off x="2626800" y="1622000"/>
                  <a:ext cx="95300" cy="174950"/>
                </a:xfrm>
                <a:custGeom>
                  <a:rect b="b" l="l" r="r" t="t"/>
                  <a:pathLst>
                    <a:path extrusionOk="0" h="6998" w="3812">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2"/>
                <p:cNvSpPr/>
                <p:nvPr/>
              </p:nvSpPr>
              <p:spPr>
                <a:xfrm>
                  <a:off x="2722075" y="1621200"/>
                  <a:ext cx="46125" cy="129675"/>
                </a:xfrm>
                <a:custGeom>
                  <a:rect b="b" l="l" r="r" t="t"/>
                  <a:pathLst>
                    <a:path extrusionOk="0" h="5187" w="1845">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2"/>
                <p:cNvSpPr/>
                <p:nvPr/>
              </p:nvSpPr>
              <p:spPr>
                <a:xfrm>
                  <a:off x="2506550" y="1256500"/>
                  <a:ext cx="155425" cy="209325"/>
                </a:xfrm>
                <a:custGeom>
                  <a:rect b="b" l="l" r="r" t="t"/>
                  <a:pathLst>
                    <a:path extrusionOk="0" h="8373" w="6217">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2"/>
                <p:cNvSpPr/>
                <p:nvPr/>
              </p:nvSpPr>
              <p:spPr>
                <a:xfrm>
                  <a:off x="2662725" y="1831300"/>
                  <a:ext cx="59375" cy="75775"/>
                </a:xfrm>
                <a:custGeom>
                  <a:rect b="b" l="l" r="r" t="t"/>
                  <a:pathLst>
                    <a:path extrusionOk="0" h="3031" w="2375">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2"/>
                <p:cNvSpPr/>
                <p:nvPr/>
              </p:nvSpPr>
              <p:spPr>
                <a:xfrm>
                  <a:off x="2722075" y="1814900"/>
                  <a:ext cx="135925" cy="87475"/>
                </a:xfrm>
                <a:custGeom>
                  <a:rect b="b" l="l" r="r" t="t"/>
                  <a:pathLst>
                    <a:path extrusionOk="0" h="3499" w="5437">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2"/>
                <p:cNvSpPr/>
                <p:nvPr/>
              </p:nvSpPr>
              <p:spPr>
                <a:xfrm>
                  <a:off x="2588550" y="1390825"/>
                  <a:ext cx="125750" cy="171850"/>
                </a:xfrm>
                <a:custGeom>
                  <a:rect b="b" l="l" r="r" t="t"/>
                  <a:pathLst>
                    <a:path extrusionOk="0" h="6874" w="503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2"/>
                <p:cNvSpPr/>
                <p:nvPr/>
              </p:nvSpPr>
              <p:spPr>
                <a:xfrm>
                  <a:off x="2636950" y="1707125"/>
                  <a:ext cx="64850" cy="121075"/>
                </a:xfrm>
                <a:custGeom>
                  <a:rect b="b" l="l" r="r" t="t"/>
                  <a:pathLst>
                    <a:path extrusionOk="0" h="4843" w="2594">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2"/>
                <p:cNvSpPr/>
                <p:nvPr/>
              </p:nvSpPr>
              <p:spPr>
                <a:xfrm>
                  <a:off x="2488575" y="1523600"/>
                  <a:ext cx="67975" cy="30475"/>
                </a:xfrm>
                <a:custGeom>
                  <a:rect b="b" l="l" r="r" t="t"/>
                  <a:pathLst>
                    <a:path extrusionOk="0" h="1219" w="2719">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2"/>
                <p:cNvSpPr/>
                <p:nvPr/>
              </p:nvSpPr>
              <p:spPr>
                <a:xfrm>
                  <a:off x="2460450" y="1679000"/>
                  <a:ext cx="147650" cy="85150"/>
                </a:xfrm>
                <a:custGeom>
                  <a:rect b="b" l="l" r="r" t="t"/>
                  <a:pathLst>
                    <a:path extrusionOk="0" h="3406" w="5906">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2"/>
                <p:cNvSpPr/>
                <p:nvPr/>
              </p:nvSpPr>
              <p:spPr>
                <a:xfrm>
                  <a:off x="2460450" y="1803950"/>
                  <a:ext cx="150775" cy="35175"/>
                </a:xfrm>
                <a:custGeom>
                  <a:rect b="b" l="l" r="r" t="t"/>
                  <a:pathLst>
                    <a:path extrusionOk="0" h="1407" w="6031">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2"/>
                <p:cNvSpPr/>
                <p:nvPr/>
              </p:nvSpPr>
              <p:spPr>
                <a:xfrm>
                  <a:off x="2577600" y="1459550"/>
                  <a:ext cx="68750" cy="116400"/>
                </a:xfrm>
                <a:custGeom>
                  <a:rect b="b" l="l" r="r" t="t"/>
                  <a:pathLst>
                    <a:path extrusionOk="0" h="4656" w="275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2"/>
                <p:cNvSpPr/>
                <p:nvPr/>
              </p:nvSpPr>
              <p:spPr>
                <a:xfrm>
                  <a:off x="2662725" y="1854725"/>
                  <a:ext cx="59375" cy="57025"/>
                </a:xfrm>
                <a:custGeom>
                  <a:rect b="b" l="l" r="r" t="t"/>
                  <a:pathLst>
                    <a:path extrusionOk="0" h="2281" w="2375">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cap="flat" cmpd="sng" w="9525">
                  <a:solidFill>
                    <a:srgbClr val="867A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2"/>
                <p:cNvSpPr/>
                <p:nvPr/>
              </p:nvSpPr>
              <p:spPr>
                <a:xfrm>
                  <a:off x="2558875" y="1335375"/>
                  <a:ext cx="24225" cy="198400"/>
                </a:xfrm>
                <a:custGeom>
                  <a:rect b="b" l="l" r="r" t="t"/>
                  <a:pathLst>
                    <a:path extrusionOk="0" h="7936" w="969">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2"/>
                <p:cNvSpPr/>
                <p:nvPr/>
              </p:nvSpPr>
              <p:spPr>
                <a:xfrm>
                  <a:off x="2537000" y="1483750"/>
                  <a:ext cx="151525" cy="611525"/>
                </a:xfrm>
                <a:custGeom>
                  <a:rect b="b" l="l" r="r" t="t"/>
                  <a:pathLst>
                    <a:path extrusionOk="0" h="24461" w="6061">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2"/>
                <p:cNvSpPr/>
                <p:nvPr/>
              </p:nvSpPr>
              <p:spPr>
                <a:xfrm>
                  <a:off x="2539353" y="2095251"/>
                  <a:ext cx="274911" cy="235900"/>
                </a:xfrm>
                <a:custGeom>
                  <a:rect b="b" l="l" r="r" t="t"/>
                  <a:pathLst>
                    <a:path extrusionOk="0" h="9436" w="4499">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2"/>
                <p:cNvSpPr/>
                <p:nvPr/>
              </p:nvSpPr>
              <p:spPr>
                <a:xfrm>
                  <a:off x="2722075" y="2095250"/>
                  <a:ext cx="92200" cy="235900"/>
                </a:xfrm>
                <a:custGeom>
                  <a:rect b="b" l="l" r="r" t="t"/>
                  <a:pathLst>
                    <a:path extrusionOk="0" h="9436" w="3688">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2"/>
                <p:cNvSpPr/>
                <p:nvPr/>
              </p:nvSpPr>
              <p:spPr>
                <a:xfrm>
                  <a:off x="2539350" y="2095250"/>
                  <a:ext cx="91400" cy="235900"/>
                </a:xfrm>
                <a:custGeom>
                  <a:rect b="b" l="l" r="r" t="t"/>
                  <a:pathLst>
                    <a:path extrusionOk="0" h="9436" w="3656">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2"/>
                <p:cNvSpPr/>
                <p:nvPr/>
              </p:nvSpPr>
              <p:spPr>
                <a:xfrm>
                  <a:off x="2749425" y="2095250"/>
                  <a:ext cx="67975" cy="235900"/>
                </a:xfrm>
                <a:custGeom>
                  <a:rect b="b" l="l" r="r" t="t"/>
                  <a:pathLst>
                    <a:path extrusionOk="0" h="9436" w="2719">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2"/>
                <p:cNvSpPr/>
                <p:nvPr/>
              </p:nvSpPr>
              <p:spPr>
                <a:xfrm>
                  <a:off x="2565900" y="2331125"/>
                  <a:ext cx="156200" cy="23450"/>
                </a:xfrm>
                <a:custGeom>
                  <a:rect b="b" l="l" r="r" t="t"/>
                  <a:pathLst>
                    <a:path extrusionOk="0" h="938" w="6248">
                      <a:moveTo>
                        <a:pt x="0" y="0"/>
                      </a:moveTo>
                      <a:lnTo>
                        <a:pt x="250" y="843"/>
                      </a:lnTo>
                      <a:lnTo>
                        <a:pt x="6248" y="937"/>
                      </a:lnTo>
                      <a:lnTo>
                        <a:pt x="6248"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94" name="Google Shape;294;p22"/>
            <p:cNvSpPr/>
            <p:nvPr/>
          </p:nvSpPr>
          <p:spPr>
            <a:xfrm>
              <a:off x="9020233" y="4598625"/>
              <a:ext cx="165664" cy="50848"/>
            </a:xfrm>
            <a:custGeom>
              <a:rect b="b" l="l" r="r" t="t"/>
              <a:pathLst>
                <a:path extrusionOk="0" h="969" w="3157">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2"/>
            <p:cNvSpPr/>
            <p:nvPr/>
          </p:nvSpPr>
          <p:spPr>
            <a:xfrm>
              <a:off x="9020233" y="3565865"/>
              <a:ext cx="198408" cy="62340"/>
            </a:xfrm>
            <a:custGeom>
              <a:rect b="b" l="l" r="r" t="t"/>
              <a:pathLst>
                <a:path extrusionOk="0" h="1188" w="3781">
                  <a:moveTo>
                    <a:pt x="3531" y="1"/>
                  </a:moveTo>
                  <a:cubicBezTo>
                    <a:pt x="2063" y="1"/>
                    <a:pt x="907" y="250"/>
                    <a:pt x="1" y="625"/>
                  </a:cubicBezTo>
                  <a:lnTo>
                    <a:pt x="1" y="1188"/>
                  </a:lnTo>
                  <a:cubicBezTo>
                    <a:pt x="1907" y="157"/>
                    <a:pt x="3781" y="1"/>
                    <a:pt x="3781" y="1"/>
                  </a:cubicBezTo>
                  <a:close/>
                </a:path>
              </a:pathLst>
            </a:custGeom>
            <a:solidFill>
              <a:srgbClr val="867A64"/>
            </a:solidFill>
            <a:ln cap="flat" cmpd="sng" w="9525">
              <a:solidFill>
                <a:srgbClr val="867A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6" name="Shape 296"/>
        <p:cNvGrpSpPr/>
        <p:nvPr/>
      </p:nvGrpSpPr>
      <p:grpSpPr>
        <a:xfrm>
          <a:off x="0" y="0"/>
          <a:ext cx="0" cy="0"/>
          <a:chOff x="0" y="0"/>
          <a:chExt cx="0" cy="0"/>
        </a:xfrm>
      </p:grpSpPr>
      <p:grpSp>
        <p:nvGrpSpPr>
          <p:cNvPr id="297" name="Google Shape;297;p23"/>
          <p:cNvGrpSpPr/>
          <p:nvPr/>
        </p:nvGrpSpPr>
        <p:grpSpPr>
          <a:xfrm>
            <a:off x="-281750" y="0"/>
            <a:ext cx="9866638" cy="4285781"/>
            <a:chOff x="360450" y="238122"/>
            <a:chExt cx="6898300" cy="2546059"/>
          </a:xfrm>
        </p:grpSpPr>
        <p:sp>
          <p:nvSpPr>
            <p:cNvPr id="298" name="Google Shape;298;p23"/>
            <p:cNvSpPr/>
            <p:nvPr/>
          </p:nvSpPr>
          <p:spPr>
            <a:xfrm>
              <a:off x="360450" y="238122"/>
              <a:ext cx="6898300" cy="2546059"/>
            </a:xfrm>
            <a:custGeom>
              <a:rect b="b" l="l" r="r" t="t"/>
              <a:pathLst>
                <a:path extrusionOk="0" h="101558" w="275932">
                  <a:moveTo>
                    <a:pt x="0" y="0"/>
                  </a:moveTo>
                  <a:lnTo>
                    <a:pt x="0" y="101557"/>
                  </a:lnTo>
                  <a:lnTo>
                    <a:pt x="275932" y="101557"/>
                  </a:lnTo>
                  <a:lnTo>
                    <a:pt x="275932" y="0"/>
                  </a:lnTo>
                  <a:close/>
                </a:path>
              </a:pathLst>
            </a:custGeom>
            <a:solidFill>
              <a:srgbClr val="FEFFDE">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3"/>
            <p:cNvSpPr/>
            <p:nvPr/>
          </p:nvSpPr>
          <p:spPr>
            <a:xfrm>
              <a:off x="6595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3"/>
            <p:cNvSpPr/>
            <p:nvPr/>
          </p:nvSpPr>
          <p:spPr>
            <a:xfrm>
              <a:off x="10719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3"/>
            <p:cNvSpPr/>
            <p:nvPr/>
          </p:nvSpPr>
          <p:spPr>
            <a:xfrm>
              <a:off x="1485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3"/>
            <p:cNvSpPr/>
            <p:nvPr/>
          </p:nvSpPr>
          <p:spPr>
            <a:xfrm>
              <a:off x="18973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3"/>
            <p:cNvSpPr/>
            <p:nvPr/>
          </p:nvSpPr>
          <p:spPr>
            <a:xfrm>
              <a:off x="23097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3"/>
            <p:cNvSpPr/>
            <p:nvPr/>
          </p:nvSpPr>
          <p:spPr>
            <a:xfrm>
              <a:off x="27220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3"/>
            <p:cNvSpPr/>
            <p:nvPr/>
          </p:nvSpPr>
          <p:spPr>
            <a:xfrm>
              <a:off x="31344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3"/>
            <p:cNvSpPr/>
            <p:nvPr/>
          </p:nvSpPr>
          <p:spPr>
            <a:xfrm>
              <a:off x="3546800" y="238125"/>
              <a:ext cx="142925" cy="2545975"/>
            </a:xfrm>
            <a:custGeom>
              <a:rect b="b" l="l" r="r" t="t"/>
              <a:pathLst>
                <a:path extrusionOk="0" h="101839" w="5717">
                  <a:moveTo>
                    <a:pt x="0" y="0"/>
                  </a:moveTo>
                  <a:lnTo>
                    <a:pt x="0"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3"/>
            <p:cNvSpPr/>
            <p:nvPr/>
          </p:nvSpPr>
          <p:spPr>
            <a:xfrm>
              <a:off x="39591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3"/>
            <p:cNvSpPr/>
            <p:nvPr/>
          </p:nvSpPr>
          <p:spPr>
            <a:xfrm>
              <a:off x="43715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3"/>
            <p:cNvSpPr/>
            <p:nvPr/>
          </p:nvSpPr>
          <p:spPr>
            <a:xfrm>
              <a:off x="47838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3"/>
            <p:cNvSpPr/>
            <p:nvPr/>
          </p:nvSpPr>
          <p:spPr>
            <a:xfrm>
              <a:off x="51969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3"/>
            <p:cNvSpPr/>
            <p:nvPr/>
          </p:nvSpPr>
          <p:spPr>
            <a:xfrm>
              <a:off x="56093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3"/>
            <p:cNvSpPr/>
            <p:nvPr/>
          </p:nvSpPr>
          <p:spPr>
            <a:xfrm>
              <a:off x="60216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3"/>
            <p:cNvSpPr/>
            <p:nvPr/>
          </p:nvSpPr>
          <p:spPr>
            <a:xfrm>
              <a:off x="6434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3"/>
            <p:cNvSpPr/>
            <p:nvPr/>
          </p:nvSpPr>
          <p:spPr>
            <a:xfrm>
              <a:off x="68463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5" name="Google Shape;315;p23"/>
          <p:cNvSpPr txBox="1"/>
          <p:nvPr>
            <p:ph type="title"/>
          </p:nvPr>
        </p:nvSpPr>
        <p:spPr>
          <a:xfrm>
            <a:off x="2994000" y="1020325"/>
            <a:ext cx="4832400" cy="2105100"/>
          </a:xfrm>
          <a:prstGeom prst="rect">
            <a:avLst/>
          </a:prstGeom>
          <a:solidFill>
            <a:schemeClr val="lt2"/>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6" name="Google Shape;31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17" name="Google Shape;317;p23"/>
          <p:cNvSpPr/>
          <p:nvPr/>
        </p:nvSpPr>
        <p:spPr>
          <a:xfrm>
            <a:off x="-281750" y="4285650"/>
            <a:ext cx="9866638" cy="945382"/>
          </a:xfrm>
          <a:custGeom>
            <a:rect b="b" l="l" r="r" t="t"/>
            <a:pathLst>
              <a:path extrusionOk="0" h="106432" w="275932">
                <a:moveTo>
                  <a:pt x="0" y="1"/>
                </a:moveTo>
                <a:lnTo>
                  <a:pt x="0" y="106431"/>
                </a:lnTo>
                <a:lnTo>
                  <a:pt x="275932" y="106431"/>
                </a:lnTo>
                <a:lnTo>
                  <a:pt x="275932"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8" name="Google Shape;318;p23"/>
          <p:cNvGrpSpPr/>
          <p:nvPr/>
        </p:nvGrpSpPr>
        <p:grpSpPr>
          <a:xfrm>
            <a:off x="787913" y="633710"/>
            <a:ext cx="399130" cy="434847"/>
            <a:chOff x="2658050" y="584875"/>
            <a:chExt cx="706800" cy="770050"/>
          </a:xfrm>
        </p:grpSpPr>
        <p:sp>
          <p:nvSpPr>
            <p:cNvPr id="319" name="Google Shape;319;p23"/>
            <p:cNvSpPr/>
            <p:nvPr/>
          </p:nvSpPr>
          <p:spPr>
            <a:xfrm>
              <a:off x="2658050" y="584875"/>
              <a:ext cx="706800" cy="770050"/>
            </a:xfrm>
            <a:custGeom>
              <a:rect b="b" l="l" r="r" t="t"/>
              <a:pathLst>
                <a:path extrusionOk="0" h="30802" w="28272">
                  <a:moveTo>
                    <a:pt x="28271" y="0"/>
                  </a:moveTo>
                  <a:lnTo>
                    <a:pt x="0" y="1281"/>
                  </a:lnTo>
                  <a:lnTo>
                    <a:pt x="3562" y="30302"/>
                  </a:lnTo>
                  <a:lnTo>
                    <a:pt x="26741" y="30802"/>
                  </a:lnTo>
                  <a:lnTo>
                    <a:pt x="28271" y="0"/>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3"/>
            <p:cNvSpPr/>
            <p:nvPr/>
          </p:nvSpPr>
          <p:spPr>
            <a:xfrm>
              <a:off x="2733800" y="657500"/>
              <a:ext cx="560750" cy="627150"/>
            </a:xfrm>
            <a:custGeom>
              <a:rect b="b" l="l" r="r" t="t"/>
              <a:pathLst>
                <a:path extrusionOk="0" h="25086" w="22430">
                  <a:moveTo>
                    <a:pt x="22430" y="0"/>
                  </a:moveTo>
                  <a:lnTo>
                    <a:pt x="1" y="1000"/>
                  </a:lnTo>
                  <a:lnTo>
                    <a:pt x="2874" y="24679"/>
                  </a:lnTo>
                  <a:lnTo>
                    <a:pt x="21180" y="25085"/>
                  </a:lnTo>
                  <a:lnTo>
                    <a:pt x="22430" y="0"/>
                  </a:lnTo>
                  <a:close/>
                </a:path>
              </a:pathLst>
            </a:custGeom>
            <a:solidFill>
              <a:srgbClr val="B8E6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 name="Google Shape;321;p23"/>
          <p:cNvGrpSpPr/>
          <p:nvPr/>
        </p:nvGrpSpPr>
        <p:grpSpPr>
          <a:xfrm>
            <a:off x="7729044" y="2560359"/>
            <a:ext cx="2234345" cy="1982861"/>
            <a:chOff x="5278525" y="3771988"/>
            <a:chExt cx="1505725" cy="1336250"/>
          </a:xfrm>
        </p:grpSpPr>
        <p:sp>
          <p:nvSpPr>
            <p:cNvPr id="322" name="Google Shape;322;p23"/>
            <p:cNvSpPr/>
            <p:nvPr/>
          </p:nvSpPr>
          <p:spPr>
            <a:xfrm>
              <a:off x="5339450" y="3789938"/>
              <a:ext cx="1382325" cy="1208200"/>
            </a:xfrm>
            <a:custGeom>
              <a:rect b="b" l="l" r="r" t="t"/>
              <a:pathLst>
                <a:path extrusionOk="0" h="48328" w="55293">
                  <a:moveTo>
                    <a:pt x="55293" y="1"/>
                  </a:moveTo>
                  <a:lnTo>
                    <a:pt x="0" y="251"/>
                  </a:lnTo>
                  <a:lnTo>
                    <a:pt x="6498" y="48327"/>
                  </a:lnTo>
                  <a:lnTo>
                    <a:pt x="49670" y="48202"/>
                  </a:lnTo>
                  <a:lnTo>
                    <a:pt x="55293"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3"/>
            <p:cNvSpPr/>
            <p:nvPr/>
          </p:nvSpPr>
          <p:spPr>
            <a:xfrm>
              <a:off x="5429525" y="4974138"/>
              <a:ext cx="258250" cy="134100"/>
            </a:xfrm>
            <a:custGeom>
              <a:rect b="b" l="l" r="r" t="t"/>
              <a:pathLst>
                <a:path extrusionOk="0" h="5364" w="10330">
                  <a:moveTo>
                    <a:pt x="4803" y="1"/>
                  </a:moveTo>
                  <a:cubicBezTo>
                    <a:pt x="2735" y="1"/>
                    <a:pt x="1" y="292"/>
                    <a:pt x="1302" y="1959"/>
                  </a:cubicBezTo>
                  <a:cubicBezTo>
                    <a:pt x="3332" y="4520"/>
                    <a:pt x="1427" y="5364"/>
                    <a:pt x="1427" y="5364"/>
                  </a:cubicBezTo>
                  <a:lnTo>
                    <a:pt x="3894" y="5364"/>
                  </a:lnTo>
                  <a:cubicBezTo>
                    <a:pt x="3894" y="5364"/>
                    <a:pt x="1305" y="941"/>
                    <a:pt x="9407" y="941"/>
                  </a:cubicBezTo>
                  <a:cubicBezTo>
                    <a:pt x="9701" y="941"/>
                    <a:pt x="10008" y="947"/>
                    <a:pt x="10330" y="959"/>
                  </a:cubicBezTo>
                  <a:lnTo>
                    <a:pt x="6831" y="85"/>
                  </a:lnTo>
                  <a:cubicBezTo>
                    <a:pt x="6831" y="85"/>
                    <a:pt x="5913" y="1"/>
                    <a:pt x="4803" y="1"/>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3"/>
            <p:cNvSpPr/>
            <p:nvPr/>
          </p:nvSpPr>
          <p:spPr>
            <a:xfrm>
              <a:off x="5426125" y="3906313"/>
              <a:ext cx="1198825" cy="296000"/>
            </a:xfrm>
            <a:custGeom>
              <a:rect b="b" l="l" r="r" t="t"/>
              <a:pathLst>
                <a:path extrusionOk="0" h="11840" w="47953">
                  <a:moveTo>
                    <a:pt x="47952" y="0"/>
                  </a:moveTo>
                  <a:lnTo>
                    <a:pt x="1" y="875"/>
                  </a:lnTo>
                  <a:lnTo>
                    <a:pt x="1219" y="10747"/>
                  </a:lnTo>
                  <a:lnTo>
                    <a:pt x="46703" y="11840"/>
                  </a:lnTo>
                  <a:lnTo>
                    <a:pt x="479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3"/>
            <p:cNvSpPr/>
            <p:nvPr/>
          </p:nvSpPr>
          <p:spPr>
            <a:xfrm>
              <a:off x="5466750" y="4220263"/>
              <a:ext cx="1117575" cy="346000"/>
            </a:xfrm>
            <a:custGeom>
              <a:rect b="b" l="l" r="r" t="t"/>
              <a:pathLst>
                <a:path extrusionOk="0" h="13840" w="44703">
                  <a:moveTo>
                    <a:pt x="0" y="0"/>
                  </a:moveTo>
                  <a:lnTo>
                    <a:pt x="2187" y="13839"/>
                  </a:lnTo>
                  <a:lnTo>
                    <a:pt x="43172" y="13308"/>
                  </a:lnTo>
                  <a:lnTo>
                    <a:pt x="44703" y="813"/>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3"/>
            <p:cNvSpPr/>
            <p:nvPr/>
          </p:nvSpPr>
          <p:spPr>
            <a:xfrm>
              <a:off x="5526100" y="4617763"/>
              <a:ext cx="1025425" cy="303825"/>
            </a:xfrm>
            <a:custGeom>
              <a:rect b="b" l="l" r="r" t="t"/>
              <a:pathLst>
                <a:path extrusionOk="0" h="12153" w="41017">
                  <a:moveTo>
                    <a:pt x="41017" y="1"/>
                  </a:moveTo>
                  <a:lnTo>
                    <a:pt x="0" y="345"/>
                  </a:lnTo>
                  <a:lnTo>
                    <a:pt x="1125" y="12059"/>
                  </a:lnTo>
                  <a:lnTo>
                    <a:pt x="39798" y="12153"/>
                  </a:lnTo>
                  <a:lnTo>
                    <a:pt x="410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3"/>
            <p:cNvSpPr/>
            <p:nvPr/>
          </p:nvSpPr>
          <p:spPr>
            <a:xfrm>
              <a:off x="5611225" y="4677138"/>
              <a:ext cx="55475" cy="55475"/>
            </a:xfrm>
            <a:custGeom>
              <a:rect b="b" l="l" r="r" t="t"/>
              <a:pathLst>
                <a:path extrusionOk="0" h="2219" w="2219">
                  <a:moveTo>
                    <a:pt x="1125" y="0"/>
                  </a:moveTo>
                  <a:cubicBezTo>
                    <a:pt x="500" y="0"/>
                    <a:pt x="0" y="500"/>
                    <a:pt x="0" y="1125"/>
                  </a:cubicBezTo>
                  <a:cubicBezTo>
                    <a:pt x="0" y="1718"/>
                    <a:pt x="500" y="2218"/>
                    <a:pt x="1125" y="2218"/>
                  </a:cubicBezTo>
                  <a:cubicBezTo>
                    <a:pt x="1718" y="2218"/>
                    <a:pt x="2218" y="1718"/>
                    <a:pt x="2218" y="1125"/>
                  </a:cubicBezTo>
                  <a:cubicBezTo>
                    <a:pt x="2218" y="500"/>
                    <a:pt x="1718" y="0"/>
                    <a:pt x="1125" y="0"/>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3"/>
            <p:cNvSpPr/>
            <p:nvPr/>
          </p:nvSpPr>
          <p:spPr>
            <a:xfrm>
              <a:off x="6410925" y="4663063"/>
              <a:ext cx="55475" cy="55475"/>
            </a:xfrm>
            <a:custGeom>
              <a:rect b="b" l="l" r="r" t="t"/>
              <a:pathLst>
                <a:path extrusionOk="0" h="2219" w="2219">
                  <a:moveTo>
                    <a:pt x="1094" y="1"/>
                  </a:moveTo>
                  <a:cubicBezTo>
                    <a:pt x="501" y="1"/>
                    <a:pt x="1" y="501"/>
                    <a:pt x="1" y="1094"/>
                  </a:cubicBezTo>
                  <a:cubicBezTo>
                    <a:pt x="1" y="1719"/>
                    <a:pt x="501" y="2219"/>
                    <a:pt x="1094" y="2219"/>
                  </a:cubicBezTo>
                  <a:cubicBezTo>
                    <a:pt x="1719" y="2219"/>
                    <a:pt x="2219" y="1719"/>
                    <a:pt x="2219" y="1094"/>
                  </a:cubicBezTo>
                  <a:cubicBezTo>
                    <a:pt x="2219" y="501"/>
                    <a:pt x="1719" y="1"/>
                    <a:pt x="1094" y="1"/>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3"/>
            <p:cNvSpPr/>
            <p:nvPr/>
          </p:nvSpPr>
          <p:spPr>
            <a:xfrm>
              <a:off x="5564350" y="4271813"/>
              <a:ext cx="54700" cy="55475"/>
            </a:xfrm>
            <a:custGeom>
              <a:rect b="b" l="l" r="r" t="t"/>
              <a:pathLst>
                <a:path extrusionOk="0" h="2219" w="2188">
                  <a:moveTo>
                    <a:pt x="1094" y="0"/>
                  </a:moveTo>
                  <a:cubicBezTo>
                    <a:pt x="501" y="0"/>
                    <a:pt x="1" y="500"/>
                    <a:pt x="1" y="1125"/>
                  </a:cubicBezTo>
                  <a:cubicBezTo>
                    <a:pt x="1" y="1718"/>
                    <a:pt x="501" y="2218"/>
                    <a:pt x="1094" y="2218"/>
                  </a:cubicBezTo>
                  <a:cubicBezTo>
                    <a:pt x="1719" y="2218"/>
                    <a:pt x="2188" y="1718"/>
                    <a:pt x="2188" y="1125"/>
                  </a:cubicBezTo>
                  <a:cubicBezTo>
                    <a:pt x="2188" y="500"/>
                    <a:pt x="1719" y="0"/>
                    <a:pt x="1094" y="0"/>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3"/>
            <p:cNvSpPr/>
            <p:nvPr/>
          </p:nvSpPr>
          <p:spPr>
            <a:xfrm>
              <a:off x="6410925" y="4285863"/>
              <a:ext cx="55475" cy="54700"/>
            </a:xfrm>
            <a:custGeom>
              <a:rect b="b" l="l" r="r" t="t"/>
              <a:pathLst>
                <a:path extrusionOk="0" h="2188" w="2219">
                  <a:moveTo>
                    <a:pt x="1094" y="0"/>
                  </a:moveTo>
                  <a:cubicBezTo>
                    <a:pt x="501" y="0"/>
                    <a:pt x="1" y="500"/>
                    <a:pt x="1" y="1094"/>
                  </a:cubicBezTo>
                  <a:cubicBezTo>
                    <a:pt x="1" y="1719"/>
                    <a:pt x="501" y="2187"/>
                    <a:pt x="1094" y="2187"/>
                  </a:cubicBezTo>
                  <a:cubicBezTo>
                    <a:pt x="1719" y="2187"/>
                    <a:pt x="2219" y="1719"/>
                    <a:pt x="2219" y="1094"/>
                  </a:cubicBezTo>
                  <a:cubicBezTo>
                    <a:pt x="2219" y="500"/>
                    <a:pt x="1719" y="0"/>
                    <a:pt x="1094" y="0"/>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3"/>
            <p:cNvSpPr/>
            <p:nvPr/>
          </p:nvSpPr>
          <p:spPr>
            <a:xfrm>
              <a:off x="5511250" y="3967213"/>
              <a:ext cx="55475" cy="55475"/>
            </a:xfrm>
            <a:custGeom>
              <a:rect b="b" l="l" r="r" t="t"/>
              <a:pathLst>
                <a:path extrusionOk="0" h="2219" w="2219">
                  <a:moveTo>
                    <a:pt x="1125" y="1"/>
                  </a:moveTo>
                  <a:cubicBezTo>
                    <a:pt x="501" y="1"/>
                    <a:pt x="1" y="501"/>
                    <a:pt x="1" y="1094"/>
                  </a:cubicBezTo>
                  <a:cubicBezTo>
                    <a:pt x="1" y="1719"/>
                    <a:pt x="501" y="2219"/>
                    <a:pt x="1125" y="2219"/>
                  </a:cubicBezTo>
                  <a:cubicBezTo>
                    <a:pt x="1719" y="2219"/>
                    <a:pt x="2219" y="1719"/>
                    <a:pt x="2219" y="1094"/>
                  </a:cubicBezTo>
                  <a:cubicBezTo>
                    <a:pt x="2219" y="501"/>
                    <a:pt x="1719" y="1"/>
                    <a:pt x="1125" y="1"/>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3"/>
            <p:cNvSpPr/>
            <p:nvPr/>
          </p:nvSpPr>
          <p:spPr>
            <a:xfrm>
              <a:off x="6474200" y="3948488"/>
              <a:ext cx="54675" cy="55475"/>
            </a:xfrm>
            <a:custGeom>
              <a:rect b="b" l="l" r="r" t="t"/>
              <a:pathLst>
                <a:path extrusionOk="0" h="2219" w="2187">
                  <a:moveTo>
                    <a:pt x="1093" y="0"/>
                  </a:moveTo>
                  <a:cubicBezTo>
                    <a:pt x="500" y="0"/>
                    <a:pt x="0" y="500"/>
                    <a:pt x="0" y="1125"/>
                  </a:cubicBezTo>
                  <a:cubicBezTo>
                    <a:pt x="0" y="1718"/>
                    <a:pt x="500" y="2218"/>
                    <a:pt x="1093" y="2218"/>
                  </a:cubicBezTo>
                  <a:cubicBezTo>
                    <a:pt x="1718" y="2218"/>
                    <a:pt x="2187" y="1718"/>
                    <a:pt x="2187" y="1125"/>
                  </a:cubicBezTo>
                  <a:cubicBezTo>
                    <a:pt x="2187" y="500"/>
                    <a:pt x="1718" y="0"/>
                    <a:pt x="1093" y="0"/>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3"/>
            <p:cNvSpPr/>
            <p:nvPr/>
          </p:nvSpPr>
          <p:spPr>
            <a:xfrm>
              <a:off x="5278525" y="3771988"/>
              <a:ext cx="1505725" cy="97650"/>
            </a:xfrm>
            <a:custGeom>
              <a:rect b="b" l="l" r="r" t="t"/>
              <a:pathLst>
                <a:path extrusionOk="0" h="3906" w="60229">
                  <a:moveTo>
                    <a:pt x="60229" y="0"/>
                  </a:moveTo>
                  <a:lnTo>
                    <a:pt x="1" y="969"/>
                  </a:lnTo>
                  <a:lnTo>
                    <a:pt x="719" y="3905"/>
                  </a:lnTo>
                  <a:lnTo>
                    <a:pt x="59823" y="2624"/>
                  </a:lnTo>
                  <a:lnTo>
                    <a:pt x="60229"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3"/>
            <p:cNvSpPr/>
            <p:nvPr/>
          </p:nvSpPr>
          <p:spPr>
            <a:xfrm>
              <a:off x="6380200" y="4959188"/>
              <a:ext cx="257475" cy="134100"/>
            </a:xfrm>
            <a:custGeom>
              <a:rect b="b" l="l" r="r" t="t"/>
              <a:pathLst>
                <a:path extrusionOk="0" h="5364" w="10299">
                  <a:moveTo>
                    <a:pt x="5519" y="1"/>
                  </a:moveTo>
                  <a:cubicBezTo>
                    <a:pt x="4414" y="1"/>
                    <a:pt x="3500" y="85"/>
                    <a:pt x="3500" y="85"/>
                  </a:cubicBezTo>
                  <a:lnTo>
                    <a:pt x="1" y="959"/>
                  </a:lnTo>
                  <a:cubicBezTo>
                    <a:pt x="323" y="947"/>
                    <a:pt x="630" y="941"/>
                    <a:pt x="923" y="941"/>
                  </a:cubicBezTo>
                  <a:cubicBezTo>
                    <a:pt x="9023" y="941"/>
                    <a:pt x="6405" y="5364"/>
                    <a:pt x="6405" y="5364"/>
                  </a:cubicBezTo>
                  <a:lnTo>
                    <a:pt x="8904" y="5364"/>
                  </a:lnTo>
                  <a:cubicBezTo>
                    <a:pt x="8904" y="5364"/>
                    <a:pt x="6998" y="4520"/>
                    <a:pt x="8998" y="1959"/>
                  </a:cubicBezTo>
                  <a:cubicBezTo>
                    <a:pt x="10299" y="292"/>
                    <a:pt x="7578" y="1"/>
                    <a:pt x="5519" y="1"/>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23"/>
          <p:cNvGrpSpPr/>
          <p:nvPr/>
        </p:nvGrpSpPr>
        <p:grpSpPr>
          <a:xfrm>
            <a:off x="8159627" y="1143105"/>
            <a:ext cx="691540" cy="1445706"/>
            <a:chOff x="8202253" y="2342987"/>
            <a:chExt cx="1103287" cy="2306486"/>
          </a:xfrm>
        </p:grpSpPr>
        <p:grpSp>
          <p:nvGrpSpPr>
            <p:cNvPr id="336" name="Google Shape;336;p23"/>
            <p:cNvGrpSpPr/>
            <p:nvPr/>
          </p:nvGrpSpPr>
          <p:grpSpPr>
            <a:xfrm>
              <a:off x="8202253" y="2342987"/>
              <a:ext cx="1103287" cy="2304859"/>
              <a:chOff x="2332375" y="1256500"/>
              <a:chExt cx="525625" cy="1098075"/>
            </a:xfrm>
          </p:grpSpPr>
          <p:sp>
            <p:nvSpPr>
              <p:cNvPr id="337" name="Google Shape;337;p23"/>
              <p:cNvSpPr/>
              <p:nvPr/>
            </p:nvSpPr>
            <p:spPr>
              <a:xfrm>
                <a:off x="2452650" y="1730550"/>
                <a:ext cx="158575" cy="71875"/>
              </a:xfrm>
              <a:custGeom>
                <a:rect b="b" l="l" r="r" t="t"/>
                <a:pathLst>
                  <a:path extrusionOk="0" h="2875" w="6343">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8" name="Google Shape;338;p23"/>
              <p:cNvGrpSpPr/>
              <p:nvPr/>
            </p:nvGrpSpPr>
            <p:grpSpPr>
              <a:xfrm>
                <a:off x="2332375" y="1256500"/>
                <a:ext cx="525625" cy="1098075"/>
                <a:chOff x="2332375" y="1256500"/>
                <a:chExt cx="525625" cy="1098075"/>
              </a:xfrm>
            </p:grpSpPr>
            <p:sp>
              <p:nvSpPr>
                <p:cNvPr id="339" name="Google Shape;339;p23"/>
                <p:cNvSpPr/>
                <p:nvPr/>
              </p:nvSpPr>
              <p:spPr>
                <a:xfrm>
                  <a:off x="2610400" y="1540775"/>
                  <a:ext cx="111700" cy="258525"/>
                </a:xfrm>
                <a:custGeom>
                  <a:rect b="b" l="l" r="r" t="t"/>
                  <a:pathLst>
                    <a:path extrusionOk="0" h="10341" w="4468">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3"/>
                <p:cNvSpPr/>
                <p:nvPr/>
              </p:nvSpPr>
              <p:spPr>
                <a:xfrm>
                  <a:off x="2722075" y="1558725"/>
                  <a:ext cx="22675" cy="68750"/>
                </a:xfrm>
                <a:custGeom>
                  <a:rect b="b" l="l" r="r" t="t"/>
                  <a:pathLst>
                    <a:path extrusionOk="0" h="2750" w="907">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3"/>
                <p:cNvSpPr/>
                <p:nvPr/>
              </p:nvSpPr>
              <p:spPr>
                <a:xfrm>
                  <a:off x="2502625" y="1889875"/>
                  <a:ext cx="152325" cy="78900"/>
                </a:xfrm>
                <a:custGeom>
                  <a:rect b="b" l="l" r="r" t="t"/>
                  <a:pathLst>
                    <a:path extrusionOk="0" h="3156" w="6093">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3"/>
                <p:cNvSpPr/>
                <p:nvPr/>
              </p:nvSpPr>
              <p:spPr>
                <a:xfrm>
                  <a:off x="2452650" y="1379100"/>
                  <a:ext cx="139825" cy="189025"/>
                </a:xfrm>
                <a:custGeom>
                  <a:rect b="b" l="l" r="r" t="t"/>
                  <a:pathLst>
                    <a:path extrusionOk="0" h="7561" w="5593">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3"/>
                <p:cNvSpPr/>
                <p:nvPr/>
              </p:nvSpPr>
              <p:spPr>
                <a:xfrm>
                  <a:off x="2434700" y="1390825"/>
                  <a:ext cx="17975" cy="85150"/>
                </a:xfrm>
                <a:custGeom>
                  <a:rect b="b" l="l" r="r" t="t"/>
                  <a:pathLst>
                    <a:path extrusionOk="0" h="3406" w="719">
                      <a:moveTo>
                        <a:pt x="719" y="0"/>
                      </a:moveTo>
                      <a:cubicBezTo>
                        <a:pt x="281" y="594"/>
                        <a:pt x="0" y="1937"/>
                        <a:pt x="594" y="3406"/>
                      </a:cubicBezTo>
                      <a:lnTo>
                        <a:pt x="719" y="3406"/>
                      </a:lnTo>
                      <a:lnTo>
                        <a:pt x="71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3"/>
                <p:cNvSpPr/>
                <p:nvPr/>
              </p:nvSpPr>
              <p:spPr>
                <a:xfrm>
                  <a:off x="2332375" y="1731325"/>
                  <a:ext cx="120300" cy="94525"/>
                </a:xfrm>
                <a:custGeom>
                  <a:rect b="b" l="l" r="r" t="t"/>
                  <a:pathLst>
                    <a:path extrusionOk="0" h="3781" w="4812">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3"/>
                <p:cNvSpPr/>
                <p:nvPr/>
              </p:nvSpPr>
              <p:spPr>
                <a:xfrm>
                  <a:off x="2452650" y="1634500"/>
                  <a:ext cx="135125" cy="106225"/>
                </a:xfrm>
                <a:custGeom>
                  <a:rect b="b" l="l" r="r" t="t"/>
                  <a:pathLst>
                    <a:path extrusionOk="0" h="4249" w="5405">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3"/>
                <p:cNvSpPr/>
                <p:nvPr/>
              </p:nvSpPr>
              <p:spPr>
                <a:xfrm>
                  <a:off x="2371425" y="1632150"/>
                  <a:ext cx="81250" cy="89050"/>
                </a:xfrm>
                <a:custGeom>
                  <a:rect b="b" l="l" r="r" t="t"/>
                  <a:pathLst>
                    <a:path extrusionOk="0" h="3562" w="325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3"/>
                <p:cNvSpPr/>
                <p:nvPr/>
              </p:nvSpPr>
              <p:spPr>
                <a:xfrm>
                  <a:off x="2452650" y="1475950"/>
                  <a:ext cx="98425" cy="75775"/>
                </a:xfrm>
                <a:custGeom>
                  <a:rect b="b" l="l" r="r" t="t"/>
                  <a:pathLst>
                    <a:path extrusionOk="0" h="3031" w="3937">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3"/>
                <p:cNvSpPr/>
                <p:nvPr/>
              </p:nvSpPr>
              <p:spPr>
                <a:xfrm>
                  <a:off x="2401100" y="1475175"/>
                  <a:ext cx="51575" cy="60150"/>
                </a:xfrm>
                <a:custGeom>
                  <a:rect b="b" l="l" r="r" t="t"/>
                  <a:pathLst>
                    <a:path extrusionOk="0" h="2406" w="2063">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3"/>
                <p:cNvSpPr/>
                <p:nvPr/>
              </p:nvSpPr>
              <p:spPr>
                <a:xfrm>
                  <a:off x="2452650" y="1787550"/>
                  <a:ext cx="158575" cy="92975"/>
                </a:xfrm>
                <a:custGeom>
                  <a:rect b="b" l="l" r="r" t="t"/>
                  <a:pathLst>
                    <a:path extrusionOk="0" h="3719" w="6343">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3"/>
                <p:cNvSpPr/>
                <p:nvPr/>
              </p:nvSpPr>
              <p:spPr>
                <a:xfrm>
                  <a:off x="2387829" y="1802397"/>
                  <a:ext cx="64850" cy="78133"/>
                </a:xfrm>
                <a:custGeom>
                  <a:rect b="b" l="l" r="r" t="t"/>
                  <a:pathLst>
                    <a:path extrusionOk="0" h="3125" w="2594">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3"/>
                <p:cNvSpPr/>
                <p:nvPr/>
              </p:nvSpPr>
              <p:spPr>
                <a:xfrm>
                  <a:off x="2626800" y="1622000"/>
                  <a:ext cx="95300" cy="174950"/>
                </a:xfrm>
                <a:custGeom>
                  <a:rect b="b" l="l" r="r" t="t"/>
                  <a:pathLst>
                    <a:path extrusionOk="0" h="6998" w="3812">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3"/>
                <p:cNvSpPr/>
                <p:nvPr/>
              </p:nvSpPr>
              <p:spPr>
                <a:xfrm>
                  <a:off x="2722075" y="1621200"/>
                  <a:ext cx="46125" cy="129675"/>
                </a:xfrm>
                <a:custGeom>
                  <a:rect b="b" l="l" r="r" t="t"/>
                  <a:pathLst>
                    <a:path extrusionOk="0" h="5187" w="1845">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3"/>
                <p:cNvSpPr/>
                <p:nvPr/>
              </p:nvSpPr>
              <p:spPr>
                <a:xfrm>
                  <a:off x="2506550" y="1256500"/>
                  <a:ext cx="155425" cy="209325"/>
                </a:xfrm>
                <a:custGeom>
                  <a:rect b="b" l="l" r="r" t="t"/>
                  <a:pathLst>
                    <a:path extrusionOk="0" h="8373" w="6217">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3"/>
                <p:cNvSpPr/>
                <p:nvPr/>
              </p:nvSpPr>
              <p:spPr>
                <a:xfrm>
                  <a:off x="2662725" y="1831300"/>
                  <a:ext cx="59375" cy="75775"/>
                </a:xfrm>
                <a:custGeom>
                  <a:rect b="b" l="l" r="r" t="t"/>
                  <a:pathLst>
                    <a:path extrusionOk="0" h="3031" w="2375">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3"/>
                <p:cNvSpPr/>
                <p:nvPr/>
              </p:nvSpPr>
              <p:spPr>
                <a:xfrm>
                  <a:off x="2722075" y="1814900"/>
                  <a:ext cx="135925" cy="87475"/>
                </a:xfrm>
                <a:custGeom>
                  <a:rect b="b" l="l" r="r" t="t"/>
                  <a:pathLst>
                    <a:path extrusionOk="0" h="3499" w="5437">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3"/>
                <p:cNvSpPr/>
                <p:nvPr/>
              </p:nvSpPr>
              <p:spPr>
                <a:xfrm>
                  <a:off x="2588550" y="1390825"/>
                  <a:ext cx="125750" cy="171850"/>
                </a:xfrm>
                <a:custGeom>
                  <a:rect b="b" l="l" r="r" t="t"/>
                  <a:pathLst>
                    <a:path extrusionOk="0" h="6874" w="503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3"/>
                <p:cNvSpPr/>
                <p:nvPr/>
              </p:nvSpPr>
              <p:spPr>
                <a:xfrm>
                  <a:off x="2636950" y="1707125"/>
                  <a:ext cx="64850" cy="121075"/>
                </a:xfrm>
                <a:custGeom>
                  <a:rect b="b" l="l" r="r" t="t"/>
                  <a:pathLst>
                    <a:path extrusionOk="0" h="4843" w="2594">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3"/>
                <p:cNvSpPr/>
                <p:nvPr/>
              </p:nvSpPr>
              <p:spPr>
                <a:xfrm>
                  <a:off x="2488575" y="1523600"/>
                  <a:ext cx="67975" cy="30475"/>
                </a:xfrm>
                <a:custGeom>
                  <a:rect b="b" l="l" r="r" t="t"/>
                  <a:pathLst>
                    <a:path extrusionOk="0" h="1219" w="2719">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3"/>
                <p:cNvSpPr/>
                <p:nvPr/>
              </p:nvSpPr>
              <p:spPr>
                <a:xfrm>
                  <a:off x="2460450" y="1679000"/>
                  <a:ext cx="147650" cy="85150"/>
                </a:xfrm>
                <a:custGeom>
                  <a:rect b="b" l="l" r="r" t="t"/>
                  <a:pathLst>
                    <a:path extrusionOk="0" h="3406" w="5906">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3"/>
                <p:cNvSpPr/>
                <p:nvPr/>
              </p:nvSpPr>
              <p:spPr>
                <a:xfrm>
                  <a:off x="2460450" y="1803950"/>
                  <a:ext cx="150775" cy="35175"/>
                </a:xfrm>
                <a:custGeom>
                  <a:rect b="b" l="l" r="r" t="t"/>
                  <a:pathLst>
                    <a:path extrusionOk="0" h="1407" w="6031">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3"/>
                <p:cNvSpPr/>
                <p:nvPr/>
              </p:nvSpPr>
              <p:spPr>
                <a:xfrm>
                  <a:off x="2577600" y="1459550"/>
                  <a:ext cx="68750" cy="116400"/>
                </a:xfrm>
                <a:custGeom>
                  <a:rect b="b" l="l" r="r" t="t"/>
                  <a:pathLst>
                    <a:path extrusionOk="0" h="4656" w="275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3"/>
                <p:cNvSpPr/>
                <p:nvPr/>
              </p:nvSpPr>
              <p:spPr>
                <a:xfrm>
                  <a:off x="2662725" y="1854725"/>
                  <a:ext cx="59375" cy="57025"/>
                </a:xfrm>
                <a:custGeom>
                  <a:rect b="b" l="l" r="r" t="t"/>
                  <a:pathLst>
                    <a:path extrusionOk="0" h="2281" w="2375">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cap="flat" cmpd="sng" w="9525">
                  <a:solidFill>
                    <a:srgbClr val="867A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3"/>
                <p:cNvSpPr/>
                <p:nvPr/>
              </p:nvSpPr>
              <p:spPr>
                <a:xfrm>
                  <a:off x="2558875" y="1335375"/>
                  <a:ext cx="24225" cy="198400"/>
                </a:xfrm>
                <a:custGeom>
                  <a:rect b="b" l="l" r="r" t="t"/>
                  <a:pathLst>
                    <a:path extrusionOk="0" h="7936" w="969">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3"/>
                <p:cNvSpPr/>
                <p:nvPr/>
              </p:nvSpPr>
              <p:spPr>
                <a:xfrm>
                  <a:off x="2537000" y="1483750"/>
                  <a:ext cx="151525" cy="611525"/>
                </a:xfrm>
                <a:custGeom>
                  <a:rect b="b" l="l" r="r" t="t"/>
                  <a:pathLst>
                    <a:path extrusionOk="0" h="24461" w="6061">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3"/>
                <p:cNvSpPr/>
                <p:nvPr/>
              </p:nvSpPr>
              <p:spPr>
                <a:xfrm>
                  <a:off x="2539362" y="2095243"/>
                  <a:ext cx="247827" cy="235900"/>
                </a:xfrm>
                <a:custGeom>
                  <a:rect b="b" l="l" r="r" t="t"/>
                  <a:pathLst>
                    <a:path extrusionOk="0" h="9436" w="4499">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3"/>
                <p:cNvSpPr/>
                <p:nvPr/>
              </p:nvSpPr>
              <p:spPr>
                <a:xfrm>
                  <a:off x="2722075" y="2095250"/>
                  <a:ext cx="92200" cy="235900"/>
                </a:xfrm>
                <a:custGeom>
                  <a:rect b="b" l="l" r="r" t="t"/>
                  <a:pathLst>
                    <a:path extrusionOk="0" h="9436" w="3688">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3"/>
                <p:cNvSpPr/>
                <p:nvPr/>
              </p:nvSpPr>
              <p:spPr>
                <a:xfrm>
                  <a:off x="2539350" y="2095250"/>
                  <a:ext cx="91400" cy="235900"/>
                </a:xfrm>
                <a:custGeom>
                  <a:rect b="b" l="l" r="r" t="t"/>
                  <a:pathLst>
                    <a:path extrusionOk="0" h="9436" w="3656">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3"/>
                <p:cNvSpPr/>
                <p:nvPr/>
              </p:nvSpPr>
              <p:spPr>
                <a:xfrm>
                  <a:off x="2749425" y="2095250"/>
                  <a:ext cx="67975" cy="235900"/>
                </a:xfrm>
                <a:custGeom>
                  <a:rect b="b" l="l" r="r" t="t"/>
                  <a:pathLst>
                    <a:path extrusionOk="0" h="9436" w="2719">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3"/>
                <p:cNvSpPr/>
                <p:nvPr/>
              </p:nvSpPr>
              <p:spPr>
                <a:xfrm>
                  <a:off x="2565900" y="2331125"/>
                  <a:ext cx="156200" cy="23450"/>
                </a:xfrm>
                <a:custGeom>
                  <a:rect b="b" l="l" r="r" t="t"/>
                  <a:pathLst>
                    <a:path extrusionOk="0" h="938" w="6248">
                      <a:moveTo>
                        <a:pt x="0" y="0"/>
                      </a:moveTo>
                      <a:lnTo>
                        <a:pt x="250" y="843"/>
                      </a:lnTo>
                      <a:lnTo>
                        <a:pt x="6248" y="937"/>
                      </a:lnTo>
                      <a:lnTo>
                        <a:pt x="6248"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70" name="Google Shape;370;p23"/>
            <p:cNvSpPr/>
            <p:nvPr/>
          </p:nvSpPr>
          <p:spPr>
            <a:xfrm>
              <a:off x="9020233" y="4598625"/>
              <a:ext cx="165664" cy="50848"/>
            </a:xfrm>
            <a:custGeom>
              <a:rect b="b" l="l" r="r" t="t"/>
              <a:pathLst>
                <a:path extrusionOk="0" h="969" w="3157">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3"/>
            <p:cNvSpPr/>
            <p:nvPr/>
          </p:nvSpPr>
          <p:spPr>
            <a:xfrm>
              <a:off x="9020233" y="3565865"/>
              <a:ext cx="198408" cy="62340"/>
            </a:xfrm>
            <a:custGeom>
              <a:rect b="b" l="l" r="r" t="t"/>
              <a:pathLst>
                <a:path extrusionOk="0" h="1188" w="3781">
                  <a:moveTo>
                    <a:pt x="3531" y="1"/>
                  </a:moveTo>
                  <a:cubicBezTo>
                    <a:pt x="2063" y="1"/>
                    <a:pt x="907" y="250"/>
                    <a:pt x="1" y="625"/>
                  </a:cubicBezTo>
                  <a:lnTo>
                    <a:pt x="1" y="1188"/>
                  </a:lnTo>
                  <a:cubicBezTo>
                    <a:pt x="1907" y="157"/>
                    <a:pt x="3781" y="1"/>
                    <a:pt x="3781" y="1"/>
                  </a:cubicBezTo>
                  <a:close/>
                </a:path>
              </a:pathLst>
            </a:custGeom>
            <a:solidFill>
              <a:srgbClr val="867A64"/>
            </a:solidFill>
            <a:ln cap="flat" cmpd="sng" w="9525">
              <a:solidFill>
                <a:srgbClr val="867A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72" name="Shape 372"/>
        <p:cNvGrpSpPr/>
        <p:nvPr/>
      </p:nvGrpSpPr>
      <p:grpSpPr>
        <a:xfrm>
          <a:off x="0" y="0"/>
          <a:ext cx="0" cy="0"/>
          <a:chOff x="0" y="0"/>
          <a:chExt cx="0" cy="0"/>
        </a:xfrm>
      </p:grpSpPr>
      <p:grpSp>
        <p:nvGrpSpPr>
          <p:cNvPr id="373" name="Google Shape;373;p24"/>
          <p:cNvGrpSpPr/>
          <p:nvPr/>
        </p:nvGrpSpPr>
        <p:grpSpPr>
          <a:xfrm>
            <a:off x="-281750" y="0"/>
            <a:ext cx="9866638" cy="4285781"/>
            <a:chOff x="360450" y="238122"/>
            <a:chExt cx="6898300" cy="2546059"/>
          </a:xfrm>
        </p:grpSpPr>
        <p:sp>
          <p:nvSpPr>
            <p:cNvPr id="374" name="Google Shape;374;p24"/>
            <p:cNvSpPr/>
            <p:nvPr/>
          </p:nvSpPr>
          <p:spPr>
            <a:xfrm>
              <a:off x="360450" y="238122"/>
              <a:ext cx="6898300" cy="2546059"/>
            </a:xfrm>
            <a:custGeom>
              <a:rect b="b" l="l" r="r" t="t"/>
              <a:pathLst>
                <a:path extrusionOk="0" h="101558" w="275932">
                  <a:moveTo>
                    <a:pt x="0" y="0"/>
                  </a:moveTo>
                  <a:lnTo>
                    <a:pt x="0" y="101557"/>
                  </a:lnTo>
                  <a:lnTo>
                    <a:pt x="275932" y="101557"/>
                  </a:lnTo>
                  <a:lnTo>
                    <a:pt x="275932" y="0"/>
                  </a:lnTo>
                  <a:close/>
                </a:path>
              </a:pathLst>
            </a:custGeom>
            <a:solidFill>
              <a:srgbClr val="FEFFDE">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4"/>
            <p:cNvSpPr/>
            <p:nvPr/>
          </p:nvSpPr>
          <p:spPr>
            <a:xfrm>
              <a:off x="6595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4"/>
            <p:cNvSpPr/>
            <p:nvPr/>
          </p:nvSpPr>
          <p:spPr>
            <a:xfrm>
              <a:off x="10719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4"/>
            <p:cNvSpPr/>
            <p:nvPr/>
          </p:nvSpPr>
          <p:spPr>
            <a:xfrm>
              <a:off x="1485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4"/>
            <p:cNvSpPr/>
            <p:nvPr/>
          </p:nvSpPr>
          <p:spPr>
            <a:xfrm>
              <a:off x="18973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4"/>
            <p:cNvSpPr/>
            <p:nvPr/>
          </p:nvSpPr>
          <p:spPr>
            <a:xfrm>
              <a:off x="23097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4"/>
            <p:cNvSpPr/>
            <p:nvPr/>
          </p:nvSpPr>
          <p:spPr>
            <a:xfrm>
              <a:off x="27220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4"/>
            <p:cNvSpPr/>
            <p:nvPr/>
          </p:nvSpPr>
          <p:spPr>
            <a:xfrm>
              <a:off x="31344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4"/>
            <p:cNvSpPr/>
            <p:nvPr/>
          </p:nvSpPr>
          <p:spPr>
            <a:xfrm>
              <a:off x="3546800" y="238125"/>
              <a:ext cx="142925" cy="2545975"/>
            </a:xfrm>
            <a:custGeom>
              <a:rect b="b" l="l" r="r" t="t"/>
              <a:pathLst>
                <a:path extrusionOk="0" h="101839" w="5717">
                  <a:moveTo>
                    <a:pt x="0" y="0"/>
                  </a:moveTo>
                  <a:lnTo>
                    <a:pt x="0"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4"/>
            <p:cNvSpPr/>
            <p:nvPr/>
          </p:nvSpPr>
          <p:spPr>
            <a:xfrm>
              <a:off x="39591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4"/>
            <p:cNvSpPr/>
            <p:nvPr/>
          </p:nvSpPr>
          <p:spPr>
            <a:xfrm>
              <a:off x="43715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4"/>
            <p:cNvSpPr/>
            <p:nvPr/>
          </p:nvSpPr>
          <p:spPr>
            <a:xfrm>
              <a:off x="47838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4"/>
            <p:cNvSpPr/>
            <p:nvPr/>
          </p:nvSpPr>
          <p:spPr>
            <a:xfrm>
              <a:off x="51969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4"/>
            <p:cNvSpPr/>
            <p:nvPr/>
          </p:nvSpPr>
          <p:spPr>
            <a:xfrm>
              <a:off x="56093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4"/>
            <p:cNvSpPr/>
            <p:nvPr/>
          </p:nvSpPr>
          <p:spPr>
            <a:xfrm>
              <a:off x="60216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4"/>
            <p:cNvSpPr/>
            <p:nvPr/>
          </p:nvSpPr>
          <p:spPr>
            <a:xfrm>
              <a:off x="6434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4"/>
            <p:cNvSpPr/>
            <p:nvPr/>
          </p:nvSpPr>
          <p:spPr>
            <a:xfrm>
              <a:off x="68463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1" name="Google Shape;391;p24"/>
          <p:cNvSpPr txBox="1"/>
          <p:nvPr>
            <p:ph type="title"/>
          </p:nvPr>
        </p:nvSpPr>
        <p:spPr>
          <a:xfrm>
            <a:off x="722375" y="1673450"/>
            <a:ext cx="2403300" cy="828300"/>
          </a:xfrm>
          <a:prstGeom prst="rect">
            <a:avLst/>
          </a:prstGeom>
          <a:solidFill>
            <a:schemeClr val="lt2"/>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92" name="Google Shape;392;p24"/>
          <p:cNvSpPr txBox="1"/>
          <p:nvPr>
            <p:ph idx="1" type="subTitle"/>
          </p:nvPr>
        </p:nvSpPr>
        <p:spPr>
          <a:xfrm>
            <a:off x="722386" y="2501750"/>
            <a:ext cx="2403300" cy="549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3" name="Google Shape;393;p24"/>
          <p:cNvSpPr txBox="1"/>
          <p:nvPr>
            <p:ph idx="2" type="title"/>
          </p:nvPr>
        </p:nvSpPr>
        <p:spPr>
          <a:xfrm>
            <a:off x="6022977" y="1673438"/>
            <a:ext cx="2403300" cy="828300"/>
          </a:xfrm>
          <a:prstGeom prst="rect">
            <a:avLst/>
          </a:prstGeom>
          <a:solidFill>
            <a:schemeClr val="lt2"/>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94" name="Google Shape;394;p24"/>
          <p:cNvSpPr txBox="1"/>
          <p:nvPr>
            <p:ph idx="3" type="subTitle"/>
          </p:nvPr>
        </p:nvSpPr>
        <p:spPr>
          <a:xfrm>
            <a:off x="6022977" y="2501738"/>
            <a:ext cx="2403300" cy="549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5" name="Google Shape;395;p24"/>
          <p:cNvSpPr txBox="1"/>
          <p:nvPr>
            <p:ph idx="4" type="title"/>
          </p:nvPr>
        </p:nvSpPr>
        <p:spPr>
          <a:xfrm>
            <a:off x="3370369" y="2581300"/>
            <a:ext cx="2403300" cy="828300"/>
          </a:xfrm>
          <a:prstGeom prst="rect">
            <a:avLst/>
          </a:prstGeom>
          <a:solidFill>
            <a:schemeClr val="lt2"/>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96" name="Google Shape;396;p24"/>
          <p:cNvSpPr txBox="1"/>
          <p:nvPr>
            <p:ph idx="5" type="subTitle"/>
          </p:nvPr>
        </p:nvSpPr>
        <p:spPr>
          <a:xfrm>
            <a:off x="3370348" y="3409583"/>
            <a:ext cx="2403300" cy="549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7" name="Google Shape;397;p24"/>
          <p:cNvSpPr txBox="1"/>
          <p:nvPr>
            <p:ph idx="6" type="title"/>
          </p:nvPr>
        </p:nvSpPr>
        <p:spPr>
          <a:xfrm>
            <a:off x="722375" y="539500"/>
            <a:ext cx="77085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800"/>
              <a:buFont typeface="Calistoga"/>
              <a:buNone/>
              <a:defRPr>
                <a:solidFill>
                  <a:schemeClr val="dk1"/>
                </a:solidFill>
              </a:defRPr>
            </a:lvl1pPr>
            <a:lvl2pPr lvl="1"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2pPr>
            <a:lvl3pPr lvl="2"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3pPr>
            <a:lvl4pPr lvl="3"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4pPr>
            <a:lvl5pPr lvl="4"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5pPr>
            <a:lvl6pPr lvl="5"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6pPr>
            <a:lvl7pPr lvl="6"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7pPr>
            <a:lvl8pPr lvl="7"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8pPr>
            <a:lvl9pPr lvl="8"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9pPr>
          </a:lstStyle>
          <a:p/>
        </p:txBody>
      </p:sp>
      <p:sp>
        <p:nvSpPr>
          <p:cNvPr id="398" name="Google Shape;398;p24"/>
          <p:cNvSpPr/>
          <p:nvPr/>
        </p:nvSpPr>
        <p:spPr>
          <a:xfrm>
            <a:off x="-281750" y="4285650"/>
            <a:ext cx="9866638" cy="945382"/>
          </a:xfrm>
          <a:custGeom>
            <a:rect b="b" l="l" r="r" t="t"/>
            <a:pathLst>
              <a:path extrusionOk="0" h="106432" w="275932">
                <a:moveTo>
                  <a:pt x="0" y="1"/>
                </a:moveTo>
                <a:lnTo>
                  <a:pt x="0" y="106431"/>
                </a:lnTo>
                <a:lnTo>
                  <a:pt x="275932" y="106431"/>
                </a:lnTo>
                <a:lnTo>
                  <a:pt x="275932"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9" name="Google Shape;399;p24"/>
          <p:cNvGrpSpPr/>
          <p:nvPr/>
        </p:nvGrpSpPr>
        <p:grpSpPr>
          <a:xfrm>
            <a:off x="8402436" y="534025"/>
            <a:ext cx="844996" cy="3974750"/>
            <a:chOff x="8402436" y="534025"/>
            <a:chExt cx="844996" cy="3974750"/>
          </a:xfrm>
        </p:grpSpPr>
        <p:grpSp>
          <p:nvGrpSpPr>
            <p:cNvPr id="400" name="Google Shape;400;p24"/>
            <p:cNvGrpSpPr/>
            <p:nvPr/>
          </p:nvGrpSpPr>
          <p:grpSpPr>
            <a:xfrm>
              <a:off x="8402436" y="534025"/>
              <a:ext cx="844996" cy="3898553"/>
              <a:chOff x="6424900" y="1559350"/>
              <a:chExt cx="697825" cy="3219550"/>
            </a:xfrm>
          </p:grpSpPr>
          <p:sp>
            <p:nvSpPr>
              <p:cNvPr id="401" name="Google Shape;401;p24"/>
              <p:cNvSpPr/>
              <p:nvPr/>
            </p:nvSpPr>
            <p:spPr>
              <a:xfrm>
                <a:off x="6607825" y="2123500"/>
                <a:ext cx="8150" cy="272025"/>
              </a:xfrm>
              <a:custGeom>
                <a:rect b="b" l="l" r="r" t="t"/>
                <a:pathLst>
                  <a:path extrusionOk="0" h="10881" w="326">
                    <a:moveTo>
                      <a:pt x="0" y="0"/>
                    </a:moveTo>
                    <a:lnTo>
                      <a:pt x="0" y="10881"/>
                    </a:lnTo>
                    <a:lnTo>
                      <a:pt x="326" y="10881"/>
                    </a:lnTo>
                    <a:lnTo>
                      <a:pt x="326" y="0"/>
                    </a:lnTo>
                    <a:close/>
                  </a:path>
                </a:pathLst>
              </a:custGeom>
              <a:solidFill>
                <a:srgbClr val="976B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4"/>
              <p:cNvSpPr/>
              <p:nvPr/>
            </p:nvSpPr>
            <p:spPr>
              <a:xfrm>
                <a:off x="6596675" y="2384800"/>
                <a:ext cx="30450" cy="21000"/>
              </a:xfrm>
              <a:custGeom>
                <a:rect b="b" l="l" r="r" t="t"/>
                <a:pathLst>
                  <a:path extrusionOk="0" h="840" w="1218">
                    <a:moveTo>
                      <a:pt x="600" y="0"/>
                    </a:moveTo>
                    <a:cubicBezTo>
                      <a:pt x="275" y="0"/>
                      <a:pt x="1" y="189"/>
                      <a:pt x="1" y="429"/>
                    </a:cubicBezTo>
                    <a:cubicBezTo>
                      <a:pt x="1" y="651"/>
                      <a:pt x="275" y="840"/>
                      <a:pt x="600" y="840"/>
                    </a:cubicBezTo>
                    <a:cubicBezTo>
                      <a:pt x="943" y="840"/>
                      <a:pt x="1217" y="651"/>
                      <a:pt x="1217" y="429"/>
                    </a:cubicBezTo>
                    <a:cubicBezTo>
                      <a:pt x="1217" y="189"/>
                      <a:pt x="943" y="0"/>
                      <a:pt x="600" y="0"/>
                    </a:cubicBezTo>
                    <a:close/>
                  </a:path>
                </a:pathLst>
              </a:custGeom>
              <a:solidFill>
                <a:srgbClr val="976B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4"/>
              <p:cNvSpPr/>
              <p:nvPr/>
            </p:nvSpPr>
            <p:spPr>
              <a:xfrm>
                <a:off x="6801000" y="2310250"/>
                <a:ext cx="27025" cy="2468650"/>
              </a:xfrm>
              <a:custGeom>
                <a:rect b="b" l="l" r="r" t="t"/>
                <a:pathLst>
                  <a:path extrusionOk="0" h="98746" w="1081">
                    <a:moveTo>
                      <a:pt x="172" y="1"/>
                    </a:moveTo>
                    <a:lnTo>
                      <a:pt x="1" y="98746"/>
                    </a:lnTo>
                    <a:lnTo>
                      <a:pt x="926" y="98746"/>
                    </a:lnTo>
                    <a:lnTo>
                      <a:pt x="1080"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4"/>
              <p:cNvSpPr/>
              <p:nvPr/>
            </p:nvSpPr>
            <p:spPr>
              <a:xfrm>
                <a:off x="6804000" y="1996275"/>
                <a:ext cx="24025" cy="430525"/>
              </a:xfrm>
              <a:custGeom>
                <a:rect b="b" l="l" r="r" t="t"/>
                <a:pathLst>
                  <a:path extrusionOk="0" h="17221" w="961">
                    <a:moveTo>
                      <a:pt x="52" y="0"/>
                    </a:moveTo>
                    <a:lnTo>
                      <a:pt x="1" y="17220"/>
                    </a:lnTo>
                    <a:cubicBezTo>
                      <a:pt x="309" y="16981"/>
                      <a:pt x="618" y="16775"/>
                      <a:pt x="926" y="16586"/>
                    </a:cubicBezTo>
                    <a:lnTo>
                      <a:pt x="960"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4"/>
              <p:cNvSpPr/>
              <p:nvPr/>
            </p:nvSpPr>
            <p:spPr>
              <a:xfrm>
                <a:off x="6424900" y="1559350"/>
                <a:ext cx="697825" cy="663550"/>
              </a:xfrm>
              <a:custGeom>
                <a:rect b="b" l="l" r="r" t="t"/>
                <a:pathLst>
                  <a:path extrusionOk="0" h="26542" w="27913">
                    <a:moveTo>
                      <a:pt x="7608" y="1"/>
                    </a:moveTo>
                    <a:lnTo>
                      <a:pt x="1" y="26010"/>
                    </a:lnTo>
                    <a:lnTo>
                      <a:pt x="27913" y="26542"/>
                    </a:lnTo>
                    <a:lnTo>
                      <a:pt x="23595" y="515"/>
                    </a:lnTo>
                    <a:lnTo>
                      <a:pt x="7608" y="1"/>
                    </a:lnTo>
                    <a:close/>
                  </a:path>
                </a:pathLst>
              </a:custGeom>
              <a:solidFill>
                <a:srgbClr val="FAE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4"/>
              <p:cNvSpPr/>
              <p:nvPr/>
            </p:nvSpPr>
            <p:spPr>
              <a:xfrm>
                <a:off x="6424900" y="1559350"/>
                <a:ext cx="697825" cy="663550"/>
              </a:xfrm>
              <a:custGeom>
                <a:rect b="b" l="l" r="r" t="t"/>
                <a:pathLst>
                  <a:path extrusionOk="0" h="26542" w="27913">
                    <a:moveTo>
                      <a:pt x="7608" y="1"/>
                    </a:moveTo>
                    <a:lnTo>
                      <a:pt x="1" y="26010"/>
                    </a:lnTo>
                    <a:lnTo>
                      <a:pt x="27913" y="26542"/>
                    </a:lnTo>
                    <a:lnTo>
                      <a:pt x="26850" y="20168"/>
                    </a:lnTo>
                    <a:cubicBezTo>
                      <a:pt x="25565" y="23269"/>
                      <a:pt x="23458" y="25291"/>
                      <a:pt x="20819" y="25479"/>
                    </a:cubicBezTo>
                    <a:cubicBezTo>
                      <a:pt x="20677" y="25490"/>
                      <a:pt x="20535" y="25495"/>
                      <a:pt x="20394" y="25495"/>
                    </a:cubicBezTo>
                    <a:cubicBezTo>
                      <a:pt x="15220" y="25495"/>
                      <a:pt x="10038" y="18570"/>
                      <a:pt x="8671" y="9681"/>
                    </a:cubicBezTo>
                    <a:cubicBezTo>
                      <a:pt x="8123" y="6135"/>
                      <a:pt x="8260" y="2811"/>
                      <a:pt x="8962" y="35"/>
                    </a:cubicBezTo>
                    <a:lnTo>
                      <a:pt x="76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4"/>
              <p:cNvSpPr/>
              <p:nvPr/>
            </p:nvSpPr>
            <p:spPr>
              <a:xfrm>
                <a:off x="6801000" y="4191600"/>
                <a:ext cx="24025" cy="524350"/>
              </a:xfrm>
              <a:custGeom>
                <a:rect b="b" l="l" r="r" t="t"/>
                <a:pathLst>
                  <a:path extrusionOk="0" h="20974" w="961">
                    <a:moveTo>
                      <a:pt x="35" y="1"/>
                    </a:moveTo>
                    <a:lnTo>
                      <a:pt x="1" y="20973"/>
                    </a:lnTo>
                    <a:lnTo>
                      <a:pt x="1" y="20973"/>
                    </a:lnTo>
                    <a:lnTo>
                      <a:pt x="926" y="20956"/>
                    </a:lnTo>
                    <a:lnTo>
                      <a:pt x="960"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8" name="Google Shape;408;p24"/>
            <p:cNvSpPr/>
            <p:nvPr/>
          </p:nvSpPr>
          <p:spPr>
            <a:xfrm flipH="1" rot="10800000">
              <a:off x="8613950" y="4424825"/>
              <a:ext cx="530050" cy="83950"/>
            </a:xfrm>
            <a:prstGeom prst="flowChartManualOperation">
              <a:avLst/>
            </a:pr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9" name="Google Shape;409;p24"/>
          <p:cNvGrpSpPr/>
          <p:nvPr/>
        </p:nvGrpSpPr>
        <p:grpSpPr>
          <a:xfrm>
            <a:off x="7258875" y="4070225"/>
            <a:ext cx="1515575" cy="438550"/>
            <a:chOff x="333625" y="4392625"/>
            <a:chExt cx="1515575" cy="438550"/>
          </a:xfrm>
        </p:grpSpPr>
        <p:sp>
          <p:nvSpPr>
            <p:cNvPr id="410" name="Google Shape;410;p24"/>
            <p:cNvSpPr/>
            <p:nvPr/>
          </p:nvSpPr>
          <p:spPr>
            <a:xfrm>
              <a:off x="333625" y="4619925"/>
              <a:ext cx="1498000" cy="211250"/>
            </a:xfrm>
            <a:custGeom>
              <a:rect b="b" l="l" r="r" t="t"/>
              <a:pathLst>
                <a:path extrusionOk="0" h="8450" w="5992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4"/>
            <p:cNvSpPr/>
            <p:nvPr/>
          </p:nvSpPr>
          <p:spPr>
            <a:xfrm>
              <a:off x="333625" y="4619900"/>
              <a:ext cx="1498000" cy="211275"/>
            </a:xfrm>
            <a:custGeom>
              <a:rect b="b" l="l" r="r" t="t"/>
              <a:pathLst>
                <a:path extrusionOk="0" h="8451" w="5992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2" name="Google Shape;412;p24"/>
            <p:cNvGrpSpPr/>
            <p:nvPr/>
          </p:nvGrpSpPr>
          <p:grpSpPr>
            <a:xfrm>
              <a:off x="836950" y="4392625"/>
              <a:ext cx="1012250" cy="438550"/>
              <a:chOff x="836950" y="4392625"/>
              <a:chExt cx="1012250" cy="438550"/>
            </a:xfrm>
          </p:grpSpPr>
          <p:sp>
            <p:nvSpPr>
              <p:cNvPr id="413" name="Google Shape;413;p24"/>
              <p:cNvSpPr/>
              <p:nvPr/>
            </p:nvSpPr>
            <p:spPr>
              <a:xfrm>
                <a:off x="855800" y="4392625"/>
                <a:ext cx="993400" cy="438550"/>
              </a:xfrm>
              <a:custGeom>
                <a:rect b="b" l="l" r="r" t="t"/>
                <a:pathLst>
                  <a:path extrusionOk="0" h="17542" w="39736">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4"/>
              <p:cNvSpPr/>
              <p:nvPr/>
            </p:nvSpPr>
            <p:spPr>
              <a:xfrm>
                <a:off x="836950" y="4494025"/>
                <a:ext cx="1012250" cy="337150"/>
              </a:xfrm>
              <a:custGeom>
                <a:rect b="b" l="l" r="r" t="t"/>
                <a:pathLst>
                  <a:path extrusionOk="0" h="13486" w="4049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4"/>
              <p:cNvSpPr/>
              <p:nvPr/>
            </p:nvSpPr>
            <p:spPr>
              <a:xfrm>
                <a:off x="1131175" y="4599050"/>
                <a:ext cx="239125" cy="137875"/>
              </a:xfrm>
              <a:custGeom>
                <a:rect b="b" l="l" r="r" t="t"/>
                <a:pathLst>
                  <a:path extrusionOk="0" h="5515" w="9565">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4"/>
              <p:cNvSpPr/>
              <p:nvPr/>
            </p:nvSpPr>
            <p:spPr>
              <a:xfrm>
                <a:off x="1587450" y="4699200"/>
                <a:ext cx="211625" cy="77275"/>
              </a:xfrm>
              <a:custGeom>
                <a:rect b="b" l="l" r="r" t="t"/>
                <a:pathLst>
                  <a:path extrusionOk="0" h="3091" w="8465">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17" name="Google Shape;417;p24"/>
          <p:cNvGrpSpPr/>
          <p:nvPr/>
        </p:nvGrpSpPr>
        <p:grpSpPr>
          <a:xfrm>
            <a:off x="-142522" y="2200812"/>
            <a:ext cx="1103287" cy="2306486"/>
            <a:chOff x="8202253" y="2342987"/>
            <a:chExt cx="1103287" cy="2306486"/>
          </a:xfrm>
        </p:grpSpPr>
        <p:grpSp>
          <p:nvGrpSpPr>
            <p:cNvPr id="418" name="Google Shape;418;p24"/>
            <p:cNvGrpSpPr/>
            <p:nvPr/>
          </p:nvGrpSpPr>
          <p:grpSpPr>
            <a:xfrm>
              <a:off x="8202253" y="2342987"/>
              <a:ext cx="1103287" cy="2304859"/>
              <a:chOff x="2332375" y="1256500"/>
              <a:chExt cx="525625" cy="1098075"/>
            </a:xfrm>
          </p:grpSpPr>
          <p:grpSp>
            <p:nvGrpSpPr>
              <p:cNvPr id="419" name="Google Shape;419;p24"/>
              <p:cNvGrpSpPr/>
              <p:nvPr/>
            </p:nvGrpSpPr>
            <p:grpSpPr>
              <a:xfrm>
                <a:off x="2332375" y="1256500"/>
                <a:ext cx="525625" cy="1098075"/>
                <a:chOff x="2332375" y="1256500"/>
                <a:chExt cx="525625" cy="1098075"/>
              </a:xfrm>
            </p:grpSpPr>
            <p:sp>
              <p:nvSpPr>
                <p:cNvPr id="420" name="Google Shape;420;p24"/>
                <p:cNvSpPr/>
                <p:nvPr/>
              </p:nvSpPr>
              <p:spPr>
                <a:xfrm>
                  <a:off x="2506550" y="1256500"/>
                  <a:ext cx="155425" cy="209325"/>
                </a:xfrm>
                <a:custGeom>
                  <a:rect b="b" l="l" r="r" t="t"/>
                  <a:pathLst>
                    <a:path extrusionOk="0" h="8373" w="6217">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4"/>
                <p:cNvSpPr/>
                <p:nvPr/>
              </p:nvSpPr>
              <p:spPr>
                <a:xfrm>
                  <a:off x="2558875" y="1335375"/>
                  <a:ext cx="24225" cy="198400"/>
                </a:xfrm>
                <a:custGeom>
                  <a:rect b="b" l="l" r="r" t="t"/>
                  <a:pathLst>
                    <a:path extrusionOk="0" h="7936" w="969">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4"/>
                <p:cNvSpPr/>
                <p:nvPr/>
              </p:nvSpPr>
              <p:spPr>
                <a:xfrm>
                  <a:off x="2452650" y="1379100"/>
                  <a:ext cx="139825" cy="189025"/>
                </a:xfrm>
                <a:custGeom>
                  <a:rect b="b" l="l" r="r" t="t"/>
                  <a:pathLst>
                    <a:path extrusionOk="0" h="7561" w="5593">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4"/>
                <p:cNvSpPr/>
                <p:nvPr/>
              </p:nvSpPr>
              <p:spPr>
                <a:xfrm>
                  <a:off x="2434700" y="1390825"/>
                  <a:ext cx="17975" cy="85150"/>
                </a:xfrm>
                <a:custGeom>
                  <a:rect b="b" l="l" r="r" t="t"/>
                  <a:pathLst>
                    <a:path extrusionOk="0" h="3406" w="719">
                      <a:moveTo>
                        <a:pt x="719" y="0"/>
                      </a:moveTo>
                      <a:cubicBezTo>
                        <a:pt x="281" y="594"/>
                        <a:pt x="0" y="1937"/>
                        <a:pt x="594" y="3406"/>
                      </a:cubicBezTo>
                      <a:lnTo>
                        <a:pt x="719" y="3406"/>
                      </a:lnTo>
                      <a:lnTo>
                        <a:pt x="71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4"/>
                <p:cNvSpPr/>
                <p:nvPr/>
              </p:nvSpPr>
              <p:spPr>
                <a:xfrm>
                  <a:off x="2588550" y="1390825"/>
                  <a:ext cx="125750" cy="171850"/>
                </a:xfrm>
                <a:custGeom>
                  <a:rect b="b" l="l" r="r" t="t"/>
                  <a:pathLst>
                    <a:path extrusionOk="0" h="6874" w="503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4"/>
                <p:cNvSpPr/>
                <p:nvPr/>
              </p:nvSpPr>
              <p:spPr>
                <a:xfrm>
                  <a:off x="2577600" y="1459550"/>
                  <a:ext cx="68750" cy="116400"/>
                </a:xfrm>
                <a:custGeom>
                  <a:rect b="b" l="l" r="r" t="t"/>
                  <a:pathLst>
                    <a:path extrusionOk="0" h="4656" w="275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4"/>
                <p:cNvSpPr/>
                <p:nvPr/>
              </p:nvSpPr>
              <p:spPr>
                <a:xfrm>
                  <a:off x="2401100" y="1475175"/>
                  <a:ext cx="51575" cy="60150"/>
                </a:xfrm>
                <a:custGeom>
                  <a:rect b="b" l="l" r="r" t="t"/>
                  <a:pathLst>
                    <a:path extrusionOk="0" h="2406" w="2063">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4"/>
                <p:cNvSpPr/>
                <p:nvPr/>
              </p:nvSpPr>
              <p:spPr>
                <a:xfrm>
                  <a:off x="2452650" y="1475950"/>
                  <a:ext cx="98425" cy="75775"/>
                </a:xfrm>
                <a:custGeom>
                  <a:rect b="b" l="l" r="r" t="t"/>
                  <a:pathLst>
                    <a:path extrusionOk="0" h="3031" w="3937">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4"/>
                <p:cNvSpPr/>
                <p:nvPr/>
              </p:nvSpPr>
              <p:spPr>
                <a:xfrm>
                  <a:off x="2537000" y="1483750"/>
                  <a:ext cx="151525" cy="611525"/>
                </a:xfrm>
                <a:custGeom>
                  <a:rect b="b" l="l" r="r" t="t"/>
                  <a:pathLst>
                    <a:path extrusionOk="0" h="24461" w="6061">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4"/>
                <p:cNvSpPr/>
                <p:nvPr/>
              </p:nvSpPr>
              <p:spPr>
                <a:xfrm>
                  <a:off x="2488575" y="1523600"/>
                  <a:ext cx="67975" cy="30475"/>
                </a:xfrm>
                <a:custGeom>
                  <a:rect b="b" l="l" r="r" t="t"/>
                  <a:pathLst>
                    <a:path extrusionOk="0" h="1219" w="2719">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4"/>
                <p:cNvSpPr/>
                <p:nvPr/>
              </p:nvSpPr>
              <p:spPr>
                <a:xfrm>
                  <a:off x="2610400" y="1540775"/>
                  <a:ext cx="111700" cy="258525"/>
                </a:xfrm>
                <a:custGeom>
                  <a:rect b="b" l="l" r="r" t="t"/>
                  <a:pathLst>
                    <a:path extrusionOk="0" h="10341" w="4468">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4"/>
                <p:cNvSpPr/>
                <p:nvPr/>
              </p:nvSpPr>
              <p:spPr>
                <a:xfrm>
                  <a:off x="2722075" y="1558725"/>
                  <a:ext cx="22675" cy="68750"/>
                </a:xfrm>
                <a:custGeom>
                  <a:rect b="b" l="l" r="r" t="t"/>
                  <a:pathLst>
                    <a:path extrusionOk="0" h="2750" w="907">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4"/>
                <p:cNvSpPr/>
                <p:nvPr/>
              </p:nvSpPr>
              <p:spPr>
                <a:xfrm>
                  <a:off x="2722075" y="1621200"/>
                  <a:ext cx="46125" cy="129675"/>
                </a:xfrm>
                <a:custGeom>
                  <a:rect b="b" l="l" r="r" t="t"/>
                  <a:pathLst>
                    <a:path extrusionOk="0" h="5187" w="1845">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4"/>
                <p:cNvSpPr/>
                <p:nvPr/>
              </p:nvSpPr>
              <p:spPr>
                <a:xfrm>
                  <a:off x="2626800" y="1622000"/>
                  <a:ext cx="95300" cy="174950"/>
                </a:xfrm>
                <a:custGeom>
                  <a:rect b="b" l="l" r="r" t="t"/>
                  <a:pathLst>
                    <a:path extrusionOk="0" h="6998" w="3812">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4"/>
                <p:cNvSpPr/>
                <p:nvPr/>
              </p:nvSpPr>
              <p:spPr>
                <a:xfrm>
                  <a:off x="2371425" y="1632150"/>
                  <a:ext cx="81250" cy="89050"/>
                </a:xfrm>
                <a:custGeom>
                  <a:rect b="b" l="l" r="r" t="t"/>
                  <a:pathLst>
                    <a:path extrusionOk="0" h="3562" w="325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4"/>
                <p:cNvSpPr/>
                <p:nvPr/>
              </p:nvSpPr>
              <p:spPr>
                <a:xfrm>
                  <a:off x="2452650" y="1634500"/>
                  <a:ext cx="135125" cy="106225"/>
                </a:xfrm>
                <a:custGeom>
                  <a:rect b="b" l="l" r="r" t="t"/>
                  <a:pathLst>
                    <a:path extrusionOk="0" h="4249" w="5405">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4"/>
                <p:cNvSpPr/>
                <p:nvPr/>
              </p:nvSpPr>
              <p:spPr>
                <a:xfrm>
                  <a:off x="2460450" y="1679000"/>
                  <a:ext cx="147650" cy="85150"/>
                </a:xfrm>
                <a:custGeom>
                  <a:rect b="b" l="l" r="r" t="t"/>
                  <a:pathLst>
                    <a:path extrusionOk="0" h="3406" w="5906">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4"/>
                <p:cNvSpPr/>
                <p:nvPr/>
              </p:nvSpPr>
              <p:spPr>
                <a:xfrm>
                  <a:off x="2636950" y="1707125"/>
                  <a:ext cx="64850" cy="121075"/>
                </a:xfrm>
                <a:custGeom>
                  <a:rect b="b" l="l" r="r" t="t"/>
                  <a:pathLst>
                    <a:path extrusionOk="0" h="4843" w="2594">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4"/>
                <p:cNvSpPr/>
                <p:nvPr/>
              </p:nvSpPr>
              <p:spPr>
                <a:xfrm>
                  <a:off x="2332375" y="1731325"/>
                  <a:ext cx="120300" cy="94525"/>
                </a:xfrm>
                <a:custGeom>
                  <a:rect b="b" l="l" r="r" t="t"/>
                  <a:pathLst>
                    <a:path extrusionOk="0" h="3781" w="4812">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4"/>
                <p:cNvSpPr/>
                <p:nvPr/>
              </p:nvSpPr>
              <p:spPr>
                <a:xfrm>
                  <a:off x="2452650" y="1787550"/>
                  <a:ext cx="158575" cy="92975"/>
                </a:xfrm>
                <a:custGeom>
                  <a:rect b="b" l="l" r="r" t="t"/>
                  <a:pathLst>
                    <a:path extrusionOk="0" h="3719" w="6343">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4"/>
                <p:cNvSpPr/>
                <p:nvPr/>
              </p:nvSpPr>
              <p:spPr>
                <a:xfrm>
                  <a:off x="2387829" y="1802397"/>
                  <a:ext cx="64850" cy="78133"/>
                </a:xfrm>
                <a:custGeom>
                  <a:rect b="b" l="l" r="r" t="t"/>
                  <a:pathLst>
                    <a:path extrusionOk="0" h="3125" w="2594">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4"/>
                <p:cNvSpPr/>
                <p:nvPr/>
              </p:nvSpPr>
              <p:spPr>
                <a:xfrm>
                  <a:off x="2460450" y="1803950"/>
                  <a:ext cx="150775" cy="35175"/>
                </a:xfrm>
                <a:custGeom>
                  <a:rect b="b" l="l" r="r" t="t"/>
                  <a:pathLst>
                    <a:path extrusionOk="0" h="1407" w="6031">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4"/>
                <p:cNvSpPr/>
                <p:nvPr/>
              </p:nvSpPr>
              <p:spPr>
                <a:xfrm>
                  <a:off x="2722075" y="1814900"/>
                  <a:ext cx="135925" cy="87475"/>
                </a:xfrm>
                <a:custGeom>
                  <a:rect b="b" l="l" r="r" t="t"/>
                  <a:pathLst>
                    <a:path extrusionOk="0" h="3499" w="5437">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4"/>
                <p:cNvSpPr/>
                <p:nvPr/>
              </p:nvSpPr>
              <p:spPr>
                <a:xfrm>
                  <a:off x="2662725" y="1831300"/>
                  <a:ext cx="59375" cy="75775"/>
                </a:xfrm>
                <a:custGeom>
                  <a:rect b="b" l="l" r="r" t="t"/>
                  <a:pathLst>
                    <a:path extrusionOk="0" h="3031" w="2375">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4"/>
                <p:cNvSpPr/>
                <p:nvPr/>
              </p:nvSpPr>
              <p:spPr>
                <a:xfrm>
                  <a:off x="2662725" y="1854725"/>
                  <a:ext cx="59375" cy="57025"/>
                </a:xfrm>
                <a:custGeom>
                  <a:rect b="b" l="l" r="r" t="t"/>
                  <a:pathLst>
                    <a:path extrusionOk="0" h="2281" w="2375">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cap="flat" cmpd="sng" w="9525">
                  <a:solidFill>
                    <a:srgbClr val="867A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4"/>
                <p:cNvSpPr/>
                <p:nvPr/>
              </p:nvSpPr>
              <p:spPr>
                <a:xfrm>
                  <a:off x="2502625" y="1889875"/>
                  <a:ext cx="152325" cy="78900"/>
                </a:xfrm>
                <a:custGeom>
                  <a:rect b="b" l="l" r="r" t="t"/>
                  <a:pathLst>
                    <a:path extrusionOk="0" h="3156" w="6093">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4"/>
                <p:cNvSpPr/>
                <p:nvPr/>
              </p:nvSpPr>
              <p:spPr>
                <a:xfrm>
                  <a:off x="2539350" y="2095250"/>
                  <a:ext cx="91400" cy="235900"/>
                </a:xfrm>
                <a:custGeom>
                  <a:rect b="b" l="l" r="r" t="t"/>
                  <a:pathLst>
                    <a:path extrusionOk="0" h="9436" w="3656">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4"/>
                <p:cNvSpPr/>
                <p:nvPr/>
              </p:nvSpPr>
              <p:spPr>
                <a:xfrm>
                  <a:off x="2722075" y="2095250"/>
                  <a:ext cx="92200" cy="235900"/>
                </a:xfrm>
                <a:custGeom>
                  <a:rect b="b" l="l" r="r" t="t"/>
                  <a:pathLst>
                    <a:path extrusionOk="0" h="9436" w="3688">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4"/>
                <p:cNvSpPr/>
                <p:nvPr/>
              </p:nvSpPr>
              <p:spPr>
                <a:xfrm>
                  <a:off x="2749425" y="2095250"/>
                  <a:ext cx="67975" cy="235900"/>
                </a:xfrm>
                <a:custGeom>
                  <a:rect b="b" l="l" r="r" t="t"/>
                  <a:pathLst>
                    <a:path extrusionOk="0" h="9436" w="2719">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4"/>
                <p:cNvSpPr/>
                <p:nvPr/>
              </p:nvSpPr>
              <p:spPr>
                <a:xfrm>
                  <a:off x="2539353" y="2095251"/>
                  <a:ext cx="246242" cy="235900"/>
                </a:xfrm>
                <a:custGeom>
                  <a:rect b="b" l="l" r="r" t="t"/>
                  <a:pathLst>
                    <a:path extrusionOk="0" h="9436" w="4499">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4"/>
                <p:cNvSpPr/>
                <p:nvPr/>
              </p:nvSpPr>
              <p:spPr>
                <a:xfrm>
                  <a:off x="2565900" y="2331125"/>
                  <a:ext cx="156200" cy="23450"/>
                </a:xfrm>
                <a:custGeom>
                  <a:rect b="b" l="l" r="r" t="t"/>
                  <a:pathLst>
                    <a:path extrusionOk="0" h="938" w="6248">
                      <a:moveTo>
                        <a:pt x="0" y="0"/>
                      </a:moveTo>
                      <a:lnTo>
                        <a:pt x="250" y="843"/>
                      </a:lnTo>
                      <a:lnTo>
                        <a:pt x="6248" y="937"/>
                      </a:lnTo>
                      <a:lnTo>
                        <a:pt x="6248"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1" name="Google Shape;451;p24"/>
              <p:cNvSpPr/>
              <p:nvPr/>
            </p:nvSpPr>
            <p:spPr>
              <a:xfrm>
                <a:off x="2452650" y="1730550"/>
                <a:ext cx="158575" cy="71875"/>
              </a:xfrm>
              <a:custGeom>
                <a:rect b="b" l="l" r="r" t="t"/>
                <a:pathLst>
                  <a:path extrusionOk="0" h="2875" w="6343">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2" name="Google Shape;452;p24"/>
            <p:cNvSpPr/>
            <p:nvPr/>
          </p:nvSpPr>
          <p:spPr>
            <a:xfrm>
              <a:off x="9020233" y="3565865"/>
              <a:ext cx="198408" cy="62340"/>
            </a:xfrm>
            <a:custGeom>
              <a:rect b="b" l="l" r="r" t="t"/>
              <a:pathLst>
                <a:path extrusionOk="0" h="1188" w="3781">
                  <a:moveTo>
                    <a:pt x="3531" y="1"/>
                  </a:moveTo>
                  <a:cubicBezTo>
                    <a:pt x="2063" y="1"/>
                    <a:pt x="907" y="250"/>
                    <a:pt x="1" y="625"/>
                  </a:cubicBezTo>
                  <a:lnTo>
                    <a:pt x="1" y="1188"/>
                  </a:lnTo>
                  <a:cubicBezTo>
                    <a:pt x="1907" y="157"/>
                    <a:pt x="3781" y="1"/>
                    <a:pt x="3781" y="1"/>
                  </a:cubicBezTo>
                  <a:close/>
                </a:path>
              </a:pathLst>
            </a:custGeom>
            <a:solidFill>
              <a:srgbClr val="867A64"/>
            </a:solidFill>
            <a:ln cap="flat" cmpd="sng" w="9525">
              <a:solidFill>
                <a:srgbClr val="867A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4"/>
            <p:cNvSpPr/>
            <p:nvPr/>
          </p:nvSpPr>
          <p:spPr>
            <a:xfrm>
              <a:off x="9020233" y="4598625"/>
              <a:ext cx="165664" cy="50848"/>
            </a:xfrm>
            <a:custGeom>
              <a:rect b="b" l="l" r="r" t="t"/>
              <a:pathLst>
                <a:path extrusionOk="0" h="969" w="3157">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4" name="Shape 454"/>
        <p:cNvGrpSpPr/>
        <p:nvPr/>
      </p:nvGrpSpPr>
      <p:grpSpPr>
        <a:xfrm>
          <a:off x="0" y="0"/>
          <a:ext cx="0" cy="0"/>
          <a:chOff x="0" y="0"/>
          <a:chExt cx="0" cy="0"/>
        </a:xfrm>
      </p:grpSpPr>
      <p:grpSp>
        <p:nvGrpSpPr>
          <p:cNvPr id="455" name="Google Shape;455;p25"/>
          <p:cNvGrpSpPr/>
          <p:nvPr/>
        </p:nvGrpSpPr>
        <p:grpSpPr>
          <a:xfrm>
            <a:off x="-281750" y="0"/>
            <a:ext cx="9866638" cy="4285781"/>
            <a:chOff x="360450" y="238122"/>
            <a:chExt cx="6898300" cy="2546059"/>
          </a:xfrm>
        </p:grpSpPr>
        <p:sp>
          <p:nvSpPr>
            <p:cNvPr id="456" name="Google Shape;456;p25"/>
            <p:cNvSpPr/>
            <p:nvPr/>
          </p:nvSpPr>
          <p:spPr>
            <a:xfrm>
              <a:off x="360450" y="238122"/>
              <a:ext cx="6898300" cy="2546059"/>
            </a:xfrm>
            <a:custGeom>
              <a:rect b="b" l="l" r="r" t="t"/>
              <a:pathLst>
                <a:path extrusionOk="0" h="101558" w="275932">
                  <a:moveTo>
                    <a:pt x="0" y="0"/>
                  </a:moveTo>
                  <a:lnTo>
                    <a:pt x="0" y="101557"/>
                  </a:lnTo>
                  <a:lnTo>
                    <a:pt x="275932" y="101557"/>
                  </a:lnTo>
                  <a:lnTo>
                    <a:pt x="275932" y="0"/>
                  </a:lnTo>
                  <a:close/>
                </a:path>
              </a:pathLst>
            </a:custGeom>
            <a:solidFill>
              <a:srgbClr val="FEFFDE">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5"/>
            <p:cNvSpPr/>
            <p:nvPr/>
          </p:nvSpPr>
          <p:spPr>
            <a:xfrm>
              <a:off x="6595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5"/>
            <p:cNvSpPr/>
            <p:nvPr/>
          </p:nvSpPr>
          <p:spPr>
            <a:xfrm>
              <a:off x="10719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5"/>
            <p:cNvSpPr/>
            <p:nvPr/>
          </p:nvSpPr>
          <p:spPr>
            <a:xfrm>
              <a:off x="1485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5"/>
            <p:cNvSpPr/>
            <p:nvPr/>
          </p:nvSpPr>
          <p:spPr>
            <a:xfrm>
              <a:off x="18973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5"/>
            <p:cNvSpPr/>
            <p:nvPr/>
          </p:nvSpPr>
          <p:spPr>
            <a:xfrm>
              <a:off x="23097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5"/>
            <p:cNvSpPr/>
            <p:nvPr/>
          </p:nvSpPr>
          <p:spPr>
            <a:xfrm>
              <a:off x="27220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5"/>
            <p:cNvSpPr/>
            <p:nvPr/>
          </p:nvSpPr>
          <p:spPr>
            <a:xfrm>
              <a:off x="31344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5"/>
            <p:cNvSpPr/>
            <p:nvPr/>
          </p:nvSpPr>
          <p:spPr>
            <a:xfrm>
              <a:off x="3546800" y="238125"/>
              <a:ext cx="142925" cy="2545975"/>
            </a:xfrm>
            <a:custGeom>
              <a:rect b="b" l="l" r="r" t="t"/>
              <a:pathLst>
                <a:path extrusionOk="0" h="101839" w="5717">
                  <a:moveTo>
                    <a:pt x="0" y="0"/>
                  </a:moveTo>
                  <a:lnTo>
                    <a:pt x="0"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5"/>
            <p:cNvSpPr/>
            <p:nvPr/>
          </p:nvSpPr>
          <p:spPr>
            <a:xfrm>
              <a:off x="39591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5"/>
            <p:cNvSpPr/>
            <p:nvPr/>
          </p:nvSpPr>
          <p:spPr>
            <a:xfrm>
              <a:off x="43715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5"/>
            <p:cNvSpPr/>
            <p:nvPr/>
          </p:nvSpPr>
          <p:spPr>
            <a:xfrm>
              <a:off x="47838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5"/>
            <p:cNvSpPr/>
            <p:nvPr/>
          </p:nvSpPr>
          <p:spPr>
            <a:xfrm>
              <a:off x="51969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5"/>
            <p:cNvSpPr/>
            <p:nvPr/>
          </p:nvSpPr>
          <p:spPr>
            <a:xfrm>
              <a:off x="56093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5"/>
            <p:cNvSpPr/>
            <p:nvPr/>
          </p:nvSpPr>
          <p:spPr>
            <a:xfrm>
              <a:off x="60216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5"/>
            <p:cNvSpPr/>
            <p:nvPr/>
          </p:nvSpPr>
          <p:spPr>
            <a:xfrm>
              <a:off x="6434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5"/>
            <p:cNvSpPr/>
            <p:nvPr/>
          </p:nvSpPr>
          <p:spPr>
            <a:xfrm>
              <a:off x="68463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3" name="Google Shape;473;p25"/>
          <p:cNvGrpSpPr/>
          <p:nvPr/>
        </p:nvGrpSpPr>
        <p:grpSpPr>
          <a:xfrm>
            <a:off x="-281750" y="0"/>
            <a:ext cx="9866638" cy="4285781"/>
            <a:chOff x="360450" y="238122"/>
            <a:chExt cx="6898300" cy="2546059"/>
          </a:xfrm>
        </p:grpSpPr>
        <p:sp>
          <p:nvSpPr>
            <p:cNvPr id="474" name="Google Shape;474;p25"/>
            <p:cNvSpPr/>
            <p:nvPr/>
          </p:nvSpPr>
          <p:spPr>
            <a:xfrm>
              <a:off x="360450" y="238122"/>
              <a:ext cx="6898300" cy="2546059"/>
            </a:xfrm>
            <a:custGeom>
              <a:rect b="b" l="l" r="r" t="t"/>
              <a:pathLst>
                <a:path extrusionOk="0" h="101558" w="275932">
                  <a:moveTo>
                    <a:pt x="0" y="0"/>
                  </a:moveTo>
                  <a:lnTo>
                    <a:pt x="0" y="101557"/>
                  </a:lnTo>
                  <a:lnTo>
                    <a:pt x="275932" y="101557"/>
                  </a:lnTo>
                  <a:lnTo>
                    <a:pt x="275932" y="0"/>
                  </a:lnTo>
                  <a:close/>
                </a:path>
              </a:pathLst>
            </a:custGeom>
            <a:solidFill>
              <a:srgbClr val="FEFFDE">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5"/>
            <p:cNvSpPr/>
            <p:nvPr/>
          </p:nvSpPr>
          <p:spPr>
            <a:xfrm>
              <a:off x="6595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5"/>
            <p:cNvSpPr/>
            <p:nvPr/>
          </p:nvSpPr>
          <p:spPr>
            <a:xfrm>
              <a:off x="10719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5"/>
            <p:cNvSpPr/>
            <p:nvPr/>
          </p:nvSpPr>
          <p:spPr>
            <a:xfrm>
              <a:off x="1485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5"/>
            <p:cNvSpPr/>
            <p:nvPr/>
          </p:nvSpPr>
          <p:spPr>
            <a:xfrm>
              <a:off x="18973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5"/>
            <p:cNvSpPr/>
            <p:nvPr/>
          </p:nvSpPr>
          <p:spPr>
            <a:xfrm>
              <a:off x="23097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5"/>
            <p:cNvSpPr/>
            <p:nvPr/>
          </p:nvSpPr>
          <p:spPr>
            <a:xfrm>
              <a:off x="27220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5"/>
            <p:cNvSpPr/>
            <p:nvPr/>
          </p:nvSpPr>
          <p:spPr>
            <a:xfrm>
              <a:off x="31344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5"/>
            <p:cNvSpPr/>
            <p:nvPr/>
          </p:nvSpPr>
          <p:spPr>
            <a:xfrm>
              <a:off x="3546800" y="238125"/>
              <a:ext cx="142925" cy="2545975"/>
            </a:xfrm>
            <a:custGeom>
              <a:rect b="b" l="l" r="r" t="t"/>
              <a:pathLst>
                <a:path extrusionOk="0" h="101839" w="5717">
                  <a:moveTo>
                    <a:pt x="0" y="0"/>
                  </a:moveTo>
                  <a:lnTo>
                    <a:pt x="0"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5"/>
            <p:cNvSpPr/>
            <p:nvPr/>
          </p:nvSpPr>
          <p:spPr>
            <a:xfrm>
              <a:off x="39591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5"/>
            <p:cNvSpPr/>
            <p:nvPr/>
          </p:nvSpPr>
          <p:spPr>
            <a:xfrm>
              <a:off x="43715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5"/>
            <p:cNvSpPr/>
            <p:nvPr/>
          </p:nvSpPr>
          <p:spPr>
            <a:xfrm>
              <a:off x="47838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5"/>
            <p:cNvSpPr/>
            <p:nvPr/>
          </p:nvSpPr>
          <p:spPr>
            <a:xfrm>
              <a:off x="51969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5"/>
            <p:cNvSpPr/>
            <p:nvPr/>
          </p:nvSpPr>
          <p:spPr>
            <a:xfrm>
              <a:off x="56093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5"/>
            <p:cNvSpPr/>
            <p:nvPr/>
          </p:nvSpPr>
          <p:spPr>
            <a:xfrm>
              <a:off x="60216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5"/>
            <p:cNvSpPr/>
            <p:nvPr/>
          </p:nvSpPr>
          <p:spPr>
            <a:xfrm>
              <a:off x="6434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5"/>
            <p:cNvSpPr/>
            <p:nvPr/>
          </p:nvSpPr>
          <p:spPr>
            <a:xfrm>
              <a:off x="68463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1" name="Google Shape;491;p25"/>
          <p:cNvSpPr txBox="1"/>
          <p:nvPr>
            <p:ph type="title"/>
          </p:nvPr>
        </p:nvSpPr>
        <p:spPr>
          <a:xfrm>
            <a:off x="722375" y="539500"/>
            <a:ext cx="77085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92" name="Google Shape;49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493" name="Google Shape;493;p25"/>
          <p:cNvSpPr/>
          <p:nvPr/>
        </p:nvSpPr>
        <p:spPr>
          <a:xfrm>
            <a:off x="-281750" y="4285650"/>
            <a:ext cx="9866638" cy="945382"/>
          </a:xfrm>
          <a:custGeom>
            <a:rect b="b" l="l" r="r" t="t"/>
            <a:pathLst>
              <a:path extrusionOk="0" h="106432" w="275932">
                <a:moveTo>
                  <a:pt x="0" y="1"/>
                </a:moveTo>
                <a:lnTo>
                  <a:pt x="0" y="106431"/>
                </a:lnTo>
                <a:lnTo>
                  <a:pt x="275932" y="106431"/>
                </a:lnTo>
                <a:lnTo>
                  <a:pt x="275932"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5"/>
          <p:cNvSpPr/>
          <p:nvPr/>
        </p:nvSpPr>
        <p:spPr>
          <a:xfrm>
            <a:off x="-281750" y="4285650"/>
            <a:ext cx="9866638" cy="945382"/>
          </a:xfrm>
          <a:custGeom>
            <a:rect b="b" l="l" r="r" t="t"/>
            <a:pathLst>
              <a:path extrusionOk="0" h="106432" w="275932">
                <a:moveTo>
                  <a:pt x="0" y="1"/>
                </a:moveTo>
                <a:lnTo>
                  <a:pt x="0" y="106431"/>
                </a:lnTo>
                <a:lnTo>
                  <a:pt x="275932" y="106431"/>
                </a:lnTo>
                <a:lnTo>
                  <a:pt x="275932"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25"/>
          <p:cNvGrpSpPr/>
          <p:nvPr/>
        </p:nvGrpSpPr>
        <p:grpSpPr>
          <a:xfrm>
            <a:off x="-75850" y="2494975"/>
            <a:ext cx="682350" cy="2013800"/>
            <a:chOff x="611000" y="2824650"/>
            <a:chExt cx="682350" cy="2013800"/>
          </a:xfrm>
        </p:grpSpPr>
        <p:sp>
          <p:nvSpPr>
            <p:cNvPr id="496" name="Google Shape;496;p25"/>
            <p:cNvSpPr/>
            <p:nvPr/>
          </p:nvSpPr>
          <p:spPr>
            <a:xfrm>
              <a:off x="702675" y="4007775"/>
              <a:ext cx="164300" cy="351350"/>
            </a:xfrm>
            <a:custGeom>
              <a:rect b="b" l="l" r="r" t="t"/>
              <a:pathLst>
                <a:path extrusionOk="0" h="14054" w="6572">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5"/>
            <p:cNvSpPr/>
            <p:nvPr/>
          </p:nvSpPr>
          <p:spPr>
            <a:xfrm>
              <a:off x="848725" y="2895475"/>
              <a:ext cx="138175" cy="1596425"/>
            </a:xfrm>
            <a:custGeom>
              <a:rect b="b" l="l" r="r" t="t"/>
              <a:pathLst>
                <a:path extrusionOk="0" h="63857" w="5527">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5"/>
            <p:cNvSpPr/>
            <p:nvPr/>
          </p:nvSpPr>
          <p:spPr>
            <a:xfrm>
              <a:off x="991825" y="3337175"/>
              <a:ext cx="129075" cy="1117475"/>
            </a:xfrm>
            <a:custGeom>
              <a:rect b="b" l="l" r="r" t="t"/>
              <a:pathLst>
                <a:path extrusionOk="0" h="44699" w="5163">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5"/>
            <p:cNvSpPr/>
            <p:nvPr/>
          </p:nvSpPr>
          <p:spPr>
            <a:xfrm>
              <a:off x="1017300" y="4020275"/>
              <a:ext cx="53575" cy="117375"/>
            </a:xfrm>
            <a:custGeom>
              <a:rect b="b" l="l" r="r" t="t"/>
              <a:pathLst>
                <a:path extrusionOk="0" h="4695" w="2143">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5"/>
            <p:cNvSpPr/>
            <p:nvPr/>
          </p:nvSpPr>
          <p:spPr>
            <a:xfrm>
              <a:off x="699725" y="4169200"/>
              <a:ext cx="211800" cy="325275"/>
            </a:xfrm>
            <a:custGeom>
              <a:rect b="b" l="l" r="r" t="t"/>
              <a:pathLst>
                <a:path extrusionOk="0" h="13011" w="8472">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5"/>
            <p:cNvSpPr/>
            <p:nvPr/>
          </p:nvSpPr>
          <p:spPr>
            <a:xfrm>
              <a:off x="611000" y="3303775"/>
              <a:ext cx="315075" cy="1162850"/>
            </a:xfrm>
            <a:custGeom>
              <a:rect b="b" l="l" r="r" t="t"/>
              <a:pathLst>
                <a:path extrusionOk="0" h="46514" w="12603">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5"/>
            <p:cNvSpPr/>
            <p:nvPr/>
          </p:nvSpPr>
          <p:spPr>
            <a:xfrm>
              <a:off x="842950" y="4243000"/>
              <a:ext cx="60850" cy="97700"/>
            </a:xfrm>
            <a:custGeom>
              <a:rect b="b" l="l" r="r" t="t"/>
              <a:pathLst>
                <a:path extrusionOk="0" h="3908" w="2434">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5"/>
            <p:cNvSpPr/>
            <p:nvPr/>
          </p:nvSpPr>
          <p:spPr>
            <a:xfrm>
              <a:off x="797975" y="4061375"/>
              <a:ext cx="68125" cy="98975"/>
            </a:xfrm>
            <a:custGeom>
              <a:rect b="b" l="l" r="r" t="t"/>
              <a:pathLst>
                <a:path extrusionOk="0" h="3959" w="2725">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5"/>
            <p:cNvSpPr/>
            <p:nvPr/>
          </p:nvSpPr>
          <p:spPr>
            <a:xfrm>
              <a:off x="751725" y="3875475"/>
              <a:ext cx="68975" cy="98550"/>
            </a:xfrm>
            <a:custGeom>
              <a:rect b="b" l="l" r="r" t="t"/>
              <a:pathLst>
                <a:path extrusionOk="0" h="3942" w="2759">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5"/>
            <p:cNvSpPr/>
            <p:nvPr/>
          </p:nvSpPr>
          <p:spPr>
            <a:xfrm>
              <a:off x="707600" y="3699850"/>
              <a:ext cx="65550" cy="97275"/>
            </a:xfrm>
            <a:custGeom>
              <a:rect b="b" l="l" r="r" t="t"/>
              <a:pathLst>
                <a:path extrusionOk="0" h="3891" w="2622">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5"/>
            <p:cNvSpPr/>
            <p:nvPr/>
          </p:nvSpPr>
          <p:spPr>
            <a:xfrm>
              <a:off x="664325" y="3526800"/>
              <a:ext cx="57425" cy="94700"/>
            </a:xfrm>
            <a:custGeom>
              <a:rect b="b" l="l" r="r" t="t"/>
              <a:pathLst>
                <a:path extrusionOk="0" h="3788" w="2297">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5"/>
            <p:cNvSpPr/>
            <p:nvPr/>
          </p:nvSpPr>
          <p:spPr>
            <a:xfrm>
              <a:off x="628350" y="3381575"/>
              <a:ext cx="46275" cy="91700"/>
            </a:xfrm>
            <a:custGeom>
              <a:rect b="b" l="l" r="r" t="t"/>
              <a:pathLst>
                <a:path extrusionOk="0" h="3668" w="1851">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5"/>
            <p:cNvSpPr/>
            <p:nvPr/>
          </p:nvSpPr>
          <p:spPr>
            <a:xfrm>
              <a:off x="751875" y="3426100"/>
              <a:ext cx="232475" cy="1185750"/>
            </a:xfrm>
            <a:custGeom>
              <a:rect b="b" l="l" r="r" t="t"/>
              <a:pathLst>
                <a:path extrusionOk="0" h="47430" w="9299">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5"/>
            <p:cNvSpPr/>
            <p:nvPr/>
          </p:nvSpPr>
          <p:spPr>
            <a:xfrm>
              <a:off x="895650" y="4288425"/>
              <a:ext cx="61275" cy="100250"/>
            </a:xfrm>
            <a:custGeom>
              <a:rect b="b" l="l" r="r" t="t"/>
              <a:pathLst>
                <a:path extrusionOk="0" h="4010" w="2451">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5"/>
            <p:cNvSpPr/>
            <p:nvPr/>
          </p:nvSpPr>
          <p:spPr>
            <a:xfrm>
              <a:off x="862650" y="4093075"/>
              <a:ext cx="63425" cy="100275"/>
            </a:xfrm>
            <a:custGeom>
              <a:rect b="b" l="l" r="r" t="t"/>
              <a:pathLst>
                <a:path extrusionOk="0" h="4011" w="2537">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5"/>
            <p:cNvSpPr/>
            <p:nvPr/>
          </p:nvSpPr>
          <p:spPr>
            <a:xfrm>
              <a:off x="827100" y="3881900"/>
              <a:ext cx="59575" cy="98550"/>
            </a:xfrm>
            <a:custGeom>
              <a:rect b="b" l="l" r="r" t="t"/>
              <a:pathLst>
                <a:path extrusionOk="0" h="3942" w="2383">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5"/>
            <p:cNvSpPr/>
            <p:nvPr/>
          </p:nvSpPr>
          <p:spPr>
            <a:xfrm>
              <a:off x="791550" y="3672875"/>
              <a:ext cx="50150" cy="95550"/>
            </a:xfrm>
            <a:custGeom>
              <a:rect b="b" l="l" r="r" t="t"/>
              <a:pathLst>
                <a:path extrusionOk="0" h="3822" w="2006">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5"/>
            <p:cNvSpPr/>
            <p:nvPr/>
          </p:nvSpPr>
          <p:spPr>
            <a:xfrm>
              <a:off x="760275" y="3484825"/>
              <a:ext cx="36025" cy="91250"/>
            </a:xfrm>
            <a:custGeom>
              <a:rect b="b" l="l" r="r" t="t"/>
              <a:pathLst>
                <a:path extrusionOk="0" h="3650" w="1441">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5"/>
            <p:cNvSpPr/>
            <p:nvPr/>
          </p:nvSpPr>
          <p:spPr>
            <a:xfrm>
              <a:off x="1028000" y="2996475"/>
              <a:ext cx="265350" cy="1464600"/>
            </a:xfrm>
            <a:custGeom>
              <a:rect b="b" l="l" r="r" t="t"/>
              <a:pathLst>
                <a:path extrusionOk="0" h="58584" w="10614">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5"/>
            <p:cNvSpPr/>
            <p:nvPr/>
          </p:nvSpPr>
          <p:spPr>
            <a:xfrm>
              <a:off x="1034425" y="3947475"/>
              <a:ext cx="163850" cy="612125"/>
            </a:xfrm>
            <a:custGeom>
              <a:rect b="b" l="l" r="r" t="t"/>
              <a:pathLst>
                <a:path extrusionOk="0" h="24485" w="6554">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5"/>
            <p:cNvSpPr/>
            <p:nvPr/>
          </p:nvSpPr>
          <p:spPr>
            <a:xfrm>
              <a:off x="944450" y="2824650"/>
              <a:ext cx="114425" cy="1763650"/>
            </a:xfrm>
            <a:custGeom>
              <a:rect b="b" l="l" r="r" t="t"/>
              <a:pathLst>
                <a:path extrusionOk="0" h="70546" w="4577">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5"/>
            <p:cNvSpPr/>
            <p:nvPr/>
          </p:nvSpPr>
          <p:spPr>
            <a:xfrm>
              <a:off x="706750" y="4314125"/>
              <a:ext cx="466925" cy="524325"/>
            </a:xfrm>
            <a:custGeom>
              <a:rect b="b" l="l" r="r" t="t"/>
              <a:pathLst>
                <a:path extrusionOk="0" h="20973" w="18677">
                  <a:moveTo>
                    <a:pt x="0" y="0"/>
                  </a:moveTo>
                  <a:lnTo>
                    <a:pt x="3204" y="20973"/>
                  </a:lnTo>
                  <a:lnTo>
                    <a:pt x="15729" y="20973"/>
                  </a:lnTo>
                  <a:lnTo>
                    <a:pt x="18676" y="3427"/>
                  </a:lnTo>
                  <a:lnTo>
                    <a:pt x="0" y="0"/>
                  </a:lnTo>
                  <a:close/>
                </a:path>
              </a:pathLst>
            </a:custGeom>
            <a:solidFill>
              <a:srgbClr val="CFB9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5"/>
            <p:cNvSpPr/>
            <p:nvPr/>
          </p:nvSpPr>
          <p:spPr>
            <a:xfrm>
              <a:off x="1046000" y="4180475"/>
              <a:ext cx="60850" cy="125525"/>
            </a:xfrm>
            <a:custGeom>
              <a:rect b="b" l="l" r="r" t="t"/>
              <a:pathLst>
                <a:path extrusionOk="0" h="5021" w="2434">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5"/>
            <p:cNvSpPr/>
            <p:nvPr/>
          </p:nvSpPr>
          <p:spPr>
            <a:xfrm>
              <a:off x="1078125" y="3944875"/>
              <a:ext cx="66425" cy="125950"/>
            </a:xfrm>
            <a:custGeom>
              <a:rect b="b" l="l" r="r" t="t"/>
              <a:pathLst>
                <a:path extrusionOk="0" h="5038" w="2657">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5"/>
            <p:cNvSpPr/>
            <p:nvPr/>
          </p:nvSpPr>
          <p:spPr>
            <a:xfrm>
              <a:off x="1115825" y="3708850"/>
              <a:ext cx="66000" cy="125525"/>
            </a:xfrm>
            <a:custGeom>
              <a:rect b="b" l="l" r="r" t="t"/>
              <a:pathLst>
                <a:path extrusionOk="0" h="5021" w="264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5"/>
            <p:cNvSpPr/>
            <p:nvPr/>
          </p:nvSpPr>
          <p:spPr>
            <a:xfrm>
              <a:off x="1164225" y="3444975"/>
              <a:ext cx="59575" cy="123825"/>
            </a:xfrm>
            <a:custGeom>
              <a:rect b="b" l="l" r="r" t="t"/>
              <a:pathLst>
                <a:path extrusionOk="0" h="4953" w="2383">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5"/>
            <p:cNvSpPr/>
            <p:nvPr/>
          </p:nvSpPr>
          <p:spPr>
            <a:xfrm>
              <a:off x="1219050" y="3177250"/>
              <a:ext cx="47150" cy="120825"/>
            </a:xfrm>
            <a:custGeom>
              <a:rect b="b" l="l" r="r" t="t"/>
              <a:pathLst>
                <a:path extrusionOk="0" h="4833" w="1886">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5"/>
            <p:cNvSpPr/>
            <p:nvPr/>
          </p:nvSpPr>
          <p:spPr>
            <a:xfrm>
              <a:off x="965475" y="4154350"/>
              <a:ext cx="57000" cy="119525"/>
            </a:xfrm>
            <a:custGeom>
              <a:rect b="b" l="l" r="r" t="t"/>
              <a:pathLst>
                <a:path extrusionOk="0" h="4781" w="228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5"/>
            <p:cNvSpPr/>
            <p:nvPr/>
          </p:nvSpPr>
          <p:spPr>
            <a:xfrm>
              <a:off x="973600" y="3898600"/>
              <a:ext cx="57000" cy="119550"/>
            </a:xfrm>
            <a:custGeom>
              <a:rect b="b" l="l" r="r" t="t"/>
              <a:pathLst>
                <a:path extrusionOk="0" h="4782" w="228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5"/>
            <p:cNvSpPr/>
            <p:nvPr/>
          </p:nvSpPr>
          <p:spPr>
            <a:xfrm>
              <a:off x="983450" y="3659150"/>
              <a:ext cx="54425" cy="119550"/>
            </a:xfrm>
            <a:custGeom>
              <a:rect b="b" l="l" r="r" t="t"/>
              <a:pathLst>
                <a:path extrusionOk="0" h="4782" w="2177">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5"/>
            <p:cNvSpPr/>
            <p:nvPr/>
          </p:nvSpPr>
          <p:spPr>
            <a:xfrm>
              <a:off x="995025" y="3428700"/>
              <a:ext cx="50150" cy="119550"/>
            </a:xfrm>
            <a:custGeom>
              <a:rect b="b" l="l" r="r" t="t"/>
              <a:pathLst>
                <a:path extrusionOk="0" h="4782" w="2006">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5"/>
            <p:cNvSpPr/>
            <p:nvPr/>
          </p:nvSpPr>
          <p:spPr>
            <a:xfrm>
              <a:off x="1009600" y="3173400"/>
              <a:ext cx="42850" cy="119100"/>
            </a:xfrm>
            <a:custGeom>
              <a:rect b="b" l="l" r="r" t="t"/>
              <a:pathLst>
                <a:path extrusionOk="0" h="4764" w="1714">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5"/>
            <p:cNvSpPr/>
            <p:nvPr/>
          </p:nvSpPr>
          <p:spPr>
            <a:xfrm>
              <a:off x="1027150" y="2912525"/>
              <a:ext cx="31300" cy="118675"/>
            </a:xfrm>
            <a:custGeom>
              <a:rect b="b" l="l" r="r" t="t"/>
              <a:pathLst>
                <a:path extrusionOk="0" h="4747" w="1252">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9" name="Shape 529"/>
        <p:cNvGrpSpPr/>
        <p:nvPr/>
      </p:nvGrpSpPr>
      <p:grpSpPr>
        <a:xfrm>
          <a:off x="0" y="0"/>
          <a:ext cx="0" cy="0"/>
          <a:chOff x="0" y="0"/>
          <a:chExt cx="0" cy="0"/>
        </a:xfrm>
      </p:grpSpPr>
      <p:grpSp>
        <p:nvGrpSpPr>
          <p:cNvPr id="530" name="Google Shape;530;p26"/>
          <p:cNvGrpSpPr/>
          <p:nvPr/>
        </p:nvGrpSpPr>
        <p:grpSpPr>
          <a:xfrm>
            <a:off x="-281750" y="0"/>
            <a:ext cx="9866638" cy="4285781"/>
            <a:chOff x="360450" y="238122"/>
            <a:chExt cx="6898300" cy="2546059"/>
          </a:xfrm>
        </p:grpSpPr>
        <p:sp>
          <p:nvSpPr>
            <p:cNvPr id="531" name="Google Shape;531;p26"/>
            <p:cNvSpPr/>
            <p:nvPr/>
          </p:nvSpPr>
          <p:spPr>
            <a:xfrm>
              <a:off x="360450" y="238122"/>
              <a:ext cx="6898300" cy="2546059"/>
            </a:xfrm>
            <a:custGeom>
              <a:rect b="b" l="l" r="r" t="t"/>
              <a:pathLst>
                <a:path extrusionOk="0" h="101558" w="275932">
                  <a:moveTo>
                    <a:pt x="0" y="0"/>
                  </a:moveTo>
                  <a:lnTo>
                    <a:pt x="0" y="101557"/>
                  </a:lnTo>
                  <a:lnTo>
                    <a:pt x="275932" y="101557"/>
                  </a:lnTo>
                  <a:lnTo>
                    <a:pt x="275932" y="0"/>
                  </a:lnTo>
                  <a:close/>
                </a:path>
              </a:pathLst>
            </a:custGeom>
            <a:solidFill>
              <a:srgbClr val="FEFFDE">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6"/>
            <p:cNvSpPr/>
            <p:nvPr/>
          </p:nvSpPr>
          <p:spPr>
            <a:xfrm>
              <a:off x="6595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6"/>
            <p:cNvSpPr/>
            <p:nvPr/>
          </p:nvSpPr>
          <p:spPr>
            <a:xfrm>
              <a:off x="10719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6"/>
            <p:cNvSpPr/>
            <p:nvPr/>
          </p:nvSpPr>
          <p:spPr>
            <a:xfrm>
              <a:off x="1485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6"/>
            <p:cNvSpPr/>
            <p:nvPr/>
          </p:nvSpPr>
          <p:spPr>
            <a:xfrm>
              <a:off x="18973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6"/>
            <p:cNvSpPr/>
            <p:nvPr/>
          </p:nvSpPr>
          <p:spPr>
            <a:xfrm>
              <a:off x="23097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6"/>
            <p:cNvSpPr/>
            <p:nvPr/>
          </p:nvSpPr>
          <p:spPr>
            <a:xfrm>
              <a:off x="27220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6"/>
            <p:cNvSpPr/>
            <p:nvPr/>
          </p:nvSpPr>
          <p:spPr>
            <a:xfrm>
              <a:off x="31344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6"/>
            <p:cNvSpPr/>
            <p:nvPr/>
          </p:nvSpPr>
          <p:spPr>
            <a:xfrm>
              <a:off x="3546800" y="238125"/>
              <a:ext cx="142925" cy="2545975"/>
            </a:xfrm>
            <a:custGeom>
              <a:rect b="b" l="l" r="r" t="t"/>
              <a:pathLst>
                <a:path extrusionOk="0" h="101839" w="5717">
                  <a:moveTo>
                    <a:pt x="0" y="0"/>
                  </a:moveTo>
                  <a:lnTo>
                    <a:pt x="0"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6"/>
            <p:cNvSpPr/>
            <p:nvPr/>
          </p:nvSpPr>
          <p:spPr>
            <a:xfrm>
              <a:off x="39591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6"/>
            <p:cNvSpPr/>
            <p:nvPr/>
          </p:nvSpPr>
          <p:spPr>
            <a:xfrm>
              <a:off x="43715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6"/>
            <p:cNvSpPr/>
            <p:nvPr/>
          </p:nvSpPr>
          <p:spPr>
            <a:xfrm>
              <a:off x="47838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6"/>
            <p:cNvSpPr/>
            <p:nvPr/>
          </p:nvSpPr>
          <p:spPr>
            <a:xfrm>
              <a:off x="51969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6"/>
            <p:cNvSpPr/>
            <p:nvPr/>
          </p:nvSpPr>
          <p:spPr>
            <a:xfrm>
              <a:off x="56093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6"/>
            <p:cNvSpPr/>
            <p:nvPr/>
          </p:nvSpPr>
          <p:spPr>
            <a:xfrm>
              <a:off x="60216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6"/>
            <p:cNvSpPr/>
            <p:nvPr/>
          </p:nvSpPr>
          <p:spPr>
            <a:xfrm>
              <a:off x="6434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6"/>
            <p:cNvSpPr/>
            <p:nvPr/>
          </p:nvSpPr>
          <p:spPr>
            <a:xfrm>
              <a:off x="68463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8" name="Google Shape;548;p26"/>
          <p:cNvSpPr txBox="1"/>
          <p:nvPr>
            <p:ph type="title"/>
          </p:nvPr>
        </p:nvSpPr>
        <p:spPr>
          <a:xfrm>
            <a:off x="962550" y="571607"/>
            <a:ext cx="26124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9" name="Google Shape;549;p26"/>
          <p:cNvSpPr txBox="1"/>
          <p:nvPr>
            <p:ph idx="1" type="body"/>
          </p:nvPr>
        </p:nvSpPr>
        <p:spPr>
          <a:xfrm>
            <a:off x="969463" y="1554788"/>
            <a:ext cx="2612400" cy="1933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550" name="Google Shape;550;p26"/>
          <p:cNvSpPr/>
          <p:nvPr/>
        </p:nvSpPr>
        <p:spPr>
          <a:xfrm>
            <a:off x="-281750" y="4285650"/>
            <a:ext cx="9866638" cy="945382"/>
          </a:xfrm>
          <a:custGeom>
            <a:rect b="b" l="l" r="r" t="t"/>
            <a:pathLst>
              <a:path extrusionOk="0" h="106432" w="275932">
                <a:moveTo>
                  <a:pt x="0" y="1"/>
                </a:moveTo>
                <a:lnTo>
                  <a:pt x="0" y="106431"/>
                </a:lnTo>
                <a:lnTo>
                  <a:pt x="275932" y="106431"/>
                </a:lnTo>
                <a:lnTo>
                  <a:pt x="275932"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1" name="Google Shape;551;p26"/>
          <p:cNvGrpSpPr/>
          <p:nvPr/>
        </p:nvGrpSpPr>
        <p:grpSpPr>
          <a:xfrm>
            <a:off x="-1557481" y="2645359"/>
            <a:ext cx="2234345" cy="1982861"/>
            <a:chOff x="5278525" y="3771988"/>
            <a:chExt cx="1505725" cy="1336250"/>
          </a:xfrm>
        </p:grpSpPr>
        <p:sp>
          <p:nvSpPr>
            <p:cNvPr id="552" name="Google Shape;552;p26"/>
            <p:cNvSpPr/>
            <p:nvPr/>
          </p:nvSpPr>
          <p:spPr>
            <a:xfrm>
              <a:off x="5339450" y="3789938"/>
              <a:ext cx="1382325" cy="1208200"/>
            </a:xfrm>
            <a:custGeom>
              <a:rect b="b" l="l" r="r" t="t"/>
              <a:pathLst>
                <a:path extrusionOk="0" h="48328" w="55293">
                  <a:moveTo>
                    <a:pt x="55293" y="1"/>
                  </a:moveTo>
                  <a:lnTo>
                    <a:pt x="0" y="251"/>
                  </a:lnTo>
                  <a:lnTo>
                    <a:pt x="6498" y="48327"/>
                  </a:lnTo>
                  <a:lnTo>
                    <a:pt x="49670" y="48202"/>
                  </a:lnTo>
                  <a:lnTo>
                    <a:pt x="55293"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6"/>
            <p:cNvSpPr/>
            <p:nvPr/>
          </p:nvSpPr>
          <p:spPr>
            <a:xfrm>
              <a:off x="5429525" y="4974138"/>
              <a:ext cx="258250" cy="134100"/>
            </a:xfrm>
            <a:custGeom>
              <a:rect b="b" l="l" r="r" t="t"/>
              <a:pathLst>
                <a:path extrusionOk="0" h="5364" w="10330">
                  <a:moveTo>
                    <a:pt x="4803" y="1"/>
                  </a:moveTo>
                  <a:cubicBezTo>
                    <a:pt x="2735" y="1"/>
                    <a:pt x="1" y="292"/>
                    <a:pt x="1302" y="1959"/>
                  </a:cubicBezTo>
                  <a:cubicBezTo>
                    <a:pt x="3332" y="4520"/>
                    <a:pt x="1427" y="5364"/>
                    <a:pt x="1427" y="5364"/>
                  </a:cubicBezTo>
                  <a:lnTo>
                    <a:pt x="3894" y="5364"/>
                  </a:lnTo>
                  <a:cubicBezTo>
                    <a:pt x="3894" y="5364"/>
                    <a:pt x="1305" y="941"/>
                    <a:pt x="9407" y="941"/>
                  </a:cubicBezTo>
                  <a:cubicBezTo>
                    <a:pt x="9701" y="941"/>
                    <a:pt x="10008" y="947"/>
                    <a:pt x="10330" y="959"/>
                  </a:cubicBezTo>
                  <a:lnTo>
                    <a:pt x="6831" y="85"/>
                  </a:lnTo>
                  <a:cubicBezTo>
                    <a:pt x="6831" y="85"/>
                    <a:pt x="5913" y="1"/>
                    <a:pt x="4803" y="1"/>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6"/>
            <p:cNvSpPr/>
            <p:nvPr/>
          </p:nvSpPr>
          <p:spPr>
            <a:xfrm>
              <a:off x="5426125" y="3906313"/>
              <a:ext cx="1198825" cy="296000"/>
            </a:xfrm>
            <a:custGeom>
              <a:rect b="b" l="l" r="r" t="t"/>
              <a:pathLst>
                <a:path extrusionOk="0" h="11840" w="47953">
                  <a:moveTo>
                    <a:pt x="47952" y="0"/>
                  </a:moveTo>
                  <a:lnTo>
                    <a:pt x="1" y="875"/>
                  </a:lnTo>
                  <a:lnTo>
                    <a:pt x="1219" y="10747"/>
                  </a:lnTo>
                  <a:lnTo>
                    <a:pt x="46703" y="11840"/>
                  </a:lnTo>
                  <a:lnTo>
                    <a:pt x="479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6"/>
            <p:cNvSpPr/>
            <p:nvPr/>
          </p:nvSpPr>
          <p:spPr>
            <a:xfrm>
              <a:off x="5466750" y="4220263"/>
              <a:ext cx="1117575" cy="346000"/>
            </a:xfrm>
            <a:custGeom>
              <a:rect b="b" l="l" r="r" t="t"/>
              <a:pathLst>
                <a:path extrusionOk="0" h="13840" w="44703">
                  <a:moveTo>
                    <a:pt x="0" y="0"/>
                  </a:moveTo>
                  <a:lnTo>
                    <a:pt x="2187" y="13839"/>
                  </a:lnTo>
                  <a:lnTo>
                    <a:pt x="43172" y="13308"/>
                  </a:lnTo>
                  <a:lnTo>
                    <a:pt x="44703" y="813"/>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6"/>
            <p:cNvSpPr/>
            <p:nvPr/>
          </p:nvSpPr>
          <p:spPr>
            <a:xfrm>
              <a:off x="5526100" y="4617763"/>
              <a:ext cx="1025425" cy="303825"/>
            </a:xfrm>
            <a:custGeom>
              <a:rect b="b" l="l" r="r" t="t"/>
              <a:pathLst>
                <a:path extrusionOk="0" h="12153" w="41017">
                  <a:moveTo>
                    <a:pt x="41017" y="1"/>
                  </a:moveTo>
                  <a:lnTo>
                    <a:pt x="0" y="345"/>
                  </a:lnTo>
                  <a:lnTo>
                    <a:pt x="1125" y="12059"/>
                  </a:lnTo>
                  <a:lnTo>
                    <a:pt x="39798" y="12153"/>
                  </a:lnTo>
                  <a:lnTo>
                    <a:pt x="410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6"/>
            <p:cNvSpPr/>
            <p:nvPr/>
          </p:nvSpPr>
          <p:spPr>
            <a:xfrm>
              <a:off x="5611225" y="4677138"/>
              <a:ext cx="55475" cy="55475"/>
            </a:xfrm>
            <a:custGeom>
              <a:rect b="b" l="l" r="r" t="t"/>
              <a:pathLst>
                <a:path extrusionOk="0" h="2219" w="2219">
                  <a:moveTo>
                    <a:pt x="1125" y="0"/>
                  </a:moveTo>
                  <a:cubicBezTo>
                    <a:pt x="500" y="0"/>
                    <a:pt x="0" y="500"/>
                    <a:pt x="0" y="1125"/>
                  </a:cubicBezTo>
                  <a:cubicBezTo>
                    <a:pt x="0" y="1718"/>
                    <a:pt x="500" y="2218"/>
                    <a:pt x="1125" y="2218"/>
                  </a:cubicBezTo>
                  <a:cubicBezTo>
                    <a:pt x="1718" y="2218"/>
                    <a:pt x="2218" y="1718"/>
                    <a:pt x="2218" y="1125"/>
                  </a:cubicBezTo>
                  <a:cubicBezTo>
                    <a:pt x="2218" y="500"/>
                    <a:pt x="1718" y="0"/>
                    <a:pt x="1125" y="0"/>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6"/>
            <p:cNvSpPr/>
            <p:nvPr/>
          </p:nvSpPr>
          <p:spPr>
            <a:xfrm>
              <a:off x="6410925" y="4663063"/>
              <a:ext cx="55475" cy="55475"/>
            </a:xfrm>
            <a:custGeom>
              <a:rect b="b" l="l" r="r" t="t"/>
              <a:pathLst>
                <a:path extrusionOk="0" h="2219" w="2219">
                  <a:moveTo>
                    <a:pt x="1094" y="1"/>
                  </a:moveTo>
                  <a:cubicBezTo>
                    <a:pt x="501" y="1"/>
                    <a:pt x="1" y="501"/>
                    <a:pt x="1" y="1094"/>
                  </a:cubicBezTo>
                  <a:cubicBezTo>
                    <a:pt x="1" y="1719"/>
                    <a:pt x="501" y="2219"/>
                    <a:pt x="1094" y="2219"/>
                  </a:cubicBezTo>
                  <a:cubicBezTo>
                    <a:pt x="1719" y="2219"/>
                    <a:pt x="2219" y="1719"/>
                    <a:pt x="2219" y="1094"/>
                  </a:cubicBezTo>
                  <a:cubicBezTo>
                    <a:pt x="2219" y="501"/>
                    <a:pt x="1719" y="1"/>
                    <a:pt x="1094" y="1"/>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6"/>
            <p:cNvSpPr/>
            <p:nvPr/>
          </p:nvSpPr>
          <p:spPr>
            <a:xfrm>
              <a:off x="5564350" y="4271813"/>
              <a:ext cx="54700" cy="55475"/>
            </a:xfrm>
            <a:custGeom>
              <a:rect b="b" l="l" r="r" t="t"/>
              <a:pathLst>
                <a:path extrusionOk="0" h="2219" w="2188">
                  <a:moveTo>
                    <a:pt x="1094" y="0"/>
                  </a:moveTo>
                  <a:cubicBezTo>
                    <a:pt x="501" y="0"/>
                    <a:pt x="1" y="500"/>
                    <a:pt x="1" y="1125"/>
                  </a:cubicBezTo>
                  <a:cubicBezTo>
                    <a:pt x="1" y="1718"/>
                    <a:pt x="501" y="2218"/>
                    <a:pt x="1094" y="2218"/>
                  </a:cubicBezTo>
                  <a:cubicBezTo>
                    <a:pt x="1719" y="2218"/>
                    <a:pt x="2188" y="1718"/>
                    <a:pt x="2188" y="1125"/>
                  </a:cubicBezTo>
                  <a:cubicBezTo>
                    <a:pt x="2188" y="500"/>
                    <a:pt x="1719" y="0"/>
                    <a:pt x="1094" y="0"/>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6"/>
            <p:cNvSpPr/>
            <p:nvPr/>
          </p:nvSpPr>
          <p:spPr>
            <a:xfrm>
              <a:off x="6410925" y="4285863"/>
              <a:ext cx="55475" cy="54700"/>
            </a:xfrm>
            <a:custGeom>
              <a:rect b="b" l="l" r="r" t="t"/>
              <a:pathLst>
                <a:path extrusionOk="0" h="2188" w="2219">
                  <a:moveTo>
                    <a:pt x="1094" y="0"/>
                  </a:moveTo>
                  <a:cubicBezTo>
                    <a:pt x="501" y="0"/>
                    <a:pt x="1" y="500"/>
                    <a:pt x="1" y="1094"/>
                  </a:cubicBezTo>
                  <a:cubicBezTo>
                    <a:pt x="1" y="1719"/>
                    <a:pt x="501" y="2187"/>
                    <a:pt x="1094" y="2187"/>
                  </a:cubicBezTo>
                  <a:cubicBezTo>
                    <a:pt x="1719" y="2187"/>
                    <a:pt x="2219" y="1719"/>
                    <a:pt x="2219" y="1094"/>
                  </a:cubicBezTo>
                  <a:cubicBezTo>
                    <a:pt x="2219" y="500"/>
                    <a:pt x="1719" y="0"/>
                    <a:pt x="1094" y="0"/>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6"/>
            <p:cNvSpPr/>
            <p:nvPr/>
          </p:nvSpPr>
          <p:spPr>
            <a:xfrm>
              <a:off x="5511250" y="3967213"/>
              <a:ext cx="55475" cy="55475"/>
            </a:xfrm>
            <a:custGeom>
              <a:rect b="b" l="l" r="r" t="t"/>
              <a:pathLst>
                <a:path extrusionOk="0" h="2219" w="2219">
                  <a:moveTo>
                    <a:pt x="1125" y="1"/>
                  </a:moveTo>
                  <a:cubicBezTo>
                    <a:pt x="501" y="1"/>
                    <a:pt x="1" y="501"/>
                    <a:pt x="1" y="1094"/>
                  </a:cubicBezTo>
                  <a:cubicBezTo>
                    <a:pt x="1" y="1719"/>
                    <a:pt x="501" y="2219"/>
                    <a:pt x="1125" y="2219"/>
                  </a:cubicBezTo>
                  <a:cubicBezTo>
                    <a:pt x="1719" y="2219"/>
                    <a:pt x="2219" y="1719"/>
                    <a:pt x="2219" y="1094"/>
                  </a:cubicBezTo>
                  <a:cubicBezTo>
                    <a:pt x="2219" y="501"/>
                    <a:pt x="1719" y="1"/>
                    <a:pt x="1125" y="1"/>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6"/>
            <p:cNvSpPr/>
            <p:nvPr/>
          </p:nvSpPr>
          <p:spPr>
            <a:xfrm>
              <a:off x="6474200" y="3948488"/>
              <a:ext cx="54675" cy="55475"/>
            </a:xfrm>
            <a:custGeom>
              <a:rect b="b" l="l" r="r" t="t"/>
              <a:pathLst>
                <a:path extrusionOk="0" h="2219" w="2187">
                  <a:moveTo>
                    <a:pt x="1093" y="0"/>
                  </a:moveTo>
                  <a:cubicBezTo>
                    <a:pt x="500" y="0"/>
                    <a:pt x="0" y="500"/>
                    <a:pt x="0" y="1125"/>
                  </a:cubicBezTo>
                  <a:cubicBezTo>
                    <a:pt x="0" y="1718"/>
                    <a:pt x="500" y="2218"/>
                    <a:pt x="1093" y="2218"/>
                  </a:cubicBezTo>
                  <a:cubicBezTo>
                    <a:pt x="1718" y="2218"/>
                    <a:pt x="2187" y="1718"/>
                    <a:pt x="2187" y="1125"/>
                  </a:cubicBezTo>
                  <a:cubicBezTo>
                    <a:pt x="2187" y="500"/>
                    <a:pt x="1718" y="0"/>
                    <a:pt x="1093" y="0"/>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6"/>
            <p:cNvSpPr/>
            <p:nvPr/>
          </p:nvSpPr>
          <p:spPr>
            <a:xfrm>
              <a:off x="5278525" y="3771988"/>
              <a:ext cx="1505725" cy="97650"/>
            </a:xfrm>
            <a:custGeom>
              <a:rect b="b" l="l" r="r" t="t"/>
              <a:pathLst>
                <a:path extrusionOk="0" h="3906" w="60229">
                  <a:moveTo>
                    <a:pt x="60229" y="0"/>
                  </a:moveTo>
                  <a:lnTo>
                    <a:pt x="1" y="969"/>
                  </a:lnTo>
                  <a:lnTo>
                    <a:pt x="719" y="3905"/>
                  </a:lnTo>
                  <a:lnTo>
                    <a:pt x="59823" y="2624"/>
                  </a:lnTo>
                  <a:lnTo>
                    <a:pt x="60229"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6"/>
            <p:cNvSpPr/>
            <p:nvPr/>
          </p:nvSpPr>
          <p:spPr>
            <a:xfrm>
              <a:off x="6380200" y="4959188"/>
              <a:ext cx="257475" cy="134100"/>
            </a:xfrm>
            <a:custGeom>
              <a:rect b="b" l="l" r="r" t="t"/>
              <a:pathLst>
                <a:path extrusionOk="0" h="5364" w="10299">
                  <a:moveTo>
                    <a:pt x="5519" y="1"/>
                  </a:moveTo>
                  <a:cubicBezTo>
                    <a:pt x="4414" y="1"/>
                    <a:pt x="3500" y="85"/>
                    <a:pt x="3500" y="85"/>
                  </a:cubicBezTo>
                  <a:lnTo>
                    <a:pt x="1" y="959"/>
                  </a:lnTo>
                  <a:cubicBezTo>
                    <a:pt x="323" y="947"/>
                    <a:pt x="630" y="941"/>
                    <a:pt x="923" y="941"/>
                  </a:cubicBezTo>
                  <a:cubicBezTo>
                    <a:pt x="9023" y="941"/>
                    <a:pt x="6405" y="5364"/>
                    <a:pt x="6405" y="5364"/>
                  </a:cubicBezTo>
                  <a:lnTo>
                    <a:pt x="8904" y="5364"/>
                  </a:lnTo>
                  <a:cubicBezTo>
                    <a:pt x="8904" y="5364"/>
                    <a:pt x="6998" y="4520"/>
                    <a:pt x="8998" y="1959"/>
                  </a:cubicBezTo>
                  <a:cubicBezTo>
                    <a:pt x="10299" y="292"/>
                    <a:pt x="7578" y="1"/>
                    <a:pt x="5519" y="1"/>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5" name="Google Shape;565;p26"/>
          <p:cNvGrpSpPr/>
          <p:nvPr/>
        </p:nvGrpSpPr>
        <p:grpSpPr>
          <a:xfrm flipH="1">
            <a:off x="8459975" y="2594775"/>
            <a:ext cx="682350" cy="2013800"/>
            <a:chOff x="611000" y="2824650"/>
            <a:chExt cx="682350" cy="2013800"/>
          </a:xfrm>
        </p:grpSpPr>
        <p:sp>
          <p:nvSpPr>
            <p:cNvPr id="566" name="Google Shape;566;p26"/>
            <p:cNvSpPr/>
            <p:nvPr/>
          </p:nvSpPr>
          <p:spPr>
            <a:xfrm>
              <a:off x="702675" y="4007775"/>
              <a:ext cx="164300" cy="351350"/>
            </a:xfrm>
            <a:custGeom>
              <a:rect b="b" l="l" r="r" t="t"/>
              <a:pathLst>
                <a:path extrusionOk="0" h="14054" w="6572">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6"/>
            <p:cNvSpPr/>
            <p:nvPr/>
          </p:nvSpPr>
          <p:spPr>
            <a:xfrm>
              <a:off x="848725" y="2895475"/>
              <a:ext cx="138175" cy="1596425"/>
            </a:xfrm>
            <a:custGeom>
              <a:rect b="b" l="l" r="r" t="t"/>
              <a:pathLst>
                <a:path extrusionOk="0" h="63857" w="5527">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6"/>
            <p:cNvSpPr/>
            <p:nvPr/>
          </p:nvSpPr>
          <p:spPr>
            <a:xfrm>
              <a:off x="991825" y="3337175"/>
              <a:ext cx="129075" cy="1117475"/>
            </a:xfrm>
            <a:custGeom>
              <a:rect b="b" l="l" r="r" t="t"/>
              <a:pathLst>
                <a:path extrusionOk="0" h="44699" w="5163">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6"/>
            <p:cNvSpPr/>
            <p:nvPr/>
          </p:nvSpPr>
          <p:spPr>
            <a:xfrm>
              <a:off x="1017300" y="4020275"/>
              <a:ext cx="53575" cy="117375"/>
            </a:xfrm>
            <a:custGeom>
              <a:rect b="b" l="l" r="r" t="t"/>
              <a:pathLst>
                <a:path extrusionOk="0" h="4695" w="2143">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6"/>
            <p:cNvSpPr/>
            <p:nvPr/>
          </p:nvSpPr>
          <p:spPr>
            <a:xfrm>
              <a:off x="699725" y="4169200"/>
              <a:ext cx="211800" cy="325275"/>
            </a:xfrm>
            <a:custGeom>
              <a:rect b="b" l="l" r="r" t="t"/>
              <a:pathLst>
                <a:path extrusionOk="0" h="13011" w="8472">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6"/>
            <p:cNvSpPr/>
            <p:nvPr/>
          </p:nvSpPr>
          <p:spPr>
            <a:xfrm>
              <a:off x="611000" y="3303775"/>
              <a:ext cx="315075" cy="1162850"/>
            </a:xfrm>
            <a:custGeom>
              <a:rect b="b" l="l" r="r" t="t"/>
              <a:pathLst>
                <a:path extrusionOk="0" h="46514" w="12603">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6"/>
            <p:cNvSpPr/>
            <p:nvPr/>
          </p:nvSpPr>
          <p:spPr>
            <a:xfrm>
              <a:off x="842950" y="4243000"/>
              <a:ext cx="60850" cy="97700"/>
            </a:xfrm>
            <a:custGeom>
              <a:rect b="b" l="l" r="r" t="t"/>
              <a:pathLst>
                <a:path extrusionOk="0" h="3908" w="2434">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6"/>
            <p:cNvSpPr/>
            <p:nvPr/>
          </p:nvSpPr>
          <p:spPr>
            <a:xfrm>
              <a:off x="797975" y="4061375"/>
              <a:ext cx="68125" cy="98975"/>
            </a:xfrm>
            <a:custGeom>
              <a:rect b="b" l="l" r="r" t="t"/>
              <a:pathLst>
                <a:path extrusionOk="0" h="3959" w="2725">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6"/>
            <p:cNvSpPr/>
            <p:nvPr/>
          </p:nvSpPr>
          <p:spPr>
            <a:xfrm>
              <a:off x="751725" y="3875475"/>
              <a:ext cx="68975" cy="98550"/>
            </a:xfrm>
            <a:custGeom>
              <a:rect b="b" l="l" r="r" t="t"/>
              <a:pathLst>
                <a:path extrusionOk="0" h="3942" w="2759">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6"/>
            <p:cNvSpPr/>
            <p:nvPr/>
          </p:nvSpPr>
          <p:spPr>
            <a:xfrm>
              <a:off x="707600" y="3699850"/>
              <a:ext cx="65550" cy="97275"/>
            </a:xfrm>
            <a:custGeom>
              <a:rect b="b" l="l" r="r" t="t"/>
              <a:pathLst>
                <a:path extrusionOk="0" h="3891" w="2622">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6"/>
            <p:cNvSpPr/>
            <p:nvPr/>
          </p:nvSpPr>
          <p:spPr>
            <a:xfrm>
              <a:off x="664325" y="3526800"/>
              <a:ext cx="57425" cy="94700"/>
            </a:xfrm>
            <a:custGeom>
              <a:rect b="b" l="l" r="r" t="t"/>
              <a:pathLst>
                <a:path extrusionOk="0" h="3788" w="2297">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6"/>
            <p:cNvSpPr/>
            <p:nvPr/>
          </p:nvSpPr>
          <p:spPr>
            <a:xfrm>
              <a:off x="628350" y="3381575"/>
              <a:ext cx="46275" cy="91700"/>
            </a:xfrm>
            <a:custGeom>
              <a:rect b="b" l="l" r="r" t="t"/>
              <a:pathLst>
                <a:path extrusionOk="0" h="3668" w="1851">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6"/>
            <p:cNvSpPr/>
            <p:nvPr/>
          </p:nvSpPr>
          <p:spPr>
            <a:xfrm>
              <a:off x="751875" y="3426100"/>
              <a:ext cx="232475" cy="1185750"/>
            </a:xfrm>
            <a:custGeom>
              <a:rect b="b" l="l" r="r" t="t"/>
              <a:pathLst>
                <a:path extrusionOk="0" h="47430" w="9299">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6"/>
            <p:cNvSpPr/>
            <p:nvPr/>
          </p:nvSpPr>
          <p:spPr>
            <a:xfrm>
              <a:off x="895650" y="4288425"/>
              <a:ext cx="61275" cy="100250"/>
            </a:xfrm>
            <a:custGeom>
              <a:rect b="b" l="l" r="r" t="t"/>
              <a:pathLst>
                <a:path extrusionOk="0" h="4010" w="2451">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6"/>
            <p:cNvSpPr/>
            <p:nvPr/>
          </p:nvSpPr>
          <p:spPr>
            <a:xfrm>
              <a:off x="862650" y="4093075"/>
              <a:ext cx="63425" cy="100275"/>
            </a:xfrm>
            <a:custGeom>
              <a:rect b="b" l="l" r="r" t="t"/>
              <a:pathLst>
                <a:path extrusionOk="0" h="4011" w="2537">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6"/>
            <p:cNvSpPr/>
            <p:nvPr/>
          </p:nvSpPr>
          <p:spPr>
            <a:xfrm>
              <a:off x="827100" y="3881900"/>
              <a:ext cx="59575" cy="98550"/>
            </a:xfrm>
            <a:custGeom>
              <a:rect b="b" l="l" r="r" t="t"/>
              <a:pathLst>
                <a:path extrusionOk="0" h="3942" w="2383">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6"/>
            <p:cNvSpPr/>
            <p:nvPr/>
          </p:nvSpPr>
          <p:spPr>
            <a:xfrm>
              <a:off x="791550" y="3672875"/>
              <a:ext cx="50150" cy="95550"/>
            </a:xfrm>
            <a:custGeom>
              <a:rect b="b" l="l" r="r" t="t"/>
              <a:pathLst>
                <a:path extrusionOk="0" h="3822" w="2006">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6"/>
            <p:cNvSpPr/>
            <p:nvPr/>
          </p:nvSpPr>
          <p:spPr>
            <a:xfrm>
              <a:off x="760275" y="3484825"/>
              <a:ext cx="36025" cy="91250"/>
            </a:xfrm>
            <a:custGeom>
              <a:rect b="b" l="l" r="r" t="t"/>
              <a:pathLst>
                <a:path extrusionOk="0" h="3650" w="1441">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6"/>
            <p:cNvSpPr/>
            <p:nvPr/>
          </p:nvSpPr>
          <p:spPr>
            <a:xfrm>
              <a:off x="1028000" y="2996475"/>
              <a:ext cx="265350" cy="1464600"/>
            </a:xfrm>
            <a:custGeom>
              <a:rect b="b" l="l" r="r" t="t"/>
              <a:pathLst>
                <a:path extrusionOk="0" h="58584" w="10614">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6"/>
            <p:cNvSpPr/>
            <p:nvPr/>
          </p:nvSpPr>
          <p:spPr>
            <a:xfrm>
              <a:off x="1034425" y="3947475"/>
              <a:ext cx="163850" cy="612125"/>
            </a:xfrm>
            <a:custGeom>
              <a:rect b="b" l="l" r="r" t="t"/>
              <a:pathLst>
                <a:path extrusionOk="0" h="24485" w="6554">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6"/>
            <p:cNvSpPr/>
            <p:nvPr/>
          </p:nvSpPr>
          <p:spPr>
            <a:xfrm>
              <a:off x="944450" y="2824650"/>
              <a:ext cx="114425" cy="1763650"/>
            </a:xfrm>
            <a:custGeom>
              <a:rect b="b" l="l" r="r" t="t"/>
              <a:pathLst>
                <a:path extrusionOk="0" h="70546" w="4577">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6"/>
            <p:cNvSpPr/>
            <p:nvPr/>
          </p:nvSpPr>
          <p:spPr>
            <a:xfrm>
              <a:off x="706750" y="4314125"/>
              <a:ext cx="466925" cy="524325"/>
            </a:xfrm>
            <a:custGeom>
              <a:rect b="b" l="l" r="r" t="t"/>
              <a:pathLst>
                <a:path extrusionOk="0" h="20973" w="18677">
                  <a:moveTo>
                    <a:pt x="0" y="0"/>
                  </a:moveTo>
                  <a:lnTo>
                    <a:pt x="3204" y="20973"/>
                  </a:lnTo>
                  <a:lnTo>
                    <a:pt x="15729" y="20973"/>
                  </a:lnTo>
                  <a:lnTo>
                    <a:pt x="18676" y="3427"/>
                  </a:lnTo>
                  <a:lnTo>
                    <a:pt x="0" y="0"/>
                  </a:lnTo>
                  <a:close/>
                </a:path>
              </a:pathLst>
            </a:custGeom>
            <a:solidFill>
              <a:srgbClr val="CFB9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6"/>
            <p:cNvSpPr/>
            <p:nvPr/>
          </p:nvSpPr>
          <p:spPr>
            <a:xfrm>
              <a:off x="1046000" y="4180475"/>
              <a:ext cx="60850" cy="125525"/>
            </a:xfrm>
            <a:custGeom>
              <a:rect b="b" l="l" r="r" t="t"/>
              <a:pathLst>
                <a:path extrusionOk="0" h="5021" w="2434">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6"/>
            <p:cNvSpPr/>
            <p:nvPr/>
          </p:nvSpPr>
          <p:spPr>
            <a:xfrm>
              <a:off x="1078125" y="3944875"/>
              <a:ext cx="66425" cy="125950"/>
            </a:xfrm>
            <a:custGeom>
              <a:rect b="b" l="l" r="r" t="t"/>
              <a:pathLst>
                <a:path extrusionOk="0" h="5038" w="2657">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6"/>
            <p:cNvSpPr/>
            <p:nvPr/>
          </p:nvSpPr>
          <p:spPr>
            <a:xfrm>
              <a:off x="1115825" y="3708850"/>
              <a:ext cx="66000" cy="125525"/>
            </a:xfrm>
            <a:custGeom>
              <a:rect b="b" l="l" r="r" t="t"/>
              <a:pathLst>
                <a:path extrusionOk="0" h="5021" w="264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6"/>
            <p:cNvSpPr/>
            <p:nvPr/>
          </p:nvSpPr>
          <p:spPr>
            <a:xfrm>
              <a:off x="1164225" y="3444975"/>
              <a:ext cx="59575" cy="123825"/>
            </a:xfrm>
            <a:custGeom>
              <a:rect b="b" l="l" r="r" t="t"/>
              <a:pathLst>
                <a:path extrusionOk="0" h="4953" w="2383">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6"/>
            <p:cNvSpPr/>
            <p:nvPr/>
          </p:nvSpPr>
          <p:spPr>
            <a:xfrm>
              <a:off x="1219050" y="3177250"/>
              <a:ext cx="47150" cy="120825"/>
            </a:xfrm>
            <a:custGeom>
              <a:rect b="b" l="l" r="r" t="t"/>
              <a:pathLst>
                <a:path extrusionOk="0" h="4833" w="1886">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6"/>
            <p:cNvSpPr/>
            <p:nvPr/>
          </p:nvSpPr>
          <p:spPr>
            <a:xfrm>
              <a:off x="965475" y="4154350"/>
              <a:ext cx="57000" cy="119525"/>
            </a:xfrm>
            <a:custGeom>
              <a:rect b="b" l="l" r="r" t="t"/>
              <a:pathLst>
                <a:path extrusionOk="0" h="4781" w="228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6"/>
            <p:cNvSpPr/>
            <p:nvPr/>
          </p:nvSpPr>
          <p:spPr>
            <a:xfrm>
              <a:off x="973600" y="3898600"/>
              <a:ext cx="57000" cy="119550"/>
            </a:xfrm>
            <a:custGeom>
              <a:rect b="b" l="l" r="r" t="t"/>
              <a:pathLst>
                <a:path extrusionOk="0" h="4782" w="228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6"/>
            <p:cNvSpPr/>
            <p:nvPr/>
          </p:nvSpPr>
          <p:spPr>
            <a:xfrm>
              <a:off x="983450" y="3659150"/>
              <a:ext cx="54425" cy="119550"/>
            </a:xfrm>
            <a:custGeom>
              <a:rect b="b" l="l" r="r" t="t"/>
              <a:pathLst>
                <a:path extrusionOk="0" h="4782" w="2177">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6"/>
            <p:cNvSpPr/>
            <p:nvPr/>
          </p:nvSpPr>
          <p:spPr>
            <a:xfrm>
              <a:off x="995025" y="3428700"/>
              <a:ext cx="50150" cy="119550"/>
            </a:xfrm>
            <a:custGeom>
              <a:rect b="b" l="l" r="r" t="t"/>
              <a:pathLst>
                <a:path extrusionOk="0" h="4782" w="2006">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6"/>
            <p:cNvSpPr/>
            <p:nvPr/>
          </p:nvSpPr>
          <p:spPr>
            <a:xfrm>
              <a:off x="1009600" y="3173400"/>
              <a:ext cx="42850" cy="119100"/>
            </a:xfrm>
            <a:custGeom>
              <a:rect b="b" l="l" r="r" t="t"/>
              <a:pathLst>
                <a:path extrusionOk="0" h="4764" w="1714">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6"/>
            <p:cNvSpPr/>
            <p:nvPr/>
          </p:nvSpPr>
          <p:spPr>
            <a:xfrm>
              <a:off x="1027150" y="2912525"/>
              <a:ext cx="31300" cy="118675"/>
            </a:xfrm>
            <a:custGeom>
              <a:rect b="b" l="l" r="r" t="t"/>
              <a:pathLst>
                <a:path extrusionOk="0" h="4747" w="1252">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9" name="Google Shape;599;p26"/>
          <p:cNvGrpSpPr/>
          <p:nvPr/>
        </p:nvGrpSpPr>
        <p:grpSpPr>
          <a:xfrm>
            <a:off x="8326236" y="534025"/>
            <a:ext cx="844996" cy="3974750"/>
            <a:chOff x="8402436" y="534025"/>
            <a:chExt cx="844996" cy="3974750"/>
          </a:xfrm>
        </p:grpSpPr>
        <p:grpSp>
          <p:nvGrpSpPr>
            <p:cNvPr id="600" name="Google Shape;600;p26"/>
            <p:cNvGrpSpPr/>
            <p:nvPr/>
          </p:nvGrpSpPr>
          <p:grpSpPr>
            <a:xfrm>
              <a:off x="8402436" y="534025"/>
              <a:ext cx="844996" cy="3898553"/>
              <a:chOff x="6424900" y="1559350"/>
              <a:chExt cx="697825" cy="3219550"/>
            </a:xfrm>
          </p:grpSpPr>
          <p:sp>
            <p:nvSpPr>
              <p:cNvPr id="601" name="Google Shape;601;p26"/>
              <p:cNvSpPr/>
              <p:nvPr/>
            </p:nvSpPr>
            <p:spPr>
              <a:xfrm>
                <a:off x="6607825" y="2123500"/>
                <a:ext cx="8150" cy="272025"/>
              </a:xfrm>
              <a:custGeom>
                <a:rect b="b" l="l" r="r" t="t"/>
                <a:pathLst>
                  <a:path extrusionOk="0" h="10881" w="326">
                    <a:moveTo>
                      <a:pt x="0" y="0"/>
                    </a:moveTo>
                    <a:lnTo>
                      <a:pt x="0" y="10881"/>
                    </a:lnTo>
                    <a:lnTo>
                      <a:pt x="326" y="10881"/>
                    </a:lnTo>
                    <a:lnTo>
                      <a:pt x="326" y="0"/>
                    </a:lnTo>
                    <a:close/>
                  </a:path>
                </a:pathLst>
              </a:custGeom>
              <a:solidFill>
                <a:srgbClr val="976B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6"/>
              <p:cNvSpPr/>
              <p:nvPr/>
            </p:nvSpPr>
            <p:spPr>
              <a:xfrm>
                <a:off x="6596675" y="2384800"/>
                <a:ext cx="30450" cy="21000"/>
              </a:xfrm>
              <a:custGeom>
                <a:rect b="b" l="l" r="r" t="t"/>
                <a:pathLst>
                  <a:path extrusionOk="0" h="840" w="1218">
                    <a:moveTo>
                      <a:pt x="600" y="0"/>
                    </a:moveTo>
                    <a:cubicBezTo>
                      <a:pt x="275" y="0"/>
                      <a:pt x="1" y="189"/>
                      <a:pt x="1" y="429"/>
                    </a:cubicBezTo>
                    <a:cubicBezTo>
                      <a:pt x="1" y="651"/>
                      <a:pt x="275" y="840"/>
                      <a:pt x="600" y="840"/>
                    </a:cubicBezTo>
                    <a:cubicBezTo>
                      <a:pt x="943" y="840"/>
                      <a:pt x="1217" y="651"/>
                      <a:pt x="1217" y="429"/>
                    </a:cubicBezTo>
                    <a:cubicBezTo>
                      <a:pt x="1217" y="189"/>
                      <a:pt x="943" y="0"/>
                      <a:pt x="600" y="0"/>
                    </a:cubicBezTo>
                    <a:close/>
                  </a:path>
                </a:pathLst>
              </a:custGeom>
              <a:solidFill>
                <a:srgbClr val="976B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6"/>
              <p:cNvSpPr/>
              <p:nvPr/>
            </p:nvSpPr>
            <p:spPr>
              <a:xfrm>
                <a:off x="6801000" y="2310250"/>
                <a:ext cx="27025" cy="2468650"/>
              </a:xfrm>
              <a:custGeom>
                <a:rect b="b" l="l" r="r" t="t"/>
                <a:pathLst>
                  <a:path extrusionOk="0" h="98746" w="1081">
                    <a:moveTo>
                      <a:pt x="172" y="1"/>
                    </a:moveTo>
                    <a:lnTo>
                      <a:pt x="1" y="98746"/>
                    </a:lnTo>
                    <a:lnTo>
                      <a:pt x="926" y="98746"/>
                    </a:lnTo>
                    <a:lnTo>
                      <a:pt x="1080"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6"/>
              <p:cNvSpPr/>
              <p:nvPr/>
            </p:nvSpPr>
            <p:spPr>
              <a:xfrm>
                <a:off x="6804000" y="1996275"/>
                <a:ext cx="24025" cy="430525"/>
              </a:xfrm>
              <a:custGeom>
                <a:rect b="b" l="l" r="r" t="t"/>
                <a:pathLst>
                  <a:path extrusionOk="0" h="17221" w="961">
                    <a:moveTo>
                      <a:pt x="52" y="0"/>
                    </a:moveTo>
                    <a:lnTo>
                      <a:pt x="1" y="17220"/>
                    </a:lnTo>
                    <a:cubicBezTo>
                      <a:pt x="309" y="16981"/>
                      <a:pt x="618" y="16775"/>
                      <a:pt x="926" y="16586"/>
                    </a:cubicBezTo>
                    <a:lnTo>
                      <a:pt x="960"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6"/>
              <p:cNvSpPr/>
              <p:nvPr/>
            </p:nvSpPr>
            <p:spPr>
              <a:xfrm>
                <a:off x="6424900" y="1559350"/>
                <a:ext cx="697825" cy="663550"/>
              </a:xfrm>
              <a:custGeom>
                <a:rect b="b" l="l" r="r" t="t"/>
                <a:pathLst>
                  <a:path extrusionOk="0" h="26542" w="27913">
                    <a:moveTo>
                      <a:pt x="7608" y="1"/>
                    </a:moveTo>
                    <a:lnTo>
                      <a:pt x="1" y="26010"/>
                    </a:lnTo>
                    <a:lnTo>
                      <a:pt x="27913" y="26542"/>
                    </a:lnTo>
                    <a:lnTo>
                      <a:pt x="23595" y="515"/>
                    </a:lnTo>
                    <a:lnTo>
                      <a:pt x="7608" y="1"/>
                    </a:lnTo>
                    <a:close/>
                  </a:path>
                </a:pathLst>
              </a:custGeom>
              <a:solidFill>
                <a:srgbClr val="FAE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6"/>
              <p:cNvSpPr/>
              <p:nvPr/>
            </p:nvSpPr>
            <p:spPr>
              <a:xfrm>
                <a:off x="6424900" y="1559350"/>
                <a:ext cx="697825" cy="663550"/>
              </a:xfrm>
              <a:custGeom>
                <a:rect b="b" l="l" r="r" t="t"/>
                <a:pathLst>
                  <a:path extrusionOk="0" h="26542" w="27913">
                    <a:moveTo>
                      <a:pt x="7608" y="1"/>
                    </a:moveTo>
                    <a:lnTo>
                      <a:pt x="1" y="26010"/>
                    </a:lnTo>
                    <a:lnTo>
                      <a:pt x="27913" y="26542"/>
                    </a:lnTo>
                    <a:lnTo>
                      <a:pt x="26850" y="20168"/>
                    </a:lnTo>
                    <a:cubicBezTo>
                      <a:pt x="25565" y="23269"/>
                      <a:pt x="23458" y="25291"/>
                      <a:pt x="20819" y="25479"/>
                    </a:cubicBezTo>
                    <a:cubicBezTo>
                      <a:pt x="20677" y="25490"/>
                      <a:pt x="20535" y="25495"/>
                      <a:pt x="20394" y="25495"/>
                    </a:cubicBezTo>
                    <a:cubicBezTo>
                      <a:pt x="15220" y="25495"/>
                      <a:pt x="10038" y="18570"/>
                      <a:pt x="8671" y="9681"/>
                    </a:cubicBezTo>
                    <a:cubicBezTo>
                      <a:pt x="8123" y="6135"/>
                      <a:pt x="8260" y="2811"/>
                      <a:pt x="8962" y="35"/>
                    </a:cubicBezTo>
                    <a:lnTo>
                      <a:pt x="76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6"/>
              <p:cNvSpPr/>
              <p:nvPr/>
            </p:nvSpPr>
            <p:spPr>
              <a:xfrm>
                <a:off x="6801000" y="4191600"/>
                <a:ext cx="24025" cy="524350"/>
              </a:xfrm>
              <a:custGeom>
                <a:rect b="b" l="l" r="r" t="t"/>
                <a:pathLst>
                  <a:path extrusionOk="0" h="20974" w="961">
                    <a:moveTo>
                      <a:pt x="35" y="1"/>
                    </a:moveTo>
                    <a:lnTo>
                      <a:pt x="1" y="20973"/>
                    </a:lnTo>
                    <a:lnTo>
                      <a:pt x="1" y="20973"/>
                    </a:lnTo>
                    <a:lnTo>
                      <a:pt x="926" y="20956"/>
                    </a:lnTo>
                    <a:lnTo>
                      <a:pt x="960"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8" name="Google Shape;608;p26"/>
            <p:cNvSpPr/>
            <p:nvPr/>
          </p:nvSpPr>
          <p:spPr>
            <a:xfrm flipH="1" rot="10800000">
              <a:off x="8613950" y="4424825"/>
              <a:ext cx="530050" cy="83950"/>
            </a:xfrm>
            <a:prstGeom prst="flowChartManualOperation">
              <a:avLst/>
            </a:pr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9" name="Google Shape;609;p26"/>
          <p:cNvGrpSpPr/>
          <p:nvPr/>
        </p:nvGrpSpPr>
        <p:grpSpPr>
          <a:xfrm flipH="1">
            <a:off x="-97079" y="1144203"/>
            <a:ext cx="718350" cy="1501753"/>
            <a:chOff x="8202253" y="2342987"/>
            <a:chExt cx="1103287" cy="2306486"/>
          </a:xfrm>
        </p:grpSpPr>
        <p:grpSp>
          <p:nvGrpSpPr>
            <p:cNvPr id="610" name="Google Shape;610;p26"/>
            <p:cNvGrpSpPr/>
            <p:nvPr/>
          </p:nvGrpSpPr>
          <p:grpSpPr>
            <a:xfrm>
              <a:off x="8202253" y="2342987"/>
              <a:ext cx="1103287" cy="2304859"/>
              <a:chOff x="2332375" y="1256500"/>
              <a:chExt cx="525625" cy="1098075"/>
            </a:xfrm>
          </p:grpSpPr>
          <p:sp>
            <p:nvSpPr>
              <p:cNvPr id="611" name="Google Shape;611;p26"/>
              <p:cNvSpPr/>
              <p:nvPr/>
            </p:nvSpPr>
            <p:spPr>
              <a:xfrm>
                <a:off x="2452650" y="1730550"/>
                <a:ext cx="158575" cy="71875"/>
              </a:xfrm>
              <a:custGeom>
                <a:rect b="b" l="l" r="r" t="t"/>
                <a:pathLst>
                  <a:path extrusionOk="0" h="2875" w="6343">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2" name="Google Shape;612;p26"/>
              <p:cNvGrpSpPr/>
              <p:nvPr/>
            </p:nvGrpSpPr>
            <p:grpSpPr>
              <a:xfrm>
                <a:off x="2332375" y="1256500"/>
                <a:ext cx="525625" cy="1098075"/>
                <a:chOff x="2332375" y="1256500"/>
                <a:chExt cx="525625" cy="1098075"/>
              </a:xfrm>
            </p:grpSpPr>
            <p:sp>
              <p:nvSpPr>
                <p:cNvPr id="613" name="Google Shape;613;p26"/>
                <p:cNvSpPr/>
                <p:nvPr/>
              </p:nvSpPr>
              <p:spPr>
                <a:xfrm>
                  <a:off x="2610400" y="1540775"/>
                  <a:ext cx="111700" cy="258525"/>
                </a:xfrm>
                <a:custGeom>
                  <a:rect b="b" l="l" r="r" t="t"/>
                  <a:pathLst>
                    <a:path extrusionOk="0" h="10341" w="4468">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6"/>
                <p:cNvSpPr/>
                <p:nvPr/>
              </p:nvSpPr>
              <p:spPr>
                <a:xfrm>
                  <a:off x="2722075" y="1558725"/>
                  <a:ext cx="22675" cy="68750"/>
                </a:xfrm>
                <a:custGeom>
                  <a:rect b="b" l="l" r="r" t="t"/>
                  <a:pathLst>
                    <a:path extrusionOk="0" h="2750" w="907">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6"/>
                <p:cNvSpPr/>
                <p:nvPr/>
              </p:nvSpPr>
              <p:spPr>
                <a:xfrm>
                  <a:off x="2502625" y="1889875"/>
                  <a:ext cx="152325" cy="78900"/>
                </a:xfrm>
                <a:custGeom>
                  <a:rect b="b" l="l" r="r" t="t"/>
                  <a:pathLst>
                    <a:path extrusionOk="0" h="3156" w="6093">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6"/>
                <p:cNvSpPr/>
                <p:nvPr/>
              </p:nvSpPr>
              <p:spPr>
                <a:xfrm>
                  <a:off x="2452650" y="1379100"/>
                  <a:ext cx="139825" cy="189025"/>
                </a:xfrm>
                <a:custGeom>
                  <a:rect b="b" l="l" r="r" t="t"/>
                  <a:pathLst>
                    <a:path extrusionOk="0" h="7561" w="5593">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6"/>
                <p:cNvSpPr/>
                <p:nvPr/>
              </p:nvSpPr>
              <p:spPr>
                <a:xfrm>
                  <a:off x="2434700" y="1390825"/>
                  <a:ext cx="17975" cy="85150"/>
                </a:xfrm>
                <a:custGeom>
                  <a:rect b="b" l="l" r="r" t="t"/>
                  <a:pathLst>
                    <a:path extrusionOk="0" h="3406" w="719">
                      <a:moveTo>
                        <a:pt x="719" y="0"/>
                      </a:moveTo>
                      <a:cubicBezTo>
                        <a:pt x="281" y="594"/>
                        <a:pt x="0" y="1937"/>
                        <a:pt x="594" y="3406"/>
                      </a:cubicBezTo>
                      <a:lnTo>
                        <a:pt x="719" y="3406"/>
                      </a:lnTo>
                      <a:lnTo>
                        <a:pt x="71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6"/>
                <p:cNvSpPr/>
                <p:nvPr/>
              </p:nvSpPr>
              <p:spPr>
                <a:xfrm>
                  <a:off x="2332375" y="1731325"/>
                  <a:ext cx="120300" cy="94525"/>
                </a:xfrm>
                <a:custGeom>
                  <a:rect b="b" l="l" r="r" t="t"/>
                  <a:pathLst>
                    <a:path extrusionOk="0" h="3781" w="4812">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6"/>
                <p:cNvSpPr/>
                <p:nvPr/>
              </p:nvSpPr>
              <p:spPr>
                <a:xfrm>
                  <a:off x="2452650" y="1634500"/>
                  <a:ext cx="135125" cy="106225"/>
                </a:xfrm>
                <a:custGeom>
                  <a:rect b="b" l="l" r="r" t="t"/>
                  <a:pathLst>
                    <a:path extrusionOk="0" h="4249" w="5405">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6"/>
                <p:cNvSpPr/>
                <p:nvPr/>
              </p:nvSpPr>
              <p:spPr>
                <a:xfrm>
                  <a:off x="2371425" y="1632150"/>
                  <a:ext cx="81250" cy="89050"/>
                </a:xfrm>
                <a:custGeom>
                  <a:rect b="b" l="l" r="r" t="t"/>
                  <a:pathLst>
                    <a:path extrusionOk="0" h="3562" w="325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6"/>
                <p:cNvSpPr/>
                <p:nvPr/>
              </p:nvSpPr>
              <p:spPr>
                <a:xfrm>
                  <a:off x="2452650" y="1475950"/>
                  <a:ext cx="98425" cy="75775"/>
                </a:xfrm>
                <a:custGeom>
                  <a:rect b="b" l="l" r="r" t="t"/>
                  <a:pathLst>
                    <a:path extrusionOk="0" h="3031" w="3937">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6"/>
                <p:cNvSpPr/>
                <p:nvPr/>
              </p:nvSpPr>
              <p:spPr>
                <a:xfrm>
                  <a:off x="2401100" y="1475175"/>
                  <a:ext cx="51575" cy="60150"/>
                </a:xfrm>
                <a:custGeom>
                  <a:rect b="b" l="l" r="r" t="t"/>
                  <a:pathLst>
                    <a:path extrusionOk="0" h="2406" w="2063">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6"/>
                <p:cNvSpPr/>
                <p:nvPr/>
              </p:nvSpPr>
              <p:spPr>
                <a:xfrm>
                  <a:off x="2452650" y="1787550"/>
                  <a:ext cx="158575" cy="92975"/>
                </a:xfrm>
                <a:custGeom>
                  <a:rect b="b" l="l" r="r" t="t"/>
                  <a:pathLst>
                    <a:path extrusionOk="0" h="3719" w="6343">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6"/>
                <p:cNvSpPr/>
                <p:nvPr/>
              </p:nvSpPr>
              <p:spPr>
                <a:xfrm>
                  <a:off x="2387829" y="1802397"/>
                  <a:ext cx="64850" cy="78133"/>
                </a:xfrm>
                <a:custGeom>
                  <a:rect b="b" l="l" r="r" t="t"/>
                  <a:pathLst>
                    <a:path extrusionOk="0" h="3125" w="2594">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6"/>
                <p:cNvSpPr/>
                <p:nvPr/>
              </p:nvSpPr>
              <p:spPr>
                <a:xfrm>
                  <a:off x="2626800" y="1622000"/>
                  <a:ext cx="95300" cy="174950"/>
                </a:xfrm>
                <a:custGeom>
                  <a:rect b="b" l="l" r="r" t="t"/>
                  <a:pathLst>
                    <a:path extrusionOk="0" h="6998" w="3812">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6"/>
                <p:cNvSpPr/>
                <p:nvPr/>
              </p:nvSpPr>
              <p:spPr>
                <a:xfrm>
                  <a:off x="2722075" y="1621200"/>
                  <a:ext cx="46125" cy="129675"/>
                </a:xfrm>
                <a:custGeom>
                  <a:rect b="b" l="l" r="r" t="t"/>
                  <a:pathLst>
                    <a:path extrusionOk="0" h="5187" w="1845">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6"/>
                <p:cNvSpPr/>
                <p:nvPr/>
              </p:nvSpPr>
              <p:spPr>
                <a:xfrm>
                  <a:off x="2506550" y="1256500"/>
                  <a:ext cx="155425" cy="209325"/>
                </a:xfrm>
                <a:custGeom>
                  <a:rect b="b" l="l" r="r" t="t"/>
                  <a:pathLst>
                    <a:path extrusionOk="0" h="8373" w="6217">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6"/>
                <p:cNvSpPr/>
                <p:nvPr/>
              </p:nvSpPr>
              <p:spPr>
                <a:xfrm>
                  <a:off x="2662725" y="1831300"/>
                  <a:ext cx="59375" cy="75775"/>
                </a:xfrm>
                <a:custGeom>
                  <a:rect b="b" l="l" r="r" t="t"/>
                  <a:pathLst>
                    <a:path extrusionOk="0" h="3031" w="2375">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6"/>
                <p:cNvSpPr/>
                <p:nvPr/>
              </p:nvSpPr>
              <p:spPr>
                <a:xfrm>
                  <a:off x="2722075" y="1814900"/>
                  <a:ext cx="135925" cy="87475"/>
                </a:xfrm>
                <a:custGeom>
                  <a:rect b="b" l="l" r="r" t="t"/>
                  <a:pathLst>
                    <a:path extrusionOk="0" h="3499" w="5437">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6"/>
                <p:cNvSpPr/>
                <p:nvPr/>
              </p:nvSpPr>
              <p:spPr>
                <a:xfrm>
                  <a:off x="2588550" y="1390825"/>
                  <a:ext cx="125750" cy="171850"/>
                </a:xfrm>
                <a:custGeom>
                  <a:rect b="b" l="l" r="r" t="t"/>
                  <a:pathLst>
                    <a:path extrusionOk="0" h="6874" w="503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6"/>
                <p:cNvSpPr/>
                <p:nvPr/>
              </p:nvSpPr>
              <p:spPr>
                <a:xfrm>
                  <a:off x="2636950" y="1707125"/>
                  <a:ext cx="64850" cy="121075"/>
                </a:xfrm>
                <a:custGeom>
                  <a:rect b="b" l="l" r="r" t="t"/>
                  <a:pathLst>
                    <a:path extrusionOk="0" h="4843" w="2594">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6"/>
                <p:cNvSpPr/>
                <p:nvPr/>
              </p:nvSpPr>
              <p:spPr>
                <a:xfrm>
                  <a:off x="2488575" y="1523600"/>
                  <a:ext cx="67975" cy="30475"/>
                </a:xfrm>
                <a:custGeom>
                  <a:rect b="b" l="l" r="r" t="t"/>
                  <a:pathLst>
                    <a:path extrusionOk="0" h="1219" w="2719">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6"/>
                <p:cNvSpPr/>
                <p:nvPr/>
              </p:nvSpPr>
              <p:spPr>
                <a:xfrm>
                  <a:off x="2460450" y="1679000"/>
                  <a:ext cx="147650" cy="85150"/>
                </a:xfrm>
                <a:custGeom>
                  <a:rect b="b" l="l" r="r" t="t"/>
                  <a:pathLst>
                    <a:path extrusionOk="0" h="3406" w="5906">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6"/>
                <p:cNvSpPr/>
                <p:nvPr/>
              </p:nvSpPr>
              <p:spPr>
                <a:xfrm>
                  <a:off x="2460450" y="1803950"/>
                  <a:ext cx="150775" cy="35175"/>
                </a:xfrm>
                <a:custGeom>
                  <a:rect b="b" l="l" r="r" t="t"/>
                  <a:pathLst>
                    <a:path extrusionOk="0" h="1407" w="6031">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6"/>
                <p:cNvSpPr/>
                <p:nvPr/>
              </p:nvSpPr>
              <p:spPr>
                <a:xfrm>
                  <a:off x="2577600" y="1459550"/>
                  <a:ext cx="68750" cy="116400"/>
                </a:xfrm>
                <a:custGeom>
                  <a:rect b="b" l="l" r="r" t="t"/>
                  <a:pathLst>
                    <a:path extrusionOk="0" h="4656" w="275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6"/>
                <p:cNvSpPr/>
                <p:nvPr/>
              </p:nvSpPr>
              <p:spPr>
                <a:xfrm>
                  <a:off x="2662725" y="1854725"/>
                  <a:ext cx="59375" cy="57025"/>
                </a:xfrm>
                <a:custGeom>
                  <a:rect b="b" l="l" r="r" t="t"/>
                  <a:pathLst>
                    <a:path extrusionOk="0" h="2281" w="2375">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cap="flat" cmpd="sng" w="9525">
                  <a:solidFill>
                    <a:srgbClr val="867A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6"/>
                <p:cNvSpPr/>
                <p:nvPr/>
              </p:nvSpPr>
              <p:spPr>
                <a:xfrm>
                  <a:off x="2558875" y="1335375"/>
                  <a:ext cx="24225" cy="198400"/>
                </a:xfrm>
                <a:custGeom>
                  <a:rect b="b" l="l" r="r" t="t"/>
                  <a:pathLst>
                    <a:path extrusionOk="0" h="7936" w="969">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6"/>
                <p:cNvSpPr/>
                <p:nvPr/>
              </p:nvSpPr>
              <p:spPr>
                <a:xfrm>
                  <a:off x="2537000" y="1483750"/>
                  <a:ext cx="151525" cy="611525"/>
                </a:xfrm>
                <a:custGeom>
                  <a:rect b="b" l="l" r="r" t="t"/>
                  <a:pathLst>
                    <a:path extrusionOk="0" h="24461" w="6061">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6"/>
                <p:cNvSpPr/>
                <p:nvPr/>
              </p:nvSpPr>
              <p:spPr>
                <a:xfrm>
                  <a:off x="2539353" y="2095251"/>
                  <a:ext cx="246242" cy="235900"/>
                </a:xfrm>
                <a:custGeom>
                  <a:rect b="b" l="l" r="r" t="t"/>
                  <a:pathLst>
                    <a:path extrusionOk="0" h="9436" w="4499">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6"/>
                <p:cNvSpPr/>
                <p:nvPr/>
              </p:nvSpPr>
              <p:spPr>
                <a:xfrm>
                  <a:off x="2722075" y="2095250"/>
                  <a:ext cx="92200" cy="235900"/>
                </a:xfrm>
                <a:custGeom>
                  <a:rect b="b" l="l" r="r" t="t"/>
                  <a:pathLst>
                    <a:path extrusionOk="0" h="9436" w="3688">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6"/>
                <p:cNvSpPr/>
                <p:nvPr/>
              </p:nvSpPr>
              <p:spPr>
                <a:xfrm>
                  <a:off x="2539350" y="2095250"/>
                  <a:ext cx="91400" cy="235900"/>
                </a:xfrm>
                <a:custGeom>
                  <a:rect b="b" l="l" r="r" t="t"/>
                  <a:pathLst>
                    <a:path extrusionOk="0" h="9436" w="3656">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6"/>
                <p:cNvSpPr/>
                <p:nvPr/>
              </p:nvSpPr>
              <p:spPr>
                <a:xfrm>
                  <a:off x="2749425" y="2095250"/>
                  <a:ext cx="67975" cy="235900"/>
                </a:xfrm>
                <a:custGeom>
                  <a:rect b="b" l="l" r="r" t="t"/>
                  <a:pathLst>
                    <a:path extrusionOk="0" h="9436" w="2719">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6"/>
                <p:cNvSpPr/>
                <p:nvPr/>
              </p:nvSpPr>
              <p:spPr>
                <a:xfrm>
                  <a:off x="2565900" y="2331125"/>
                  <a:ext cx="156200" cy="23450"/>
                </a:xfrm>
                <a:custGeom>
                  <a:rect b="b" l="l" r="r" t="t"/>
                  <a:pathLst>
                    <a:path extrusionOk="0" h="938" w="6248">
                      <a:moveTo>
                        <a:pt x="0" y="0"/>
                      </a:moveTo>
                      <a:lnTo>
                        <a:pt x="250" y="843"/>
                      </a:lnTo>
                      <a:lnTo>
                        <a:pt x="6248" y="937"/>
                      </a:lnTo>
                      <a:lnTo>
                        <a:pt x="6248"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44" name="Google Shape;644;p26"/>
            <p:cNvSpPr/>
            <p:nvPr/>
          </p:nvSpPr>
          <p:spPr>
            <a:xfrm>
              <a:off x="9020233" y="4598625"/>
              <a:ext cx="165664" cy="50848"/>
            </a:xfrm>
            <a:custGeom>
              <a:rect b="b" l="l" r="r" t="t"/>
              <a:pathLst>
                <a:path extrusionOk="0" h="969" w="3157">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6"/>
            <p:cNvSpPr/>
            <p:nvPr/>
          </p:nvSpPr>
          <p:spPr>
            <a:xfrm>
              <a:off x="9020233" y="3565865"/>
              <a:ext cx="198408" cy="62340"/>
            </a:xfrm>
            <a:custGeom>
              <a:rect b="b" l="l" r="r" t="t"/>
              <a:pathLst>
                <a:path extrusionOk="0" h="1188" w="3781">
                  <a:moveTo>
                    <a:pt x="3531" y="1"/>
                  </a:moveTo>
                  <a:cubicBezTo>
                    <a:pt x="2063" y="1"/>
                    <a:pt x="907" y="250"/>
                    <a:pt x="1" y="625"/>
                  </a:cubicBezTo>
                  <a:lnTo>
                    <a:pt x="1" y="1188"/>
                  </a:lnTo>
                  <a:cubicBezTo>
                    <a:pt x="1907" y="157"/>
                    <a:pt x="3781" y="1"/>
                    <a:pt x="3781" y="1"/>
                  </a:cubicBezTo>
                  <a:close/>
                </a:path>
              </a:pathLst>
            </a:custGeom>
            <a:solidFill>
              <a:srgbClr val="867A64"/>
            </a:solidFill>
            <a:ln cap="flat" cmpd="sng" w="9525">
              <a:solidFill>
                <a:srgbClr val="867A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46" name="Shape 646"/>
        <p:cNvGrpSpPr/>
        <p:nvPr/>
      </p:nvGrpSpPr>
      <p:grpSpPr>
        <a:xfrm>
          <a:off x="0" y="0"/>
          <a:ext cx="0" cy="0"/>
          <a:chOff x="0" y="0"/>
          <a:chExt cx="0" cy="0"/>
        </a:xfrm>
      </p:grpSpPr>
      <p:grpSp>
        <p:nvGrpSpPr>
          <p:cNvPr id="647" name="Google Shape;647;p27"/>
          <p:cNvGrpSpPr/>
          <p:nvPr/>
        </p:nvGrpSpPr>
        <p:grpSpPr>
          <a:xfrm>
            <a:off x="-281750" y="0"/>
            <a:ext cx="9866638" cy="4285781"/>
            <a:chOff x="360450" y="238122"/>
            <a:chExt cx="6898300" cy="2546059"/>
          </a:xfrm>
        </p:grpSpPr>
        <p:sp>
          <p:nvSpPr>
            <p:cNvPr id="648" name="Google Shape;648;p27"/>
            <p:cNvSpPr/>
            <p:nvPr/>
          </p:nvSpPr>
          <p:spPr>
            <a:xfrm>
              <a:off x="360450" y="238122"/>
              <a:ext cx="6898300" cy="2546059"/>
            </a:xfrm>
            <a:custGeom>
              <a:rect b="b" l="l" r="r" t="t"/>
              <a:pathLst>
                <a:path extrusionOk="0" h="101558" w="275932">
                  <a:moveTo>
                    <a:pt x="0" y="0"/>
                  </a:moveTo>
                  <a:lnTo>
                    <a:pt x="0" y="101557"/>
                  </a:lnTo>
                  <a:lnTo>
                    <a:pt x="275932" y="101557"/>
                  </a:lnTo>
                  <a:lnTo>
                    <a:pt x="275932" y="0"/>
                  </a:lnTo>
                  <a:close/>
                </a:path>
              </a:pathLst>
            </a:custGeom>
            <a:solidFill>
              <a:srgbClr val="FEFFDE">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7"/>
            <p:cNvSpPr/>
            <p:nvPr/>
          </p:nvSpPr>
          <p:spPr>
            <a:xfrm>
              <a:off x="6595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7"/>
            <p:cNvSpPr/>
            <p:nvPr/>
          </p:nvSpPr>
          <p:spPr>
            <a:xfrm>
              <a:off x="10719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7"/>
            <p:cNvSpPr/>
            <p:nvPr/>
          </p:nvSpPr>
          <p:spPr>
            <a:xfrm>
              <a:off x="1485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7"/>
            <p:cNvSpPr/>
            <p:nvPr/>
          </p:nvSpPr>
          <p:spPr>
            <a:xfrm>
              <a:off x="18973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7"/>
            <p:cNvSpPr/>
            <p:nvPr/>
          </p:nvSpPr>
          <p:spPr>
            <a:xfrm>
              <a:off x="23097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7"/>
            <p:cNvSpPr/>
            <p:nvPr/>
          </p:nvSpPr>
          <p:spPr>
            <a:xfrm>
              <a:off x="272207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7"/>
            <p:cNvSpPr/>
            <p:nvPr/>
          </p:nvSpPr>
          <p:spPr>
            <a:xfrm>
              <a:off x="3134425" y="238125"/>
              <a:ext cx="142950" cy="2545975"/>
            </a:xfrm>
            <a:custGeom>
              <a:rect b="b" l="l" r="r" t="t"/>
              <a:pathLst>
                <a:path extrusionOk="0" h="101839" w="5718">
                  <a:moveTo>
                    <a:pt x="1" y="0"/>
                  </a:moveTo>
                  <a:lnTo>
                    <a:pt x="1" y="101839"/>
                  </a:lnTo>
                  <a:lnTo>
                    <a:pt x="5718" y="101839"/>
                  </a:lnTo>
                  <a:lnTo>
                    <a:pt x="571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7"/>
            <p:cNvSpPr/>
            <p:nvPr/>
          </p:nvSpPr>
          <p:spPr>
            <a:xfrm>
              <a:off x="3546800" y="238125"/>
              <a:ext cx="142925" cy="2545975"/>
            </a:xfrm>
            <a:custGeom>
              <a:rect b="b" l="l" r="r" t="t"/>
              <a:pathLst>
                <a:path extrusionOk="0" h="101839" w="5717">
                  <a:moveTo>
                    <a:pt x="0" y="0"/>
                  </a:moveTo>
                  <a:lnTo>
                    <a:pt x="0"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7"/>
            <p:cNvSpPr/>
            <p:nvPr/>
          </p:nvSpPr>
          <p:spPr>
            <a:xfrm>
              <a:off x="39591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7"/>
            <p:cNvSpPr/>
            <p:nvPr/>
          </p:nvSpPr>
          <p:spPr>
            <a:xfrm>
              <a:off x="437150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7"/>
            <p:cNvSpPr/>
            <p:nvPr/>
          </p:nvSpPr>
          <p:spPr>
            <a:xfrm>
              <a:off x="4783850" y="238125"/>
              <a:ext cx="143725" cy="2545975"/>
            </a:xfrm>
            <a:custGeom>
              <a:rect b="b" l="l" r="r" t="t"/>
              <a:pathLst>
                <a:path extrusionOk="0" h="101839" w="5749">
                  <a:moveTo>
                    <a:pt x="0" y="0"/>
                  </a:moveTo>
                  <a:lnTo>
                    <a:pt x="0" y="101839"/>
                  </a:lnTo>
                  <a:lnTo>
                    <a:pt x="5748" y="101839"/>
                  </a:lnTo>
                  <a:lnTo>
                    <a:pt x="5748"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7"/>
            <p:cNvSpPr/>
            <p:nvPr/>
          </p:nvSpPr>
          <p:spPr>
            <a:xfrm>
              <a:off x="51969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7"/>
            <p:cNvSpPr/>
            <p:nvPr/>
          </p:nvSpPr>
          <p:spPr>
            <a:xfrm>
              <a:off x="56093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7"/>
            <p:cNvSpPr/>
            <p:nvPr/>
          </p:nvSpPr>
          <p:spPr>
            <a:xfrm>
              <a:off x="60216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7"/>
            <p:cNvSpPr/>
            <p:nvPr/>
          </p:nvSpPr>
          <p:spPr>
            <a:xfrm>
              <a:off x="643402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7"/>
            <p:cNvSpPr/>
            <p:nvPr/>
          </p:nvSpPr>
          <p:spPr>
            <a:xfrm>
              <a:off x="6846375" y="238125"/>
              <a:ext cx="142950" cy="2545975"/>
            </a:xfrm>
            <a:custGeom>
              <a:rect b="b" l="l" r="r" t="t"/>
              <a:pathLst>
                <a:path extrusionOk="0" h="101839" w="5718">
                  <a:moveTo>
                    <a:pt x="1" y="0"/>
                  </a:moveTo>
                  <a:lnTo>
                    <a:pt x="1" y="101839"/>
                  </a:lnTo>
                  <a:lnTo>
                    <a:pt x="5717" y="101839"/>
                  </a:lnTo>
                  <a:lnTo>
                    <a:pt x="5717" y="0"/>
                  </a:lnTo>
                  <a:close/>
                </a:path>
              </a:pathLst>
            </a:custGeom>
            <a:solidFill>
              <a:srgbClr val="FFF7D1">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5" name="Google Shape;665;p27"/>
          <p:cNvSpPr txBox="1"/>
          <p:nvPr>
            <p:ph type="title"/>
          </p:nvPr>
        </p:nvSpPr>
        <p:spPr>
          <a:xfrm>
            <a:off x="722375" y="539500"/>
            <a:ext cx="77085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66" name="Google Shape;66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667" name="Google Shape;667;p27"/>
          <p:cNvSpPr/>
          <p:nvPr/>
        </p:nvSpPr>
        <p:spPr>
          <a:xfrm>
            <a:off x="-281750" y="4285650"/>
            <a:ext cx="9866638" cy="945382"/>
          </a:xfrm>
          <a:custGeom>
            <a:rect b="b" l="l" r="r" t="t"/>
            <a:pathLst>
              <a:path extrusionOk="0" h="106432" w="275932">
                <a:moveTo>
                  <a:pt x="0" y="1"/>
                </a:moveTo>
                <a:lnTo>
                  <a:pt x="0" y="106431"/>
                </a:lnTo>
                <a:lnTo>
                  <a:pt x="275932" y="106431"/>
                </a:lnTo>
                <a:lnTo>
                  <a:pt x="275932"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8" name="Google Shape;668;p27"/>
          <p:cNvGrpSpPr/>
          <p:nvPr/>
        </p:nvGrpSpPr>
        <p:grpSpPr>
          <a:xfrm flipH="1">
            <a:off x="-140741" y="2226511"/>
            <a:ext cx="770032" cy="2272573"/>
            <a:chOff x="611000" y="2824650"/>
            <a:chExt cx="682350" cy="2013800"/>
          </a:xfrm>
        </p:grpSpPr>
        <p:sp>
          <p:nvSpPr>
            <p:cNvPr id="669" name="Google Shape;669;p27"/>
            <p:cNvSpPr/>
            <p:nvPr/>
          </p:nvSpPr>
          <p:spPr>
            <a:xfrm>
              <a:off x="702675" y="4007775"/>
              <a:ext cx="164300" cy="351350"/>
            </a:xfrm>
            <a:custGeom>
              <a:rect b="b" l="l" r="r" t="t"/>
              <a:pathLst>
                <a:path extrusionOk="0" h="14054" w="6572">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7"/>
            <p:cNvSpPr/>
            <p:nvPr/>
          </p:nvSpPr>
          <p:spPr>
            <a:xfrm>
              <a:off x="848725" y="2895475"/>
              <a:ext cx="138175" cy="1596425"/>
            </a:xfrm>
            <a:custGeom>
              <a:rect b="b" l="l" r="r" t="t"/>
              <a:pathLst>
                <a:path extrusionOk="0" h="63857" w="5527">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7"/>
            <p:cNvSpPr/>
            <p:nvPr/>
          </p:nvSpPr>
          <p:spPr>
            <a:xfrm>
              <a:off x="991825" y="3337175"/>
              <a:ext cx="129075" cy="1117475"/>
            </a:xfrm>
            <a:custGeom>
              <a:rect b="b" l="l" r="r" t="t"/>
              <a:pathLst>
                <a:path extrusionOk="0" h="44699" w="5163">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7"/>
            <p:cNvSpPr/>
            <p:nvPr/>
          </p:nvSpPr>
          <p:spPr>
            <a:xfrm>
              <a:off x="1017300" y="4020275"/>
              <a:ext cx="53575" cy="117375"/>
            </a:xfrm>
            <a:custGeom>
              <a:rect b="b" l="l" r="r" t="t"/>
              <a:pathLst>
                <a:path extrusionOk="0" h="4695" w="2143">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7"/>
            <p:cNvSpPr/>
            <p:nvPr/>
          </p:nvSpPr>
          <p:spPr>
            <a:xfrm>
              <a:off x="699725" y="4169200"/>
              <a:ext cx="211800" cy="325275"/>
            </a:xfrm>
            <a:custGeom>
              <a:rect b="b" l="l" r="r" t="t"/>
              <a:pathLst>
                <a:path extrusionOk="0" h="13011" w="8472">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7"/>
            <p:cNvSpPr/>
            <p:nvPr/>
          </p:nvSpPr>
          <p:spPr>
            <a:xfrm>
              <a:off x="611000" y="3303775"/>
              <a:ext cx="315075" cy="1162850"/>
            </a:xfrm>
            <a:custGeom>
              <a:rect b="b" l="l" r="r" t="t"/>
              <a:pathLst>
                <a:path extrusionOk="0" h="46514" w="12603">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7"/>
            <p:cNvSpPr/>
            <p:nvPr/>
          </p:nvSpPr>
          <p:spPr>
            <a:xfrm>
              <a:off x="842950" y="4243000"/>
              <a:ext cx="60850" cy="97700"/>
            </a:xfrm>
            <a:custGeom>
              <a:rect b="b" l="l" r="r" t="t"/>
              <a:pathLst>
                <a:path extrusionOk="0" h="3908" w="2434">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7"/>
            <p:cNvSpPr/>
            <p:nvPr/>
          </p:nvSpPr>
          <p:spPr>
            <a:xfrm>
              <a:off x="797975" y="4061375"/>
              <a:ext cx="68125" cy="98975"/>
            </a:xfrm>
            <a:custGeom>
              <a:rect b="b" l="l" r="r" t="t"/>
              <a:pathLst>
                <a:path extrusionOk="0" h="3959" w="2725">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7"/>
            <p:cNvSpPr/>
            <p:nvPr/>
          </p:nvSpPr>
          <p:spPr>
            <a:xfrm>
              <a:off x="751725" y="3875475"/>
              <a:ext cx="68975" cy="98550"/>
            </a:xfrm>
            <a:custGeom>
              <a:rect b="b" l="l" r="r" t="t"/>
              <a:pathLst>
                <a:path extrusionOk="0" h="3942" w="2759">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7"/>
            <p:cNvSpPr/>
            <p:nvPr/>
          </p:nvSpPr>
          <p:spPr>
            <a:xfrm>
              <a:off x="707600" y="3699850"/>
              <a:ext cx="65550" cy="97275"/>
            </a:xfrm>
            <a:custGeom>
              <a:rect b="b" l="l" r="r" t="t"/>
              <a:pathLst>
                <a:path extrusionOk="0" h="3891" w="2622">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7"/>
            <p:cNvSpPr/>
            <p:nvPr/>
          </p:nvSpPr>
          <p:spPr>
            <a:xfrm>
              <a:off x="664325" y="3526800"/>
              <a:ext cx="57425" cy="94700"/>
            </a:xfrm>
            <a:custGeom>
              <a:rect b="b" l="l" r="r" t="t"/>
              <a:pathLst>
                <a:path extrusionOk="0" h="3788" w="2297">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7"/>
            <p:cNvSpPr/>
            <p:nvPr/>
          </p:nvSpPr>
          <p:spPr>
            <a:xfrm>
              <a:off x="628350" y="3381575"/>
              <a:ext cx="46275" cy="91700"/>
            </a:xfrm>
            <a:custGeom>
              <a:rect b="b" l="l" r="r" t="t"/>
              <a:pathLst>
                <a:path extrusionOk="0" h="3668" w="1851">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7"/>
            <p:cNvSpPr/>
            <p:nvPr/>
          </p:nvSpPr>
          <p:spPr>
            <a:xfrm>
              <a:off x="751875" y="3426100"/>
              <a:ext cx="232475" cy="1185750"/>
            </a:xfrm>
            <a:custGeom>
              <a:rect b="b" l="l" r="r" t="t"/>
              <a:pathLst>
                <a:path extrusionOk="0" h="47430" w="9299">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7"/>
            <p:cNvSpPr/>
            <p:nvPr/>
          </p:nvSpPr>
          <p:spPr>
            <a:xfrm>
              <a:off x="895650" y="4288425"/>
              <a:ext cx="61275" cy="100250"/>
            </a:xfrm>
            <a:custGeom>
              <a:rect b="b" l="l" r="r" t="t"/>
              <a:pathLst>
                <a:path extrusionOk="0" h="4010" w="2451">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7"/>
            <p:cNvSpPr/>
            <p:nvPr/>
          </p:nvSpPr>
          <p:spPr>
            <a:xfrm>
              <a:off x="862650" y="4093075"/>
              <a:ext cx="63425" cy="100275"/>
            </a:xfrm>
            <a:custGeom>
              <a:rect b="b" l="l" r="r" t="t"/>
              <a:pathLst>
                <a:path extrusionOk="0" h="4011" w="2537">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7"/>
            <p:cNvSpPr/>
            <p:nvPr/>
          </p:nvSpPr>
          <p:spPr>
            <a:xfrm>
              <a:off x="827100" y="3881900"/>
              <a:ext cx="59575" cy="98550"/>
            </a:xfrm>
            <a:custGeom>
              <a:rect b="b" l="l" r="r" t="t"/>
              <a:pathLst>
                <a:path extrusionOk="0" h="3942" w="2383">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7"/>
            <p:cNvSpPr/>
            <p:nvPr/>
          </p:nvSpPr>
          <p:spPr>
            <a:xfrm>
              <a:off x="791550" y="3672875"/>
              <a:ext cx="50150" cy="95550"/>
            </a:xfrm>
            <a:custGeom>
              <a:rect b="b" l="l" r="r" t="t"/>
              <a:pathLst>
                <a:path extrusionOk="0" h="3822" w="2006">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7"/>
            <p:cNvSpPr/>
            <p:nvPr/>
          </p:nvSpPr>
          <p:spPr>
            <a:xfrm>
              <a:off x="760275" y="3484825"/>
              <a:ext cx="36025" cy="91250"/>
            </a:xfrm>
            <a:custGeom>
              <a:rect b="b" l="l" r="r" t="t"/>
              <a:pathLst>
                <a:path extrusionOk="0" h="3650" w="1441">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7"/>
            <p:cNvSpPr/>
            <p:nvPr/>
          </p:nvSpPr>
          <p:spPr>
            <a:xfrm>
              <a:off x="1028000" y="2996475"/>
              <a:ext cx="265350" cy="1464600"/>
            </a:xfrm>
            <a:custGeom>
              <a:rect b="b" l="l" r="r" t="t"/>
              <a:pathLst>
                <a:path extrusionOk="0" h="58584" w="10614">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7"/>
            <p:cNvSpPr/>
            <p:nvPr/>
          </p:nvSpPr>
          <p:spPr>
            <a:xfrm>
              <a:off x="1034425" y="3947475"/>
              <a:ext cx="163850" cy="612125"/>
            </a:xfrm>
            <a:custGeom>
              <a:rect b="b" l="l" r="r" t="t"/>
              <a:pathLst>
                <a:path extrusionOk="0" h="24485" w="6554">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7"/>
            <p:cNvSpPr/>
            <p:nvPr/>
          </p:nvSpPr>
          <p:spPr>
            <a:xfrm>
              <a:off x="944450" y="2824650"/>
              <a:ext cx="114425" cy="1763650"/>
            </a:xfrm>
            <a:custGeom>
              <a:rect b="b" l="l" r="r" t="t"/>
              <a:pathLst>
                <a:path extrusionOk="0" h="70546" w="4577">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7"/>
            <p:cNvSpPr/>
            <p:nvPr/>
          </p:nvSpPr>
          <p:spPr>
            <a:xfrm>
              <a:off x="706750" y="4314125"/>
              <a:ext cx="466925" cy="524325"/>
            </a:xfrm>
            <a:custGeom>
              <a:rect b="b" l="l" r="r" t="t"/>
              <a:pathLst>
                <a:path extrusionOk="0" h="20973" w="18677">
                  <a:moveTo>
                    <a:pt x="0" y="0"/>
                  </a:moveTo>
                  <a:lnTo>
                    <a:pt x="3204" y="20973"/>
                  </a:lnTo>
                  <a:lnTo>
                    <a:pt x="15729" y="20973"/>
                  </a:lnTo>
                  <a:lnTo>
                    <a:pt x="18676" y="3427"/>
                  </a:lnTo>
                  <a:lnTo>
                    <a:pt x="0" y="0"/>
                  </a:lnTo>
                  <a:close/>
                </a:path>
              </a:pathLst>
            </a:custGeom>
            <a:solidFill>
              <a:srgbClr val="CFB9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7"/>
            <p:cNvSpPr/>
            <p:nvPr/>
          </p:nvSpPr>
          <p:spPr>
            <a:xfrm>
              <a:off x="1046000" y="4180475"/>
              <a:ext cx="60850" cy="125525"/>
            </a:xfrm>
            <a:custGeom>
              <a:rect b="b" l="l" r="r" t="t"/>
              <a:pathLst>
                <a:path extrusionOk="0" h="5021" w="2434">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7"/>
            <p:cNvSpPr/>
            <p:nvPr/>
          </p:nvSpPr>
          <p:spPr>
            <a:xfrm>
              <a:off x="1078125" y="3944875"/>
              <a:ext cx="66425" cy="125950"/>
            </a:xfrm>
            <a:custGeom>
              <a:rect b="b" l="l" r="r" t="t"/>
              <a:pathLst>
                <a:path extrusionOk="0" h="5038" w="2657">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7"/>
            <p:cNvSpPr/>
            <p:nvPr/>
          </p:nvSpPr>
          <p:spPr>
            <a:xfrm>
              <a:off x="1115825" y="3708850"/>
              <a:ext cx="66000" cy="125525"/>
            </a:xfrm>
            <a:custGeom>
              <a:rect b="b" l="l" r="r" t="t"/>
              <a:pathLst>
                <a:path extrusionOk="0" h="5021" w="264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7"/>
            <p:cNvSpPr/>
            <p:nvPr/>
          </p:nvSpPr>
          <p:spPr>
            <a:xfrm>
              <a:off x="1164225" y="3444975"/>
              <a:ext cx="59575" cy="123825"/>
            </a:xfrm>
            <a:custGeom>
              <a:rect b="b" l="l" r="r" t="t"/>
              <a:pathLst>
                <a:path extrusionOk="0" h="4953" w="2383">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7"/>
            <p:cNvSpPr/>
            <p:nvPr/>
          </p:nvSpPr>
          <p:spPr>
            <a:xfrm>
              <a:off x="1219050" y="3177250"/>
              <a:ext cx="47150" cy="120825"/>
            </a:xfrm>
            <a:custGeom>
              <a:rect b="b" l="l" r="r" t="t"/>
              <a:pathLst>
                <a:path extrusionOk="0" h="4833" w="1886">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7"/>
            <p:cNvSpPr/>
            <p:nvPr/>
          </p:nvSpPr>
          <p:spPr>
            <a:xfrm>
              <a:off x="965475" y="4154350"/>
              <a:ext cx="57000" cy="119525"/>
            </a:xfrm>
            <a:custGeom>
              <a:rect b="b" l="l" r="r" t="t"/>
              <a:pathLst>
                <a:path extrusionOk="0" h="4781" w="228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7"/>
            <p:cNvSpPr/>
            <p:nvPr/>
          </p:nvSpPr>
          <p:spPr>
            <a:xfrm>
              <a:off x="973600" y="3898600"/>
              <a:ext cx="57000" cy="119550"/>
            </a:xfrm>
            <a:custGeom>
              <a:rect b="b" l="l" r="r" t="t"/>
              <a:pathLst>
                <a:path extrusionOk="0" h="4782" w="228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7"/>
            <p:cNvSpPr/>
            <p:nvPr/>
          </p:nvSpPr>
          <p:spPr>
            <a:xfrm>
              <a:off x="983450" y="3659150"/>
              <a:ext cx="54425" cy="119550"/>
            </a:xfrm>
            <a:custGeom>
              <a:rect b="b" l="l" r="r" t="t"/>
              <a:pathLst>
                <a:path extrusionOk="0" h="4782" w="2177">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7"/>
            <p:cNvSpPr/>
            <p:nvPr/>
          </p:nvSpPr>
          <p:spPr>
            <a:xfrm>
              <a:off x="995025" y="3428700"/>
              <a:ext cx="50150" cy="119550"/>
            </a:xfrm>
            <a:custGeom>
              <a:rect b="b" l="l" r="r" t="t"/>
              <a:pathLst>
                <a:path extrusionOk="0" h="4782" w="2006">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7"/>
            <p:cNvSpPr/>
            <p:nvPr/>
          </p:nvSpPr>
          <p:spPr>
            <a:xfrm>
              <a:off x="1009600" y="3173400"/>
              <a:ext cx="42850" cy="119100"/>
            </a:xfrm>
            <a:custGeom>
              <a:rect b="b" l="l" r="r" t="t"/>
              <a:pathLst>
                <a:path extrusionOk="0" h="4764" w="1714">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7"/>
            <p:cNvSpPr/>
            <p:nvPr/>
          </p:nvSpPr>
          <p:spPr>
            <a:xfrm>
              <a:off x="1027150" y="2912525"/>
              <a:ext cx="31300" cy="118675"/>
            </a:xfrm>
            <a:custGeom>
              <a:rect b="b" l="l" r="r" t="t"/>
              <a:pathLst>
                <a:path extrusionOk="0" h="4747" w="1252">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2" name="Google Shape;702;p27"/>
          <p:cNvGrpSpPr/>
          <p:nvPr/>
        </p:nvGrpSpPr>
        <p:grpSpPr>
          <a:xfrm flipH="1">
            <a:off x="8084921" y="1034617"/>
            <a:ext cx="345860" cy="353313"/>
            <a:chOff x="5540600" y="1035475"/>
            <a:chExt cx="399100" cy="407700"/>
          </a:xfrm>
        </p:grpSpPr>
        <p:sp>
          <p:nvSpPr>
            <p:cNvPr id="703" name="Google Shape;703;p27"/>
            <p:cNvSpPr/>
            <p:nvPr/>
          </p:nvSpPr>
          <p:spPr>
            <a:xfrm>
              <a:off x="5540600" y="1035475"/>
              <a:ext cx="399100" cy="407700"/>
            </a:xfrm>
            <a:custGeom>
              <a:rect b="b" l="l" r="r" t="t"/>
              <a:pathLst>
                <a:path extrusionOk="0" h="16308" w="15964">
                  <a:moveTo>
                    <a:pt x="15901" y="1"/>
                  </a:moveTo>
                  <a:lnTo>
                    <a:pt x="1" y="63"/>
                  </a:lnTo>
                  <a:lnTo>
                    <a:pt x="157" y="16151"/>
                  </a:lnTo>
                  <a:lnTo>
                    <a:pt x="15964" y="16308"/>
                  </a:lnTo>
                  <a:lnTo>
                    <a:pt x="15901" y="1"/>
                  </a:lnTo>
                  <a:close/>
                </a:path>
              </a:pathLst>
            </a:custGeom>
            <a:solidFill>
              <a:srgbClr val="D4B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7"/>
            <p:cNvSpPr/>
            <p:nvPr/>
          </p:nvSpPr>
          <p:spPr>
            <a:xfrm>
              <a:off x="5569496" y="1057164"/>
              <a:ext cx="344754" cy="357339"/>
            </a:xfrm>
            <a:custGeom>
              <a:rect b="b" l="l" r="r" t="t"/>
              <a:pathLst>
                <a:path extrusionOk="0" h="11528" w="11122">
                  <a:moveTo>
                    <a:pt x="1" y="1"/>
                  </a:moveTo>
                  <a:lnTo>
                    <a:pt x="313" y="11340"/>
                  </a:lnTo>
                  <a:lnTo>
                    <a:pt x="11122" y="11528"/>
                  </a:lnTo>
                  <a:lnTo>
                    <a:pt x="11091" y="188"/>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5" name="Google Shape;705;p27"/>
          <p:cNvGrpSpPr/>
          <p:nvPr/>
        </p:nvGrpSpPr>
        <p:grpSpPr>
          <a:xfrm flipH="1">
            <a:off x="8227496" y="539492"/>
            <a:ext cx="345860" cy="353313"/>
            <a:chOff x="5540600" y="1035475"/>
            <a:chExt cx="399100" cy="407700"/>
          </a:xfrm>
        </p:grpSpPr>
        <p:sp>
          <p:nvSpPr>
            <p:cNvPr id="706" name="Google Shape;706;p27"/>
            <p:cNvSpPr/>
            <p:nvPr/>
          </p:nvSpPr>
          <p:spPr>
            <a:xfrm>
              <a:off x="5540600" y="1035475"/>
              <a:ext cx="399100" cy="407700"/>
            </a:xfrm>
            <a:custGeom>
              <a:rect b="b" l="l" r="r" t="t"/>
              <a:pathLst>
                <a:path extrusionOk="0" h="16308" w="15964">
                  <a:moveTo>
                    <a:pt x="15901" y="1"/>
                  </a:moveTo>
                  <a:lnTo>
                    <a:pt x="1" y="63"/>
                  </a:lnTo>
                  <a:lnTo>
                    <a:pt x="157" y="16151"/>
                  </a:lnTo>
                  <a:lnTo>
                    <a:pt x="15964" y="16308"/>
                  </a:lnTo>
                  <a:lnTo>
                    <a:pt x="15901" y="1"/>
                  </a:lnTo>
                  <a:close/>
                </a:path>
              </a:pathLst>
            </a:custGeom>
            <a:solidFill>
              <a:srgbClr val="D4B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7"/>
            <p:cNvSpPr/>
            <p:nvPr/>
          </p:nvSpPr>
          <p:spPr>
            <a:xfrm>
              <a:off x="5569496" y="1057164"/>
              <a:ext cx="344754" cy="357339"/>
            </a:xfrm>
            <a:custGeom>
              <a:rect b="b" l="l" r="r" t="t"/>
              <a:pathLst>
                <a:path extrusionOk="0" h="11528" w="11122">
                  <a:moveTo>
                    <a:pt x="1" y="1"/>
                  </a:moveTo>
                  <a:lnTo>
                    <a:pt x="313" y="11340"/>
                  </a:lnTo>
                  <a:lnTo>
                    <a:pt x="11122" y="11528"/>
                  </a:lnTo>
                  <a:lnTo>
                    <a:pt x="11091" y="18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8" name="Google Shape;708;p27"/>
          <p:cNvGrpSpPr/>
          <p:nvPr/>
        </p:nvGrpSpPr>
        <p:grpSpPr>
          <a:xfrm>
            <a:off x="4933975" y="4070225"/>
            <a:ext cx="1515575" cy="438550"/>
            <a:chOff x="333625" y="4392625"/>
            <a:chExt cx="1515575" cy="438550"/>
          </a:xfrm>
        </p:grpSpPr>
        <p:sp>
          <p:nvSpPr>
            <p:cNvPr id="709" name="Google Shape;709;p27"/>
            <p:cNvSpPr/>
            <p:nvPr/>
          </p:nvSpPr>
          <p:spPr>
            <a:xfrm>
              <a:off x="333625" y="4619925"/>
              <a:ext cx="1498000" cy="211250"/>
            </a:xfrm>
            <a:custGeom>
              <a:rect b="b" l="l" r="r" t="t"/>
              <a:pathLst>
                <a:path extrusionOk="0" h="8450" w="5992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7"/>
            <p:cNvSpPr/>
            <p:nvPr/>
          </p:nvSpPr>
          <p:spPr>
            <a:xfrm>
              <a:off x="333625" y="4619900"/>
              <a:ext cx="1498000" cy="211275"/>
            </a:xfrm>
            <a:custGeom>
              <a:rect b="b" l="l" r="r" t="t"/>
              <a:pathLst>
                <a:path extrusionOk="0" h="8451" w="5992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1" name="Google Shape;711;p27"/>
            <p:cNvGrpSpPr/>
            <p:nvPr/>
          </p:nvGrpSpPr>
          <p:grpSpPr>
            <a:xfrm>
              <a:off x="836950" y="4392625"/>
              <a:ext cx="1012250" cy="438550"/>
              <a:chOff x="836950" y="4392625"/>
              <a:chExt cx="1012250" cy="438550"/>
            </a:xfrm>
          </p:grpSpPr>
          <p:sp>
            <p:nvSpPr>
              <p:cNvPr id="712" name="Google Shape;712;p27"/>
              <p:cNvSpPr/>
              <p:nvPr/>
            </p:nvSpPr>
            <p:spPr>
              <a:xfrm>
                <a:off x="855800" y="4392625"/>
                <a:ext cx="993400" cy="438550"/>
              </a:xfrm>
              <a:custGeom>
                <a:rect b="b" l="l" r="r" t="t"/>
                <a:pathLst>
                  <a:path extrusionOk="0" h="17542" w="39736">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AE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7"/>
              <p:cNvSpPr/>
              <p:nvPr/>
            </p:nvSpPr>
            <p:spPr>
              <a:xfrm>
                <a:off x="836950" y="4494025"/>
                <a:ext cx="1012250" cy="337150"/>
              </a:xfrm>
              <a:custGeom>
                <a:rect b="b" l="l" r="r" t="t"/>
                <a:pathLst>
                  <a:path extrusionOk="0" h="13486" w="4049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7"/>
              <p:cNvSpPr/>
              <p:nvPr/>
            </p:nvSpPr>
            <p:spPr>
              <a:xfrm>
                <a:off x="1131175" y="4599050"/>
                <a:ext cx="239125" cy="137875"/>
              </a:xfrm>
              <a:custGeom>
                <a:rect b="b" l="l" r="r" t="t"/>
                <a:pathLst>
                  <a:path extrusionOk="0" h="5515" w="9565">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7"/>
              <p:cNvSpPr/>
              <p:nvPr/>
            </p:nvSpPr>
            <p:spPr>
              <a:xfrm>
                <a:off x="1587450" y="4699200"/>
                <a:ext cx="211625" cy="77275"/>
              </a:xfrm>
              <a:custGeom>
                <a:rect b="b" l="l" r="r" t="t"/>
                <a:pathLst>
                  <a:path extrusionOk="0" h="3091" w="8465">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16" name="Google Shape;716;p27"/>
          <p:cNvGrpSpPr/>
          <p:nvPr/>
        </p:nvGrpSpPr>
        <p:grpSpPr>
          <a:xfrm flipH="1">
            <a:off x="2411250" y="4070225"/>
            <a:ext cx="1515575" cy="438550"/>
            <a:chOff x="333625" y="4392625"/>
            <a:chExt cx="1515575" cy="438550"/>
          </a:xfrm>
        </p:grpSpPr>
        <p:sp>
          <p:nvSpPr>
            <p:cNvPr id="717" name="Google Shape;717;p27"/>
            <p:cNvSpPr/>
            <p:nvPr/>
          </p:nvSpPr>
          <p:spPr>
            <a:xfrm>
              <a:off x="333625" y="4619925"/>
              <a:ext cx="1498000" cy="211250"/>
            </a:xfrm>
            <a:custGeom>
              <a:rect b="b" l="l" r="r" t="t"/>
              <a:pathLst>
                <a:path extrusionOk="0" h="8450" w="5992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7"/>
            <p:cNvSpPr/>
            <p:nvPr/>
          </p:nvSpPr>
          <p:spPr>
            <a:xfrm>
              <a:off x="333625" y="4619900"/>
              <a:ext cx="1498000" cy="211275"/>
            </a:xfrm>
            <a:custGeom>
              <a:rect b="b" l="l" r="r" t="t"/>
              <a:pathLst>
                <a:path extrusionOk="0" h="8451" w="5992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9" name="Google Shape;719;p27"/>
            <p:cNvGrpSpPr/>
            <p:nvPr/>
          </p:nvGrpSpPr>
          <p:grpSpPr>
            <a:xfrm>
              <a:off x="836950" y="4392625"/>
              <a:ext cx="1012250" cy="438550"/>
              <a:chOff x="836950" y="4392625"/>
              <a:chExt cx="1012250" cy="438550"/>
            </a:xfrm>
          </p:grpSpPr>
          <p:sp>
            <p:nvSpPr>
              <p:cNvPr id="720" name="Google Shape;720;p27"/>
              <p:cNvSpPr/>
              <p:nvPr/>
            </p:nvSpPr>
            <p:spPr>
              <a:xfrm>
                <a:off x="855800" y="4392625"/>
                <a:ext cx="993400" cy="438550"/>
              </a:xfrm>
              <a:custGeom>
                <a:rect b="b" l="l" r="r" t="t"/>
                <a:pathLst>
                  <a:path extrusionOk="0" h="17542" w="39736">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7"/>
              <p:cNvSpPr/>
              <p:nvPr/>
            </p:nvSpPr>
            <p:spPr>
              <a:xfrm>
                <a:off x="836950" y="4494025"/>
                <a:ext cx="1012250" cy="337150"/>
              </a:xfrm>
              <a:custGeom>
                <a:rect b="b" l="l" r="r" t="t"/>
                <a:pathLst>
                  <a:path extrusionOk="0" h="13486" w="4049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7"/>
              <p:cNvSpPr/>
              <p:nvPr/>
            </p:nvSpPr>
            <p:spPr>
              <a:xfrm>
                <a:off x="1131175" y="4599050"/>
                <a:ext cx="239125" cy="137875"/>
              </a:xfrm>
              <a:custGeom>
                <a:rect b="b" l="l" r="r" t="t"/>
                <a:pathLst>
                  <a:path extrusionOk="0" h="5515" w="9565">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7"/>
              <p:cNvSpPr/>
              <p:nvPr/>
            </p:nvSpPr>
            <p:spPr>
              <a:xfrm>
                <a:off x="1587450" y="4699200"/>
                <a:ext cx="211625" cy="77275"/>
              </a:xfrm>
              <a:custGeom>
                <a:rect b="b" l="l" r="r" t="t"/>
                <a:pathLst>
                  <a:path extrusionOk="0" h="3091" w="8465">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24" name="Google Shape;724;p27"/>
          <p:cNvGrpSpPr/>
          <p:nvPr/>
        </p:nvGrpSpPr>
        <p:grpSpPr>
          <a:xfrm flipH="1">
            <a:off x="7739071" y="442917"/>
            <a:ext cx="345860" cy="353313"/>
            <a:chOff x="5540600" y="1035475"/>
            <a:chExt cx="399100" cy="407700"/>
          </a:xfrm>
        </p:grpSpPr>
        <p:sp>
          <p:nvSpPr>
            <p:cNvPr id="725" name="Google Shape;725;p27"/>
            <p:cNvSpPr/>
            <p:nvPr/>
          </p:nvSpPr>
          <p:spPr>
            <a:xfrm>
              <a:off x="5540600" y="1035475"/>
              <a:ext cx="399100" cy="407700"/>
            </a:xfrm>
            <a:custGeom>
              <a:rect b="b" l="l" r="r" t="t"/>
              <a:pathLst>
                <a:path extrusionOk="0" h="16308" w="15964">
                  <a:moveTo>
                    <a:pt x="15901" y="1"/>
                  </a:moveTo>
                  <a:lnTo>
                    <a:pt x="1" y="63"/>
                  </a:lnTo>
                  <a:lnTo>
                    <a:pt x="157" y="16151"/>
                  </a:lnTo>
                  <a:lnTo>
                    <a:pt x="15964" y="16308"/>
                  </a:lnTo>
                  <a:lnTo>
                    <a:pt x="15901" y="1"/>
                  </a:lnTo>
                  <a:close/>
                </a:path>
              </a:pathLst>
            </a:custGeom>
            <a:solidFill>
              <a:srgbClr val="D4B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7"/>
            <p:cNvSpPr/>
            <p:nvPr/>
          </p:nvSpPr>
          <p:spPr>
            <a:xfrm>
              <a:off x="5569496" y="1057164"/>
              <a:ext cx="344754" cy="357339"/>
            </a:xfrm>
            <a:custGeom>
              <a:rect b="b" l="l" r="r" t="t"/>
              <a:pathLst>
                <a:path extrusionOk="0" h="11528" w="11122">
                  <a:moveTo>
                    <a:pt x="1" y="1"/>
                  </a:moveTo>
                  <a:lnTo>
                    <a:pt x="313" y="11340"/>
                  </a:lnTo>
                  <a:lnTo>
                    <a:pt x="11122" y="11528"/>
                  </a:lnTo>
                  <a:lnTo>
                    <a:pt x="11091" y="188"/>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7" name="Google Shape;727;p27"/>
          <p:cNvGrpSpPr/>
          <p:nvPr/>
        </p:nvGrpSpPr>
        <p:grpSpPr>
          <a:xfrm>
            <a:off x="8343853" y="2203012"/>
            <a:ext cx="1103287" cy="2306486"/>
            <a:chOff x="8202253" y="2342987"/>
            <a:chExt cx="1103287" cy="2306486"/>
          </a:xfrm>
        </p:grpSpPr>
        <p:grpSp>
          <p:nvGrpSpPr>
            <p:cNvPr id="728" name="Google Shape;728;p27"/>
            <p:cNvGrpSpPr/>
            <p:nvPr/>
          </p:nvGrpSpPr>
          <p:grpSpPr>
            <a:xfrm>
              <a:off x="8202253" y="2342987"/>
              <a:ext cx="1103287" cy="2304859"/>
              <a:chOff x="2332375" y="1256500"/>
              <a:chExt cx="525625" cy="1098075"/>
            </a:xfrm>
          </p:grpSpPr>
          <p:sp>
            <p:nvSpPr>
              <p:cNvPr id="729" name="Google Shape;729;p27"/>
              <p:cNvSpPr/>
              <p:nvPr/>
            </p:nvSpPr>
            <p:spPr>
              <a:xfrm>
                <a:off x="2452650" y="1730550"/>
                <a:ext cx="158575" cy="71875"/>
              </a:xfrm>
              <a:custGeom>
                <a:rect b="b" l="l" r="r" t="t"/>
                <a:pathLst>
                  <a:path extrusionOk="0" h="2875" w="6343">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0" name="Google Shape;730;p27"/>
              <p:cNvGrpSpPr/>
              <p:nvPr/>
            </p:nvGrpSpPr>
            <p:grpSpPr>
              <a:xfrm>
                <a:off x="2332375" y="1256500"/>
                <a:ext cx="525625" cy="1098075"/>
                <a:chOff x="2332375" y="1256500"/>
                <a:chExt cx="525625" cy="1098075"/>
              </a:xfrm>
            </p:grpSpPr>
            <p:sp>
              <p:nvSpPr>
                <p:cNvPr id="731" name="Google Shape;731;p27"/>
                <p:cNvSpPr/>
                <p:nvPr/>
              </p:nvSpPr>
              <p:spPr>
                <a:xfrm>
                  <a:off x="2610400" y="1540775"/>
                  <a:ext cx="111700" cy="258525"/>
                </a:xfrm>
                <a:custGeom>
                  <a:rect b="b" l="l" r="r" t="t"/>
                  <a:pathLst>
                    <a:path extrusionOk="0" h="10341" w="4468">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7"/>
                <p:cNvSpPr/>
                <p:nvPr/>
              </p:nvSpPr>
              <p:spPr>
                <a:xfrm>
                  <a:off x="2722075" y="1558725"/>
                  <a:ext cx="22675" cy="68750"/>
                </a:xfrm>
                <a:custGeom>
                  <a:rect b="b" l="l" r="r" t="t"/>
                  <a:pathLst>
                    <a:path extrusionOk="0" h="2750" w="907">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7"/>
                <p:cNvSpPr/>
                <p:nvPr/>
              </p:nvSpPr>
              <p:spPr>
                <a:xfrm>
                  <a:off x="2502625" y="1889875"/>
                  <a:ext cx="152325" cy="78900"/>
                </a:xfrm>
                <a:custGeom>
                  <a:rect b="b" l="l" r="r" t="t"/>
                  <a:pathLst>
                    <a:path extrusionOk="0" h="3156" w="6093">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7"/>
                <p:cNvSpPr/>
                <p:nvPr/>
              </p:nvSpPr>
              <p:spPr>
                <a:xfrm>
                  <a:off x="2452650" y="1379100"/>
                  <a:ext cx="139825" cy="189025"/>
                </a:xfrm>
                <a:custGeom>
                  <a:rect b="b" l="l" r="r" t="t"/>
                  <a:pathLst>
                    <a:path extrusionOk="0" h="7561" w="5593">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7"/>
                <p:cNvSpPr/>
                <p:nvPr/>
              </p:nvSpPr>
              <p:spPr>
                <a:xfrm>
                  <a:off x="2434700" y="1390825"/>
                  <a:ext cx="17975" cy="85150"/>
                </a:xfrm>
                <a:custGeom>
                  <a:rect b="b" l="l" r="r" t="t"/>
                  <a:pathLst>
                    <a:path extrusionOk="0" h="3406" w="719">
                      <a:moveTo>
                        <a:pt x="719" y="0"/>
                      </a:moveTo>
                      <a:cubicBezTo>
                        <a:pt x="281" y="594"/>
                        <a:pt x="0" y="1937"/>
                        <a:pt x="594" y="3406"/>
                      </a:cubicBezTo>
                      <a:lnTo>
                        <a:pt x="719" y="3406"/>
                      </a:lnTo>
                      <a:lnTo>
                        <a:pt x="71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7"/>
                <p:cNvSpPr/>
                <p:nvPr/>
              </p:nvSpPr>
              <p:spPr>
                <a:xfrm>
                  <a:off x="2332375" y="1731325"/>
                  <a:ext cx="120300" cy="94525"/>
                </a:xfrm>
                <a:custGeom>
                  <a:rect b="b" l="l" r="r" t="t"/>
                  <a:pathLst>
                    <a:path extrusionOk="0" h="3781" w="4812">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7"/>
                <p:cNvSpPr/>
                <p:nvPr/>
              </p:nvSpPr>
              <p:spPr>
                <a:xfrm>
                  <a:off x="2452650" y="1634500"/>
                  <a:ext cx="135125" cy="106225"/>
                </a:xfrm>
                <a:custGeom>
                  <a:rect b="b" l="l" r="r" t="t"/>
                  <a:pathLst>
                    <a:path extrusionOk="0" h="4249" w="5405">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7"/>
                <p:cNvSpPr/>
                <p:nvPr/>
              </p:nvSpPr>
              <p:spPr>
                <a:xfrm>
                  <a:off x="2371425" y="1632150"/>
                  <a:ext cx="81250" cy="89050"/>
                </a:xfrm>
                <a:custGeom>
                  <a:rect b="b" l="l" r="r" t="t"/>
                  <a:pathLst>
                    <a:path extrusionOk="0" h="3562" w="325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7"/>
                <p:cNvSpPr/>
                <p:nvPr/>
              </p:nvSpPr>
              <p:spPr>
                <a:xfrm>
                  <a:off x="2452650" y="1475950"/>
                  <a:ext cx="98425" cy="75775"/>
                </a:xfrm>
                <a:custGeom>
                  <a:rect b="b" l="l" r="r" t="t"/>
                  <a:pathLst>
                    <a:path extrusionOk="0" h="3031" w="3937">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7"/>
                <p:cNvSpPr/>
                <p:nvPr/>
              </p:nvSpPr>
              <p:spPr>
                <a:xfrm>
                  <a:off x="2401100" y="1475175"/>
                  <a:ext cx="51575" cy="60150"/>
                </a:xfrm>
                <a:custGeom>
                  <a:rect b="b" l="l" r="r" t="t"/>
                  <a:pathLst>
                    <a:path extrusionOk="0" h="2406" w="2063">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7"/>
                <p:cNvSpPr/>
                <p:nvPr/>
              </p:nvSpPr>
              <p:spPr>
                <a:xfrm>
                  <a:off x="2452650" y="1787550"/>
                  <a:ext cx="158575" cy="92975"/>
                </a:xfrm>
                <a:custGeom>
                  <a:rect b="b" l="l" r="r" t="t"/>
                  <a:pathLst>
                    <a:path extrusionOk="0" h="3719" w="6343">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7"/>
                <p:cNvSpPr/>
                <p:nvPr/>
              </p:nvSpPr>
              <p:spPr>
                <a:xfrm>
                  <a:off x="2387829" y="1802397"/>
                  <a:ext cx="64850" cy="78133"/>
                </a:xfrm>
                <a:custGeom>
                  <a:rect b="b" l="l" r="r" t="t"/>
                  <a:pathLst>
                    <a:path extrusionOk="0" h="3125" w="2594">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7"/>
                <p:cNvSpPr/>
                <p:nvPr/>
              </p:nvSpPr>
              <p:spPr>
                <a:xfrm>
                  <a:off x="2626800" y="1622000"/>
                  <a:ext cx="95300" cy="174950"/>
                </a:xfrm>
                <a:custGeom>
                  <a:rect b="b" l="l" r="r" t="t"/>
                  <a:pathLst>
                    <a:path extrusionOk="0" h="6998" w="3812">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7"/>
                <p:cNvSpPr/>
                <p:nvPr/>
              </p:nvSpPr>
              <p:spPr>
                <a:xfrm>
                  <a:off x="2722075" y="1621200"/>
                  <a:ext cx="46125" cy="129675"/>
                </a:xfrm>
                <a:custGeom>
                  <a:rect b="b" l="l" r="r" t="t"/>
                  <a:pathLst>
                    <a:path extrusionOk="0" h="5187" w="1845">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7"/>
                <p:cNvSpPr/>
                <p:nvPr/>
              </p:nvSpPr>
              <p:spPr>
                <a:xfrm>
                  <a:off x="2506550" y="1256500"/>
                  <a:ext cx="155425" cy="209325"/>
                </a:xfrm>
                <a:custGeom>
                  <a:rect b="b" l="l" r="r" t="t"/>
                  <a:pathLst>
                    <a:path extrusionOk="0" h="8373" w="6217">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7"/>
                <p:cNvSpPr/>
                <p:nvPr/>
              </p:nvSpPr>
              <p:spPr>
                <a:xfrm>
                  <a:off x="2662725" y="1831300"/>
                  <a:ext cx="59375" cy="75775"/>
                </a:xfrm>
                <a:custGeom>
                  <a:rect b="b" l="l" r="r" t="t"/>
                  <a:pathLst>
                    <a:path extrusionOk="0" h="3031" w="2375">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7"/>
                <p:cNvSpPr/>
                <p:nvPr/>
              </p:nvSpPr>
              <p:spPr>
                <a:xfrm>
                  <a:off x="2722075" y="1814900"/>
                  <a:ext cx="135925" cy="87475"/>
                </a:xfrm>
                <a:custGeom>
                  <a:rect b="b" l="l" r="r" t="t"/>
                  <a:pathLst>
                    <a:path extrusionOk="0" h="3499" w="5437">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cap="flat" cmpd="sng" w="9525">
                  <a:solidFill>
                    <a:srgbClr val="AAB0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7"/>
                <p:cNvSpPr/>
                <p:nvPr/>
              </p:nvSpPr>
              <p:spPr>
                <a:xfrm>
                  <a:off x="2588550" y="1390825"/>
                  <a:ext cx="125750" cy="171850"/>
                </a:xfrm>
                <a:custGeom>
                  <a:rect b="b" l="l" r="r" t="t"/>
                  <a:pathLst>
                    <a:path extrusionOk="0" h="6874" w="503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7"/>
                <p:cNvSpPr/>
                <p:nvPr/>
              </p:nvSpPr>
              <p:spPr>
                <a:xfrm>
                  <a:off x="2636950" y="1707125"/>
                  <a:ext cx="64850" cy="121075"/>
                </a:xfrm>
                <a:custGeom>
                  <a:rect b="b" l="l" r="r" t="t"/>
                  <a:pathLst>
                    <a:path extrusionOk="0" h="4843" w="2594">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7"/>
                <p:cNvSpPr/>
                <p:nvPr/>
              </p:nvSpPr>
              <p:spPr>
                <a:xfrm>
                  <a:off x="2488575" y="1523600"/>
                  <a:ext cx="67975" cy="30475"/>
                </a:xfrm>
                <a:custGeom>
                  <a:rect b="b" l="l" r="r" t="t"/>
                  <a:pathLst>
                    <a:path extrusionOk="0" h="1219" w="2719">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7"/>
                <p:cNvSpPr/>
                <p:nvPr/>
              </p:nvSpPr>
              <p:spPr>
                <a:xfrm>
                  <a:off x="2460450" y="1679000"/>
                  <a:ext cx="147650" cy="85150"/>
                </a:xfrm>
                <a:custGeom>
                  <a:rect b="b" l="l" r="r" t="t"/>
                  <a:pathLst>
                    <a:path extrusionOk="0" h="3406" w="5906">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7"/>
                <p:cNvSpPr/>
                <p:nvPr/>
              </p:nvSpPr>
              <p:spPr>
                <a:xfrm>
                  <a:off x="2460450" y="1803950"/>
                  <a:ext cx="150775" cy="35175"/>
                </a:xfrm>
                <a:custGeom>
                  <a:rect b="b" l="l" r="r" t="t"/>
                  <a:pathLst>
                    <a:path extrusionOk="0" h="1407" w="6031">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7"/>
                <p:cNvSpPr/>
                <p:nvPr/>
              </p:nvSpPr>
              <p:spPr>
                <a:xfrm>
                  <a:off x="2577600" y="1459550"/>
                  <a:ext cx="68750" cy="116400"/>
                </a:xfrm>
                <a:custGeom>
                  <a:rect b="b" l="l" r="r" t="t"/>
                  <a:pathLst>
                    <a:path extrusionOk="0" h="4656" w="275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7"/>
                <p:cNvSpPr/>
                <p:nvPr/>
              </p:nvSpPr>
              <p:spPr>
                <a:xfrm>
                  <a:off x="2662725" y="1854725"/>
                  <a:ext cx="59375" cy="57025"/>
                </a:xfrm>
                <a:custGeom>
                  <a:rect b="b" l="l" r="r" t="t"/>
                  <a:pathLst>
                    <a:path extrusionOk="0" h="2281" w="2375">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cap="flat" cmpd="sng" w="9525">
                  <a:solidFill>
                    <a:srgbClr val="867A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7"/>
                <p:cNvSpPr/>
                <p:nvPr/>
              </p:nvSpPr>
              <p:spPr>
                <a:xfrm>
                  <a:off x="2558875" y="1335375"/>
                  <a:ext cx="24225" cy="198400"/>
                </a:xfrm>
                <a:custGeom>
                  <a:rect b="b" l="l" r="r" t="t"/>
                  <a:pathLst>
                    <a:path extrusionOk="0" h="7936" w="969">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7"/>
                <p:cNvSpPr/>
                <p:nvPr/>
              </p:nvSpPr>
              <p:spPr>
                <a:xfrm>
                  <a:off x="2537000" y="1483750"/>
                  <a:ext cx="151525" cy="611525"/>
                </a:xfrm>
                <a:custGeom>
                  <a:rect b="b" l="l" r="r" t="t"/>
                  <a:pathLst>
                    <a:path extrusionOk="0" h="24461" w="6061">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7"/>
                <p:cNvSpPr/>
                <p:nvPr/>
              </p:nvSpPr>
              <p:spPr>
                <a:xfrm>
                  <a:off x="2539353" y="2095251"/>
                  <a:ext cx="246242" cy="235900"/>
                </a:xfrm>
                <a:custGeom>
                  <a:rect b="b" l="l" r="r" t="t"/>
                  <a:pathLst>
                    <a:path extrusionOk="0" h="9436" w="4499">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7"/>
                <p:cNvSpPr/>
                <p:nvPr/>
              </p:nvSpPr>
              <p:spPr>
                <a:xfrm>
                  <a:off x="2722075" y="2095250"/>
                  <a:ext cx="92200" cy="235900"/>
                </a:xfrm>
                <a:custGeom>
                  <a:rect b="b" l="l" r="r" t="t"/>
                  <a:pathLst>
                    <a:path extrusionOk="0" h="9436" w="3688">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7"/>
                <p:cNvSpPr/>
                <p:nvPr/>
              </p:nvSpPr>
              <p:spPr>
                <a:xfrm>
                  <a:off x="2539350" y="2095250"/>
                  <a:ext cx="91400" cy="235900"/>
                </a:xfrm>
                <a:custGeom>
                  <a:rect b="b" l="l" r="r" t="t"/>
                  <a:pathLst>
                    <a:path extrusionOk="0" h="9436" w="3656">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7"/>
                <p:cNvSpPr/>
                <p:nvPr/>
              </p:nvSpPr>
              <p:spPr>
                <a:xfrm>
                  <a:off x="2749425" y="2095250"/>
                  <a:ext cx="67975" cy="235900"/>
                </a:xfrm>
                <a:custGeom>
                  <a:rect b="b" l="l" r="r" t="t"/>
                  <a:pathLst>
                    <a:path extrusionOk="0" h="9436" w="2719">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7"/>
                <p:cNvSpPr/>
                <p:nvPr/>
              </p:nvSpPr>
              <p:spPr>
                <a:xfrm>
                  <a:off x="2565900" y="2331125"/>
                  <a:ext cx="156200" cy="23450"/>
                </a:xfrm>
                <a:custGeom>
                  <a:rect b="b" l="l" r="r" t="t"/>
                  <a:pathLst>
                    <a:path extrusionOk="0" h="938" w="6248">
                      <a:moveTo>
                        <a:pt x="0" y="0"/>
                      </a:moveTo>
                      <a:lnTo>
                        <a:pt x="250" y="843"/>
                      </a:lnTo>
                      <a:lnTo>
                        <a:pt x="6248" y="937"/>
                      </a:lnTo>
                      <a:lnTo>
                        <a:pt x="6248"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62" name="Google Shape;762;p27"/>
            <p:cNvSpPr/>
            <p:nvPr/>
          </p:nvSpPr>
          <p:spPr>
            <a:xfrm>
              <a:off x="9020233" y="4598625"/>
              <a:ext cx="165664" cy="50848"/>
            </a:xfrm>
            <a:custGeom>
              <a:rect b="b" l="l" r="r" t="t"/>
              <a:pathLst>
                <a:path extrusionOk="0" h="969" w="3157">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7"/>
            <p:cNvSpPr/>
            <p:nvPr/>
          </p:nvSpPr>
          <p:spPr>
            <a:xfrm>
              <a:off x="9020233" y="3565865"/>
              <a:ext cx="198408" cy="62340"/>
            </a:xfrm>
            <a:custGeom>
              <a:rect b="b" l="l" r="r" t="t"/>
              <a:pathLst>
                <a:path extrusionOk="0" h="1188" w="3781">
                  <a:moveTo>
                    <a:pt x="3531" y="1"/>
                  </a:moveTo>
                  <a:cubicBezTo>
                    <a:pt x="2063" y="1"/>
                    <a:pt x="907" y="250"/>
                    <a:pt x="1" y="625"/>
                  </a:cubicBezTo>
                  <a:lnTo>
                    <a:pt x="1" y="1188"/>
                  </a:lnTo>
                  <a:cubicBezTo>
                    <a:pt x="1907" y="157"/>
                    <a:pt x="3781" y="1"/>
                    <a:pt x="3781" y="1"/>
                  </a:cubicBezTo>
                  <a:close/>
                </a:path>
              </a:pathLst>
            </a:custGeom>
            <a:solidFill>
              <a:srgbClr val="867A64"/>
            </a:solidFill>
            <a:ln cap="flat" cmpd="sng" w="9525">
              <a:solidFill>
                <a:srgbClr val="867A6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722375" y="539500"/>
            <a:ext cx="77085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Source Serif Pro"/>
              <a:buNone/>
              <a:defRPr b="0" i="0" sz="3000" u="none" cap="none" strike="noStrike">
                <a:solidFill>
                  <a:schemeClr val="dk1"/>
                </a:solidFill>
                <a:latin typeface="Source Serif Pro"/>
                <a:ea typeface="Source Serif Pro"/>
                <a:cs typeface="Source Serif Pro"/>
                <a:sym typeface="Source Serif Pro"/>
              </a:defRPr>
            </a:lvl1pPr>
            <a:lvl2pPr lvl="1" marR="0" rtl="0" algn="l">
              <a:lnSpc>
                <a:spcPct val="100000"/>
              </a:lnSpc>
              <a:spcBef>
                <a:spcPts val="0"/>
              </a:spcBef>
              <a:spcAft>
                <a:spcPts val="0"/>
              </a:spcAft>
              <a:buClr>
                <a:schemeClr val="dk1"/>
              </a:buClr>
              <a:buSzPts val="3000"/>
              <a:buFont typeface="Source Serif Pro"/>
              <a:buNone/>
              <a:defRPr b="0" i="0" sz="3000" u="none" cap="none" strike="noStrike">
                <a:solidFill>
                  <a:schemeClr val="dk1"/>
                </a:solidFill>
                <a:latin typeface="Source Serif Pro"/>
                <a:ea typeface="Source Serif Pro"/>
                <a:cs typeface="Source Serif Pro"/>
                <a:sym typeface="Source Serif Pro"/>
              </a:defRPr>
            </a:lvl2pPr>
            <a:lvl3pPr lvl="2" marR="0" rtl="0" algn="l">
              <a:lnSpc>
                <a:spcPct val="100000"/>
              </a:lnSpc>
              <a:spcBef>
                <a:spcPts val="0"/>
              </a:spcBef>
              <a:spcAft>
                <a:spcPts val="0"/>
              </a:spcAft>
              <a:buClr>
                <a:schemeClr val="dk1"/>
              </a:buClr>
              <a:buSzPts val="3000"/>
              <a:buFont typeface="Source Serif Pro"/>
              <a:buNone/>
              <a:defRPr b="0" i="0" sz="3000" u="none" cap="none" strike="noStrike">
                <a:solidFill>
                  <a:schemeClr val="dk1"/>
                </a:solidFill>
                <a:latin typeface="Source Serif Pro"/>
                <a:ea typeface="Source Serif Pro"/>
                <a:cs typeface="Source Serif Pro"/>
                <a:sym typeface="Source Serif Pro"/>
              </a:defRPr>
            </a:lvl3pPr>
            <a:lvl4pPr lvl="3" marR="0" rtl="0" algn="l">
              <a:lnSpc>
                <a:spcPct val="100000"/>
              </a:lnSpc>
              <a:spcBef>
                <a:spcPts val="0"/>
              </a:spcBef>
              <a:spcAft>
                <a:spcPts val="0"/>
              </a:spcAft>
              <a:buClr>
                <a:schemeClr val="dk1"/>
              </a:buClr>
              <a:buSzPts val="3000"/>
              <a:buFont typeface="Source Serif Pro"/>
              <a:buNone/>
              <a:defRPr b="0" i="0" sz="3000" u="none" cap="none" strike="noStrike">
                <a:solidFill>
                  <a:schemeClr val="dk1"/>
                </a:solidFill>
                <a:latin typeface="Source Serif Pro"/>
                <a:ea typeface="Source Serif Pro"/>
                <a:cs typeface="Source Serif Pro"/>
                <a:sym typeface="Source Serif Pro"/>
              </a:defRPr>
            </a:lvl4pPr>
            <a:lvl5pPr lvl="4" marR="0" rtl="0" algn="l">
              <a:lnSpc>
                <a:spcPct val="100000"/>
              </a:lnSpc>
              <a:spcBef>
                <a:spcPts val="0"/>
              </a:spcBef>
              <a:spcAft>
                <a:spcPts val="0"/>
              </a:spcAft>
              <a:buClr>
                <a:schemeClr val="dk1"/>
              </a:buClr>
              <a:buSzPts val="3000"/>
              <a:buFont typeface="Source Serif Pro"/>
              <a:buNone/>
              <a:defRPr b="0" i="0" sz="3000" u="none" cap="none" strike="noStrike">
                <a:solidFill>
                  <a:schemeClr val="dk1"/>
                </a:solidFill>
                <a:latin typeface="Source Serif Pro"/>
                <a:ea typeface="Source Serif Pro"/>
                <a:cs typeface="Source Serif Pro"/>
                <a:sym typeface="Source Serif Pro"/>
              </a:defRPr>
            </a:lvl5pPr>
            <a:lvl6pPr lvl="5" marR="0" rtl="0" algn="l">
              <a:lnSpc>
                <a:spcPct val="100000"/>
              </a:lnSpc>
              <a:spcBef>
                <a:spcPts val="0"/>
              </a:spcBef>
              <a:spcAft>
                <a:spcPts val="0"/>
              </a:spcAft>
              <a:buClr>
                <a:schemeClr val="dk1"/>
              </a:buClr>
              <a:buSzPts val="3000"/>
              <a:buFont typeface="Source Serif Pro"/>
              <a:buNone/>
              <a:defRPr b="0" i="0" sz="3000" u="none" cap="none" strike="noStrike">
                <a:solidFill>
                  <a:schemeClr val="dk1"/>
                </a:solidFill>
                <a:latin typeface="Source Serif Pro"/>
                <a:ea typeface="Source Serif Pro"/>
                <a:cs typeface="Source Serif Pro"/>
                <a:sym typeface="Source Serif Pro"/>
              </a:defRPr>
            </a:lvl6pPr>
            <a:lvl7pPr lvl="6" marR="0" rtl="0" algn="l">
              <a:lnSpc>
                <a:spcPct val="100000"/>
              </a:lnSpc>
              <a:spcBef>
                <a:spcPts val="0"/>
              </a:spcBef>
              <a:spcAft>
                <a:spcPts val="0"/>
              </a:spcAft>
              <a:buClr>
                <a:schemeClr val="dk1"/>
              </a:buClr>
              <a:buSzPts val="3000"/>
              <a:buFont typeface="Source Serif Pro"/>
              <a:buNone/>
              <a:defRPr b="0" i="0" sz="3000" u="none" cap="none" strike="noStrike">
                <a:solidFill>
                  <a:schemeClr val="dk1"/>
                </a:solidFill>
                <a:latin typeface="Source Serif Pro"/>
                <a:ea typeface="Source Serif Pro"/>
                <a:cs typeface="Source Serif Pro"/>
                <a:sym typeface="Source Serif Pro"/>
              </a:defRPr>
            </a:lvl7pPr>
            <a:lvl8pPr lvl="7" marR="0" rtl="0" algn="l">
              <a:lnSpc>
                <a:spcPct val="100000"/>
              </a:lnSpc>
              <a:spcBef>
                <a:spcPts val="0"/>
              </a:spcBef>
              <a:spcAft>
                <a:spcPts val="0"/>
              </a:spcAft>
              <a:buClr>
                <a:schemeClr val="dk1"/>
              </a:buClr>
              <a:buSzPts val="3000"/>
              <a:buFont typeface="Source Serif Pro"/>
              <a:buNone/>
              <a:defRPr b="0" i="0" sz="3000" u="none" cap="none" strike="noStrike">
                <a:solidFill>
                  <a:schemeClr val="dk1"/>
                </a:solidFill>
                <a:latin typeface="Source Serif Pro"/>
                <a:ea typeface="Source Serif Pro"/>
                <a:cs typeface="Source Serif Pro"/>
                <a:sym typeface="Source Serif Pro"/>
              </a:defRPr>
            </a:lvl8pPr>
            <a:lvl9pPr lvl="8" marR="0" rtl="0" algn="l">
              <a:lnSpc>
                <a:spcPct val="100000"/>
              </a:lnSpc>
              <a:spcBef>
                <a:spcPts val="0"/>
              </a:spcBef>
              <a:spcAft>
                <a:spcPts val="0"/>
              </a:spcAft>
              <a:buClr>
                <a:schemeClr val="dk1"/>
              </a:buClr>
              <a:buSzPts val="3000"/>
              <a:buFont typeface="Source Serif Pro"/>
              <a:buNone/>
              <a:defRPr b="0" i="0" sz="3000" u="none" cap="none" strike="noStrike">
                <a:solidFill>
                  <a:schemeClr val="dk1"/>
                </a:solidFill>
                <a:latin typeface="Source Serif Pro"/>
                <a:ea typeface="Source Serif Pro"/>
                <a:cs typeface="Source Serif Pro"/>
                <a:sym typeface="Source Serif Pro"/>
              </a:defRPr>
            </a:lvl9pPr>
          </a:lstStyle>
          <a:p/>
        </p:txBody>
      </p:sp>
      <p:sp>
        <p:nvSpPr>
          <p:cNvPr id="7" name="Google Shape;7;p18"/>
          <p:cNvSpPr txBox="1"/>
          <p:nvPr>
            <p:ph idx="1" type="body"/>
          </p:nvPr>
        </p:nvSpPr>
        <p:spPr>
          <a:xfrm>
            <a:off x="722375" y="1246950"/>
            <a:ext cx="7708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2"/>
              </a:buClr>
              <a:buSzPts val="1800"/>
              <a:buFont typeface="Hind"/>
              <a:buChar char="●"/>
              <a:defRPr b="0" i="0" sz="1800" u="none" cap="none" strike="noStrike">
                <a:solidFill>
                  <a:schemeClr val="dk2"/>
                </a:solidFill>
                <a:latin typeface="Hind"/>
                <a:ea typeface="Hind"/>
                <a:cs typeface="Hind"/>
                <a:sym typeface="Hind"/>
              </a:defRPr>
            </a:lvl1pPr>
            <a:lvl2pPr indent="-317500" lvl="1" marL="914400" marR="0" rtl="0" algn="l">
              <a:lnSpc>
                <a:spcPct val="100000"/>
              </a:lnSpc>
              <a:spcBef>
                <a:spcPts val="0"/>
              </a:spcBef>
              <a:spcAft>
                <a:spcPts val="0"/>
              </a:spcAft>
              <a:buClr>
                <a:schemeClr val="dk2"/>
              </a:buClr>
              <a:buSzPts val="1400"/>
              <a:buFont typeface="Hind"/>
              <a:buChar char="○"/>
              <a:defRPr b="0" i="0" sz="1400" u="none" cap="none" strike="noStrike">
                <a:solidFill>
                  <a:schemeClr val="dk2"/>
                </a:solidFill>
                <a:latin typeface="Hind"/>
                <a:ea typeface="Hind"/>
                <a:cs typeface="Hind"/>
                <a:sym typeface="Hind"/>
              </a:defRPr>
            </a:lvl2pPr>
            <a:lvl3pPr indent="-317500" lvl="2" marL="1371600" marR="0" rtl="0" algn="l">
              <a:lnSpc>
                <a:spcPct val="100000"/>
              </a:lnSpc>
              <a:spcBef>
                <a:spcPts val="0"/>
              </a:spcBef>
              <a:spcAft>
                <a:spcPts val="0"/>
              </a:spcAft>
              <a:buClr>
                <a:schemeClr val="dk2"/>
              </a:buClr>
              <a:buSzPts val="1400"/>
              <a:buFont typeface="Hind"/>
              <a:buChar char="■"/>
              <a:defRPr b="0" i="0" sz="1400" u="none" cap="none" strike="noStrike">
                <a:solidFill>
                  <a:schemeClr val="dk2"/>
                </a:solidFill>
                <a:latin typeface="Hind"/>
                <a:ea typeface="Hind"/>
                <a:cs typeface="Hind"/>
                <a:sym typeface="Hind"/>
              </a:defRPr>
            </a:lvl3pPr>
            <a:lvl4pPr indent="-317500" lvl="3" marL="1828800" marR="0" rtl="0" algn="l">
              <a:lnSpc>
                <a:spcPct val="100000"/>
              </a:lnSpc>
              <a:spcBef>
                <a:spcPts val="0"/>
              </a:spcBef>
              <a:spcAft>
                <a:spcPts val="0"/>
              </a:spcAft>
              <a:buClr>
                <a:schemeClr val="dk2"/>
              </a:buClr>
              <a:buSzPts val="1400"/>
              <a:buFont typeface="Hind"/>
              <a:buChar char="●"/>
              <a:defRPr b="0" i="0" sz="1400" u="none" cap="none" strike="noStrike">
                <a:solidFill>
                  <a:schemeClr val="dk2"/>
                </a:solidFill>
                <a:latin typeface="Hind"/>
                <a:ea typeface="Hind"/>
                <a:cs typeface="Hind"/>
                <a:sym typeface="Hind"/>
              </a:defRPr>
            </a:lvl4pPr>
            <a:lvl5pPr indent="-317500" lvl="4" marL="2286000" marR="0" rtl="0" algn="l">
              <a:lnSpc>
                <a:spcPct val="100000"/>
              </a:lnSpc>
              <a:spcBef>
                <a:spcPts val="0"/>
              </a:spcBef>
              <a:spcAft>
                <a:spcPts val="0"/>
              </a:spcAft>
              <a:buClr>
                <a:schemeClr val="dk2"/>
              </a:buClr>
              <a:buSzPts val="1400"/>
              <a:buFont typeface="Hind"/>
              <a:buChar char="○"/>
              <a:defRPr b="0" i="0" sz="1400" u="none" cap="none" strike="noStrike">
                <a:solidFill>
                  <a:schemeClr val="dk2"/>
                </a:solidFill>
                <a:latin typeface="Hind"/>
                <a:ea typeface="Hind"/>
                <a:cs typeface="Hind"/>
                <a:sym typeface="Hind"/>
              </a:defRPr>
            </a:lvl5pPr>
            <a:lvl6pPr indent="-317500" lvl="5" marL="2743200" marR="0" rtl="0" algn="l">
              <a:lnSpc>
                <a:spcPct val="100000"/>
              </a:lnSpc>
              <a:spcBef>
                <a:spcPts val="0"/>
              </a:spcBef>
              <a:spcAft>
                <a:spcPts val="0"/>
              </a:spcAft>
              <a:buClr>
                <a:schemeClr val="dk2"/>
              </a:buClr>
              <a:buSzPts val="1400"/>
              <a:buFont typeface="Hind"/>
              <a:buChar char="■"/>
              <a:defRPr b="0" i="0" sz="1400" u="none" cap="none" strike="noStrike">
                <a:solidFill>
                  <a:schemeClr val="dk2"/>
                </a:solidFill>
                <a:latin typeface="Hind"/>
                <a:ea typeface="Hind"/>
                <a:cs typeface="Hind"/>
                <a:sym typeface="Hind"/>
              </a:defRPr>
            </a:lvl6pPr>
            <a:lvl7pPr indent="-317500" lvl="6" marL="3200400" marR="0" rtl="0" algn="l">
              <a:lnSpc>
                <a:spcPct val="100000"/>
              </a:lnSpc>
              <a:spcBef>
                <a:spcPts val="0"/>
              </a:spcBef>
              <a:spcAft>
                <a:spcPts val="0"/>
              </a:spcAft>
              <a:buClr>
                <a:schemeClr val="dk2"/>
              </a:buClr>
              <a:buSzPts val="1400"/>
              <a:buFont typeface="Hind"/>
              <a:buChar char="●"/>
              <a:defRPr b="0" i="0" sz="1400" u="none" cap="none" strike="noStrike">
                <a:solidFill>
                  <a:schemeClr val="dk2"/>
                </a:solidFill>
                <a:latin typeface="Hind"/>
                <a:ea typeface="Hind"/>
                <a:cs typeface="Hind"/>
                <a:sym typeface="Hind"/>
              </a:defRPr>
            </a:lvl7pPr>
            <a:lvl8pPr indent="-317500" lvl="7" marL="3657600" marR="0" rtl="0" algn="l">
              <a:lnSpc>
                <a:spcPct val="100000"/>
              </a:lnSpc>
              <a:spcBef>
                <a:spcPts val="0"/>
              </a:spcBef>
              <a:spcAft>
                <a:spcPts val="0"/>
              </a:spcAft>
              <a:buClr>
                <a:schemeClr val="dk2"/>
              </a:buClr>
              <a:buSzPts val="1400"/>
              <a:buFont typeface="Hind"/>
              <a:buChar char="○"/>
              <a:defRPr b="0" i="0" sz="1400" u="none" cap="none" strike="noStrike">
                <a:solidFill>
                  <a:schemeClr val="dk2"/>
                </a:solidFill>
                <a:latin typeface="Hind"/>
                <a:ea typeface="Hind"/>
                <a:cs typeface="Hind"/>
                <a:sym typeface="Hind"/>
              </a:defRPr>
            </a:lvl8pPr>
            <a:lvl9pPr indent="-317500" lvl="8" marL="4114800" marR="0" rtl="0" algn="l">
              <a:lnSpc>
                <a:spcPct val="100000"/>
              </a:lnSpc>
              <a:spcBef>
                <a:spcPts val="0"/>
              </a:spcBef>
              <a:spcAft>
                <a:spcPts val="0"/>
              </a:spcAft>
              <a:buClr>
                <a:schemeClr val="dk2"/>
              </a:buClr>
              <a:buSzPts val="1400"/>
              <a:buFont typeface="Hind"/>
              <a:buChar char="■"/>
              <a:defRPr b="0" i="0" sz="1400" u="none" cap="none" strike="noStrike">
                <a:solidFill>
                  <a:schemeClr val="dk2"/>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mahesh0183/Senior_Care_Housing.g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www.cmhc-schl.gc.ca/en/professionals/housing-markets-data-and-research/housing-data/data-tables/rental-market/seniors-rental-housing-canada-provinces-metropolitan-area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1"/>
          <p:cNvSpPr txBox="1"/>
          <p:nvPr>
            <p:ph type="ctrTitle"/>
          </p:nvPr>
        </p:nvSpPr>
        <p:spPr>
          <a:xfrm>
            <a:off x="3042630" y="44087"/>
            <a:ext cx="5213100" cy="192143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2800" u="sng">
                <a:solidFill>
                  <a:srgbClr val="1A1A1A"/>
                </a:solidFill>
              </a:rPr>
              <a:t>Analysis of Long-term care </a:t>
            </a:r>
            <a:br>
              <a:rPr lang="en-US" sz="2800" u="sng"/>
            </a:br>
            <a:r>
              <a:rPr b="1" lang="en-US" sz="2800" u="sng">
                <a:solidFill>
                  <a:srgbClr val="1A1A1A"/>
                </a:solidFill>
              </a:rPr>
              <a:t>in Senior Housing</a:t>
            </a:r>
            <a:r>
              <a:rPr b="1" lang="en-US" sz="2800">
                <a:solidFill>
                  <a:srgbClr val="1A1A1A"/>
                </a:solidFill>
              </a:rPr>
              <a:t>.</a:t>
            </a:r>
            <a:br>
              <a:rPr b="1" lang="en-US" sz="2800">
                <a:solidFill>
                  <a:srgbClr val="1A1A1A"/>
                </a:solidFill>
              </a:rPr>
            </a:br>
            <a:endParaRPr sz="2800"/>
          </a:p>
        </p:txBody>
      </p:sp>
      <p:sp>
        <p:nvSpPr>
          <p:cNvPr id="1262" name="Google Shape;1262;p1"/>
          <p:cNvSpPr txBox="1"/>
          <p:nvPr>
            <p:ph idx="1" type="subTitle"/>
          </p:nvPr>
        </p:nvSpPr>
        <p:spPr>
          <a:xfrm>
            <a:off x="3614121" y="1748452"/>
            <a:ext cx="4140568" cy="1709937"/>
          </a:xfrm>
          <a:prstGeom prst="rect">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2800"/>
              <a:buNone/>
            </a:pPr>
            <a:r>
              <a:rPr b="1" lang="en-US" sz="1400">
                <a:solidFill>
                  <a:srgbClr val="1A1A1A"/>
                </a:solidFill>
                <a:latin typeface="Times New Roman"/>
                <a:ea typeface="Times New Roman"/>
                <a:cs typeface="Times New Roman"/>
                <a:sym typeface="Times New Roman"/>
              </a:rPr>
              <a:t>Group-11</a:t>
            </a:r>
            <a:endParaRPr>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2800"/>
              <a:buNone/>
            </a:pPr>
            <a:r>
              <a:t/>
            </a:r>
            <a:endParaRPr b="1" i="1" sz="1400" u="none" strike="noStrike">
              <a:solidFill>
                <a:srgbClr val="1A1A1A"/>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2800"/>
              <a:buNone/>
            </a:pPr>
            <a:r>
              <a:rPr lang="en-US" sz="1400" u="none" strike="noStrike">
                <a:solidFill>
                  <a:srgbClr val="000000"/>
                </a:solidFill>
                <a:latin typeface="Times New Roman"/>
                <a:ea typeface="Times New Roman"/>
                <a:cs typeface="Times New Roman"/>
                <a:sym typeface="Times New Roman"/>
              </a:rPr>
              <a:t>Deep Johal - 0787880</a:t>
            </a:r>
            <a:endParaRPr sz="14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2800"/>
              <a:buNone/>
            </a:pPr>
            <a:r>
              <a:rPr lang="en-US" sz="1400" u="none" strike="noStrike">
                <a:solidFill>
                  <a:srgbClr val="000000"/>
                </a:solidFill>
                <a:latin typeface="Times New Roman"/>
                <a:ea typeface="Times New Roman"/>
                <a:cs typeface="Times New Roman"/>
                <a:sym typeface="Times New Roman"/>
              </a:rPr>
              <a:t>Mahesh Bhanudas Gujarathi - 0791269</a:t>
            </a:r>
            <a:endParaRPr sz="14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2800"/>
              <a:buNone/>
            </a:pPr>
            <a:r>
              <a:rPr lang="en-US" sz="1400" u="none" strike="noStrike">
                <a:solidFill>
                  <a:srgbClr val="000000"/>
                </a:solidFill>
                <a:latin typeface="Times New Roman"/>
                <a:ea typeface="Times New Roman"/>
                <a:cs typeface="Times New Roman"/>
                <a:sym typeface="Times New Roman"/>
              </a:rPr>
              <a:t>Rugveda Rajendra Shirgaonkar - 0780896</a:t>
            </a:r>
            <a:endParaRPr sz="14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2800"/>
              <a:buNone/>
            </a:pPr>
            <a:r>
              <a:rPr lang="en-US" sz="1400" u="none" strike="noStrike">
                <a:solidFill>
                  <a:srgbClr val="000000"/>
                </a:solidFill>
                <a:latin typeface="Times New Roman"/>
                <a:ea typeface="Times New Roman"/>
                <a:cs typeface="Times New Roman"/>
                <a:sym typeface="Times New Roman"/>
              </a:rPr>
              <a:t>Kavya Vijay - 0789148</a:t>
            </a:r>
            <a:endParaRPr sz="14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2800"/>
              <a:buNone/>
            </a:pPr>
            <a:r>
              <a:rPr lang="en-US" sz="1400" u="none" strike="noStrike">
                <a:solidFill>
                  <a:srgbClr val="000000"/>
                </a:solidFill>
                <a:latin typeface="Times New Roman"/>
                <a:ea typeface="Times New Roman"/>
                <a:cs typeface="Times New Roman"/>
                <a:sym typeface="Times New Roman"/>
              </a:rPr>
              <a:t>Julie Kunnuvila Thomas - 0792998</a:t>
            </a:r>
            <a:endParaRPr sz="1400">
              <a:latin typeface="Times New Roman"/>
              <a:ea typeface="Times New Roman"/>
              <a:cs typeface="Times New Roman"/>
              <a:sym typeface="Times New Roman"/>
            </a:endParaRPr>
          </a:p>
        </p:txBody>
      </p:sp>
      <p:grpSp>
        <p:nvGrpSpPr>
          <p:cNvPr id="1263" name="Google Shape;1263;p1"/>
          <p:cNvGrpSpPr/>
          <p:nvPr/>
        </p:nvGrpSpPr>
        <p:grpSpPr>
          <a:xfrm>
            <a:off x="533463" y="1231532"/>
            <a:ext cx="2785011" cy="3377040"/>
            <a:chOff x="1353525" y="464850"/>
            <a:chExt cx="1173575" cy="1423050"/>
          </a:xfrm>
        </p:grpSpPr>
        <p:sp>
          <p:nvSpPr>
            <p:cNvPr id="1264" name="Google Shape;1264;p1"/>
            <p:cNvSpPr/>
            <p:nvPr/>
          </p:nvSpPr>
          <p:spPr>
            <a:xfrm>
              <a:off x="2106025" y="1476775"/>
              <a:ext cx="154800" cy="203100"/>
            </a:xfrm>
            <a:custGeom>
              <a:rect b="b" l="l" r="r" t="t"/>
              <a:pathLst>
                <a:path extrusionOk="0" h="8124" w="6192">
                  <a:moveTo>
                    <a:pt x="190" y="1"/>
                  </a:moveTo>
                  <a:cubicBezTo>
                    <a:pt x="168" y="1"/>
                    <a:pt x="145" y="9"/>
                    <a:pt x="126" y="28"/>
                  </a:cubicBezTo>
                  <a:cubicBezTo>
                    <a:pt x="51" y="78"/>
                    <a:pt x="1" y="128"/>
                    <a:pt x="402" y="4113"/>
                  </a:cubicBezTo>
                  <a:cubicBezTo>
                    <a:pt x="577" y="6043"/>
                    <a:pt x="778" y="7998"/>
                    <a:pt x="778" y="8023"/>
                  </a:cubicBezTo>
                  <a:cubicBezTo>
                    <a:pt x="803" y="8073"/>
                    <a:pt x="828" y="8098"/>
                    <a:pt x="878" y="8123"/>
                  </a:cubicBezTo>
                  <a:lnTo>
                    <a:pt x="903" y="8123"/>
                  </a:lnTo>
                  <a:lnTo>
                    <a:pt x="978" y="8098"/>
                  </a:lnTo>
                  <a:lnTo>
                    <a:pt x="6141" y="2184"/>
                  </a:lnTo>
                  <a:cubicBezTo>
                    <a:pt x="6191" y="2133"/>
                    <a:pt x="6191" y="2058"/>
                    <a:pt x="6141" y="2008"/>
                  </a:cubicBezTo>
                  <a:cubicBezTo>
                    <a:pt x="6116" y="1983"/>
                    <a:pt x="6085" y="1971"/>
                    <a:pt x="6053" y="1971"/>
                  </a:cubicBezTo>
                  <a:cubicBezTo>
                    <a:pt x="6022" y="1971"/>
                    <a:pt x="5991" y="1983"/>
                    <a:pt x="5966" y="2008"/>
                  </a:cubicBezTo>
                  <a:lnTo>
                    <a:pt x="1003" y="7697"/>
                  </a:lnTo>
                  <a:cubicBezTo>
                    <a:pt x="677" y="4765"/>
                    <a:pt x="276" y="529"/>
                    <a:pt x="301" y="179"/>
                  </a:cubicBezTo>
                  <a:cubicBezTo>
                    <a:pt x="327" y="128"/>
                    <a:pt x="301" y="78"/>
                    <a:pt x="276" y="53"/>
                  </a:cubicBezTo>
                  <a:cubicBezTo>
                    <a:pt x="261" y="22"/>
                    <a:pt x="226" y="1"/>
                    <a:pt x="190" y="1"/>
                  </a:cubicBez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
            <p:cNvSpPr/>
            <p:nvPr/>
          </p:nvSpPr>
          <p:spPr>
            <a:xfrm>
              <a:off x="2125450" y="1673575"/>
              <a:ext cx="182350" cy="177350"/>
            </a:xfrm>
            <a:custGeom>
              <a:rect b="b" l="l" r="r" t="t"/>
              <a:pathLst>
                <a:path extrusionOk="0" h="7094" w="7294">
                  <a:moveTo>
                    <a:pt x="151" y="1"/>
                  </a:moveTo>
                  <a:cubicBezTo>
                    <a:pt x="101" y="1"/>
                    <a:pt x="51" y="1"/>
                    <a:pt x="26" y="51"/>
                  </a:cubicBezTo>
                  <a:cubicBezTo>
                    <a:pt x="1" y="76"/>
                    <a:pt x="1" y="126"/>
                    <a:pt x="26" y="176"/>
                  </a:cubicBezTo>
                  <a:lnTo>
                    <a:pt x="2231" y="7018"/>
                  </a:lnTo>
                  <a:cubicBezTo>
                    <a:pt x="2256" y="7069"/>
                    <a:pt x="2281" y="7094"/>
                    <a:pt x="2332" y="7094"/>
                  </a:cubicBezTo>
                  <a:lnTo>
                    <a:pt x="2382" y="7094"/>
                  </a:lnTo>
                  <a:cubicBezTo>
                    <a:pt x="2432" y="7069"/>
                    <a:pt x="2482" y="6993"/>
                    <a:pt x="2457" y="6943"/>
                  </a:cubicBezTo>
                  <a:lnTo>
                    <a:pt x="301" y="302"/>
                  </a:lnTo>
                  <a:lnTo>
                    <a:pt x="301" y="302"/>
                  </a:lnTo>
                  <a:lnTo>
                    <a:pt x="7169" y="1580"/>
                  </a:lnTo>
                  <a:cubicBezTo>
                    <a:pt x="7219" y="1580"/>
                    <a:pt x="7294" y="1530"/>
                    <a:pt x="7294" y="1480"/>
                  </a:cubicBezTo>
                  <a:cubicBezTo>
                    <a:pt x="7294" y="1404"/>
                    <a:pt x="7269" y="1329"/>
                    <a:pt x="7194" y="1329"/>
                  </a:cubicBezTo>
                  <a:lnTo>
                    <a:pt x="151" y="1"/>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
            <p:cNvSpPr/>
            <p:nvPr/>
          </p:nvSpPr>
          <p:spPr>
            <a:xfrm>
              <a:off x="1975700" y="1595025"/>
              <a:ext cx="156050" cy="208900"/>
            </a:xfrm>
            <a:custGeom>
              <a:rect b="b" l="l" r="r" t="t"/>
              <a:pathLst>
                <a:path extrusionOk="0" h="8356" w="6242">
                  <a:moveTo>
                    <a:pt x="146" y="0"/>
                  </a:moveTo>
                  <a:cubicBezTo>
                    <a:pt x="99" y="0"/>
                    <a:pt x="62" y="23"/>
                    <a:pt x="26" y="60"/>
                  </a:cubicBezTo>
                  <a:cubicBezTo>
                    <a:pt x="1" y="135"/>
                    <a:pt x="26" y="211"/>
                    <a:pt x="101" y="236"/>
                  </a:cubicBezTo>
                  <a:lnTo>
                    <a:pt x="5916" y="3318"/>
                  </a:lnTo>
                  <a:lnTo>
                    <a:pt x="1705" y="8130"/>
                  </a:lnTo>
                  <a:cubicBezTo>
                    <a:pt x="1680" y="8180"/>
                    <a:pt x="1680" y="8256"/>
                    <a:pt x="1730" y="8306"/>
                  </a:cubicBezTo>
                  <a:lnTo>
                    <a:pt x="1805" y="8356"/>
                  </a:lnTo>
                  <a:lnTo>
                    <a:pt x="1880" y="8306"/>
                  </a:lnTo>
                  <a:lnTo>
                    <a:pt x="6191" y="3368"/>
                  </a:lnTo>
                  <a:cubicBezTo>
                    <a:pt x="6241" y="3318"/>
                    <a:pt x="6241" y="3293"/>
                    <a:pt x="6241" y="3243"/>
                  </a:cubicBezTo>
                  <a:cubicBezTo>
                    <a:pt x="6216" y="3218"/>
                    <a:pt x="6191" y="3168"/>
                    <a:pt x="6166" y="3143"/>
                  </a:cubicBezTo>
                  <a:lnTo>
                    <a:pt x="201" y="10"/>
                  </a:lnTo>
                  <a:cubicBezTo>
                    <a:pt x="181" y="3"/>
                    <a:pt x="163" y="0"/>
                    <a:pt x="146" y="0"/>
                  </a:cubicBez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
            <p:cNvSpPr/>
            <p:nvPr/>
          </p:nvSpPr>
          <p:spPr>
            <a:xfrm>
              <a:off x="2104150" y="1650400"/>
              <a:ext cx="48900" cy="52650"/>
            </a:xfrm>
            <a:custGeom>
              <a:rect b="b" l="l" r="r" t="t"/>
              <a:pathLst>
                <a:path extrusionOk="0" h="2106" w="1956">
                  <a:moveTo>
                    <a:pt x="978" y="1"/>
                  </a:moveTo>
                  <a:cubicBezTo>
                    <a:pt x="452" y="1"/>
                    <a:pt x="1" y="477"/>
                    <a:pt x="1" y="1053"/>
                  </a:cubicBezTo>
                  <a:cubicBezTo>
                    <a:pt x="1" y="1630"/>
                    <a:pt x="452" y="2106"/>
                    <a:pt x="978" y="2106"/>
                  </a:cubicBezTo>
                  <a:cubicBezTo>
                    <a:pt x="1504" y="2106"/>
                    <a:pt x="1955" y="1630"/>
                    <a:pt x="1955" y="1053"/>
                  </a:cubicBezTo>
                  <a:cubicBezTo>
                    <a:pt x="1955" y="477"/>
                    <a:pt x="1504" y="1"/>
                    <a:pt x="978" y="1"/>
                  </a:cubicBez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
            <p:cNvSpPr/>
            <p:nvPr/>
          </p:nvSpPr>
          <p:spPr>
            <a:xfrm>
              <a:off x="1935600" y="1444875"/>
              <a:ext cx="406675" cy="441150"/>
            </a:xfrm>
            <a:custGeom>
              <a:rect b="b" l="l" r="r" t="t"/>
              <a:pathLst>
                <a:path extrusionOk="0" h="17646" w="16267">
                  <a:moveTo>
                    <a:pt x="8146" y="1104"/>
                  </a:moveTo>
                  <a:cubicBezTo>
                    <a:pt x="12081" y="1104"/>
                    <a:pt x="15264" y="4562"/>
                    <a:pt x="15264" y="8823"/>
                  </a:cubicBezTo>
                  <a:cubicBezTo>
                    <a:pt x="15264" y="13084"/>
                    <a:pt x="12081" y="16542"/>
                    <a:pt x="8146" y="16542"/>
                  </a:cubicBezTo>
                  <a:cubicBezTo>
                    <a:pt x="4211" y="16542"/>
                    <a:pt x="1028" y="13084"/>
                    <a:pt x="1028" y="8823"/>
                  </a:cubicBezTo>
                  <a:cubicBezTo>
                    <a:pt x="1028" y="4562"/>
                    <a:pt x="4211" y="1104"/>
                    <a:pt x="8146" y="1104"/>
                  </a:cubicBezTo>
                  <a:close/>
                  <a:moveTo>
                    <a:pt x="8146" y="1"/>
                  </a:moveTo>
                  <a:cubicBezTo>
                    <a:pt x="3660" y="1"/>
                    <a:pt x="1" y="3936"/>
                    <a:pt x="1" y="8823"/>
                  </a:cubicBezTo>
                  <a:cubicBezTo>
                    <a:pt x="1" y="13685"/>
                    <a:pt x="3660" y="17645"/>
                    <a:pt x="8146" y="17645"/>
                  </a:cubicBezTo>
                  <a:cubicBezTo>
                    <a:pt x="12632" y="17645"/>
                    <a:pt x="16266" y="13685"/>
                    <a:pt x="16266" y="8823"/>
                  </a:cubicBezTo>
                  <a:cubicBezTo>
                    <a:pt x="16266" y="3936"/>
                    <a:pt x="12632" y="1"/>
                    <a:pt x="8146"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
            <p:cNvSpPr/>
            <p:nvPr/>
          </p:nvSpPr>
          <p:spPr>
            <a:xfrm>
              <a:off x="1962550" y="1474325"/>
              <a:ext cx="354025" cy="382875"/>
            </a:xfrm>
            <a:custGeom>
              <a:rect b="b" l="l" r="r" t="t"/>
              <a:pathLst>
                <a:path extrusionOk="0" h="15315" w="14161">
                  <a:moveTo>
                    <a:pt x="7093" y="377"/>
                  </a:moveTo>
                  <a:cubicBezTo>
                    <a:pt x="10777" y="377"/>
                    <a:pt x="13785" y="3635"/>
                    <a:pt x="13785" y="7645"/>
                  </a:cubicBezTo>
                  <a:cubicBezTo>
                    <a:pt x="13785" y="11680"/>
                    <a:pt x="10777" y="14938"/>
                    <a:pt x="7093" y="14938"/>
                  </a:cubicBezTo>
                  <a:cubicBezTo>
                    <a:pt x="3409" y="14938"/>
                    <a:pt x="401" y="11680"/>
                    <a:pt x="401" y="7645"/>
                  </a:cubicBezTo>
                  <a:cubicBezTo>
                    <a:pt x="401" y="3635"/>
                    <a:pt x="3409" y="377"/>
                    <a:pt x="7093" y="377"/>
                  </a:cubicBezTo>
                  <a:close/>
                  <a:moveTo>
                    <a:pt x="7093" y="1"/>
                  </a:moveTo>
                  <a:cubicBezTo>
                    <a:pt x="3183" y="1"/>
                    <a:pt x="0" y="3434"/>
                    <a:pt x="0" y="7645"/>
                  </a:cubicBezTo>
                  <a:cubicBezTo>
                    <a:pt x="0" y="11881"/>
                    <a:pt x="3183" y="15314"/>
                    <a:pt x="7093" y="15314"/>
                  </a:cubicBezTo>
                  <a:cubicBezTo>
                    <a:pt x="11003" y="15314"/>
                    <a:pt x="14161" y="11881"/>
                    <a:pt x="14161" y="7645"/>
                  </a:cubicBezTo>
                  <a:cubicBezTo>
                    <a:pt x="14161" y="3434"/>
                    <a:pt x="11003" y="1"/>
                    <a:pt x="7093" y="1"/>
                  </a:cubicBezTo>
                  <a:close/>
                </a:path>
              </a:pathLst>
            </a:custGeom>
            <a:solidFill>
              <a:srgbClr val="8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
            <p:cNvSpPr/>
            <p:nvPr/>
          </p:nvSpPr>
          <p:spPr>
            <a:xfrm>
              <a:off x="1916800" y="1134100"/>
              <a:ext cx="206175" cy="639125"/>
            </a:xfrm>
            <a:custGeom>
              <a:rect b="b" l="l" r="r" t="t"/>
              <a:pathLst>
                <a:path extrusionOk="0" h="25565" w="8247">
                  <a:moveTo>
                    <a:pt x="3334" y="1"/>
                  </a:moveTo>
                  <a:lnTo>
                    <a:pt x="201" y="1078"/>
                  </a:lnTo>
                  <a:cubicBezTo>
                    <a:pt x="76" y="1129"/>
                    <a:pt x="1" y="1279"/>
                    <a:pt x="51" y="1404"/>
                  </a:cubicBezTo>
                  <a:cubicBezTo>
                    <a:pt x="93" y="1530"/>
                    <a:pt x="205" y="1586"/>
                    <a:pt x="314" y="1586"/>
                  </a:cubicBezTo>
                  <a:cubicBezTo>
                    <a:pt x="335" y="1586"/>
                    <a:pt x="356" y="1584"/>
                    <a:pt x="377" y="1580"/>
                  </a:cubicBezTo>
                  <a:lnTo>
                    <a:pt x="3234" y="602"/>
                  </a:lnTo>
                  <a:lnTo>
                    <a:pt x="7720" y="25339"/>
                  </a:lnTo>
                  <a:cubicBezTo>
                    <a:pt x="7745" y="25465"/>
                    <a:pt x="7845" y="25565"/>
                    <a:pt x="7971" y="25565"/>
                  </a:cubicBezTo>
                  <a:lnTo>
                    <a:pt x="8021" y="25565"/>
                  </a:lnTo>
                  <a:cubicBezTo>
                    <a:pt x="8146" y="25540"/>
                    <a:pt x="8246" y="25389"/>
                    <a:pt x="8221" y="25264"/>
                  </a:cubicBezTo>
                  <a:lnTo>
                    <a:pt x="3685" y="201"/>
                  </a:lnTo>
                  <a:cubicBezTo>
                    <a:pt x="3660" y="126"/>
                    <a:pt x="3610" y="76"/>
                    <a:pt x="3560" y="26"/>
                  </a:cubicBezTo>
                  <a:cubicBezTo>
                    <a:pt x="3485" y="1"/>
                    <a:pt x="3409" y="1"/>
                    <a:pt x="3334" y="1"/>
                  </a:cubicBez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
            <p:cNvSpPr/>
            <p:nvPr/>
          </p:nvSpPr>
          <p:spPr>
            <a:xfrm>
              <a:off x="2099775" y="1249350"/>
              <a:ext cx="271950" cy="196175"/>
            </a:xfrm>
            <a:custGeom>
              <a:rect b="b" l="l" r="r" t="t"/>
              <a:pathLst>
                <a:path extrusionOk="0" h="7847" w="10878">
                  <a:moveTo>
                    <a:pt x="7123" y="0"/>
                  </a:moveTo>
                  <a:cubicBezTo>
                    <a:pt x="4778" y="0"/>
                    <a:pt x="420" y="731"/>
                    <a:pt x="226" y="779"/>
                  </a:cubicBezTo>
                  <a:cubicBezTo>
                    <a:pt x="75" y="804"/>
                    <a:pt x="0" y="930"/>
                    <a:pt x="25" y="1080"/>
                  </a:cubicBezTo>
                  <a:cubicBezTo>
                    <a:pt x="48" y="1192"/>
                    <a:pt x="150" y="1284"/>
                    <a:pt x="262" y="1284"/>
                  </a:cubicBezTo>
                  <a:cubicBezTo>
                    <a:pt x="275" y="1284"/>
                    <a:pt x="288" y="1283"/>
                    <a:pt x="301" y="1281"/>
                  </a:cubicBezTo>
                  <a:cubicBezTo>
                    <a:pt x="349" y="1281"/>
                    <a:pt x="4685" y="524"/>
                    <a:pt x="7036" y="524"/>
                  </a:cubicBezTo>
                  <a:cubicBezTo>
                    <a:pt x="7143" y="524"/>
                    <a:pt x="7245" y="525"/>
                    <a:pt x="7344" y="529"/>
                  </a:cubicBezTo>
                  <a:cubicBezTo>
                    <a:pt x="9424" y="579"/>
                    <a:pt x="9624" y="1205"/>
                    <a:pt x="9775" y="2383"/>
                  </a:cubicBezTo>
                  <a:cubicBezTo>
                    <a:pt x="9975" y="3611"/>
                    <a:pt x="10351" y="7571"/>
                    <a:pt x="10351" y="7621"/>
                  </a:cubicBezTo>
                  <a:cubicBezTo>
                    <a:pt x="10376" y="7747"/>
                    <a:pt x="10476" y="7847"/>
                    <a:pt x="10627" y="7847"/>
                  </a:cubicBezTo>
                  <a:lnTo>
                    <a:pt x="10652" y="7847"/>
                  </a:lnTo>
                  <a:cubicBezTo>
                    <a:pt x="10777" y="7822"/>
                    <a:pt x="10877" y="7697"/>
                    <a:pt x="10877" y="7571"/>
                  </a:cubicBezTo>
                  <a:cubicBezTo>
                    <a:pt x="10852" y="7396"/>
                    <a:pt x="10476" y="3561"/>
                    <a:pt x="10301" y="2308"/>
                  </a:cubicBezTo>
                  <a:cubicBezTo>
                    <a:pt x="10100" y="955"/>
                    <a:pt x="9775" y="78"/>
                    <a:pt x="7344" y="2"/>
                  </a:cubicBezTo>
                  <a:cubicBezTo>
                    <a:pt x="7272" y="1"/>
                    <a:pt x="7199" y="0"/>
                    <a:pt x="7123" y="0"/>
                  </a:cubicBez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
            <p:cNvSpPr/>
            <p:nvPr/>
          </p:nvSpPr>
          <p:spPr>
            <a:xfrm>
              <a:off x="2058400" y="1434150"/>
              <a:ext cx="340275" cy="57125"/>
            </a:xfrm>
            <a:custGeom>
              <a:rect b="b" l="l" r="r" t="t"/>
              <a:pathLst>
                <a:path extrusionOk="0" h="2285" w="13611">
                  <a:moveTo>
                    <a:pt x="13349" y="0"/>
                  </a:moveTo>
                  <a:cubicBezTo>
                    <a:pt x="13335" y="0"/>
                    <a:pt x="13322" y="1"/>
                    <a:pt x="13309" y="4"/>
                  </a:cubicBezTo>
                  <a:lnTo>
                    <a:pt x="252" y="1758"/>
                  </a:lnTo>
                  <a:cubicBezTo>
                    <a:pt x="101" y="1783"/>
                    <a:pt x="1" y="1909"/>
                    <a:pt x="26" y="2059"/>
                  </a:cubicBezTo>
                  <a:cubicBezTo>
                    <a:pt x="51" y="2184"/>
                    <a:pt x="151" y="2285"/>
                    <a:pt x="277" y="2285"/>
                  </a:cubicBezTo>
                  <a:lnTo>
                    <a:pt x="327" y="2285"/>
                  </a:lnTo>
                  <a:lnTo>
                    <a:pt x="13385" y="505"/>
                  </a:lnTo>
                  <a:cubicBezTo>
                    <a:pt x="13510" y="480"/>
                    <a:pt x="13610" y="355"/>
                    <a:pt x="13585" y="229"/>
                  </a:cubicBezTo>
                  <a:cubicBezTo>
                    <a:pt x="13585" y="95"/>
                    <a:pt x="13464" y="0"/>
                    <a:pt x="13349" y="0"/>
                  </a:cubicBez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
            <p:cNvSpPr/>
            <p:nvPr/>
          </p:nvSpPr>
          <p:spPr>
            <a:xfrm>
              <a:off x="2096000" y="1444875"/>
              <a:ext cx="257550" cy="60175"/>
            </a:xfrm>
            <a:custGeom>
              <a:rect b="b" l="l" r="r" t="t"/>
              <a:pathLst>
                <a:path extrusionOk="0" h="2407" w="10302">
                  <a:moveTo>
                    <a:pt x="10302" y="1"/>
                  </a:moveTo>
                  <a:lnTo>
                    <a:pt x="2382" y="26"/>
                  </a:lnTo>
                  <a:lnTo>
                    <a:pt x="1" y="1204"/>
                  </a:lnTo>
                  <a:lnTo>
                    <a:pt x="176" y="2407"/>
                  </a:lnTo>
                  <a:lnTo>
                    <a:pt x="5314" y="1931"/>
                  </a:lnTo>
                  <a:lnTo>
                    <a:pt x="10302" y="1"/>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
            <p:cNvSpPr/>
            <p:nvPr/>
          </p:nvSpPr>
          <p:spPr>
            <a:xfrm>
              <a:off x="1723200" y="1185225"/>
              <a:ext cx="204900" cy="626225"/>
            </a:xfrm>
            <a:custGeom>
              <a:rect b="b" l="l" r="r" t="t"/>
              <a:pathLst>
                <a:path extrusionOk="0" h="25049" w="8196">
                  <a:moveTo>
                    <a:pt x="3399" y="1"/>
                  </a:moveTo>
                  <a:cubicBezTo>
                    <a:pt x="3378" y="1"/>
                    <a:pt x="3356" y="4"/>
                    <a:pt x="3334" y="11"/>
                  </a:cubicBezTo>
                  <a:lnTo>
                    <a:pt x="201" y="1089"/>
                  </a:lnTo>
                  <a:cubicBezTo>
                    <a:pt x="76" y="1139"/>
                    <a:pt x="0" y="1289"/>
                    <a:pt x="25" y="1414"/>
                  </a:cubicBezTo>
                  <a:cubicBezTo>
                    <a:pt x="67" y="1540"/>
                    <a:pt x="180" y="1596"/>
                    <a:pt x="304" y="1596"/>
                  </a:cubicBezTo>
                  <a:cubicBezTo>
                    <a:pt x="328" y="1596"/>
                    <a:pt x="352" y="1594"/>
                    <a:pt x="376" y="1590"/>
                  </a:cubicBezTo>
                  <a:lnTo>
                    <a:pt x="3208" y="612"/>
                  </a:lnTo>
                  <a:lnTo>
                    <a:pt x="7645" y="24823"/>
                  </a:lnTo>
                  <a:cubicBezTo>
                    <a:pt x="7670" y="24948"/>
                    <a:pt x="7795" y="25049"/>
                    <a:pt x="7920" y="25049"/>
                  </a:cubicBezTo>
                  <a:lnTo>
                    <a:pt x="7945" y="25024"/>
                  </a:lnTo>
                  <a:cubicBezTo>
                    <a:pt x="8096" y="24999"/>
                    <a:pt x="8196" y="24873"/>
                    <a:pt x="8171" y="24723"/>
                  </a:cubicBezTo>
                  <a:lnTo>
                    <a:pt x="3660" y="211"/>
                  </a:lnTo>
                  <a:cubicBezTo>
                    <a:pt x="3660" y="136"/>
                    <a:pt x="3609" y="86"/>
                    <a:pt x="3534" y="36"/>
                  </a:cubicBezTo>
                  <a:cubicBezTo>
                    <a:pt x="3499" y="18"/>
                    <a:pt x="3451" y="1"/>
                    <a:pt x="3399" y="1"/>
                  </a:cubicBez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
            <p:cNvSpPr/>
            <p:nvPr/>
          </p:nvSpPr>
          <p:spPr>
            <a:xfrm>
              <a:off x="1810300" y="1485525"/>
              <a:ext cx="424825" cy="342850"/>
            </a:xfrm>
            <a:custGeom>
              <a:rect b="b" l="l" r="r" t="t"/>
              <a:pathLst>
                <a:path extrusionOk="0" h="13714" w="16993">
                  <a:moveTo>
                    <a:pt x="15510" y="0"/>
                  </a:moveTo>
                  <a:cubicBezTo>
                    <a:pt x="15495" y="0"/>
                    <a:pt x="15479" y="1"/>
                    <a:pt x="15464" y="4"/>
                  </a:cubicBezTo>
                  <a:cubicBezTo>
                    <a:pt x="15339" y="29"/>
                    <a:pt x="15238" y="154"/>
                    <a:pt x="15238" y="280"/>
                  </a:cubicBezTo>
                  <a:lnTo>
                    <a:pt x="16416" y="8350"/>
                  </a:lnTo>
                  <a:lnTo>
                    <a:pt x="12231" y="8977"/>
                  </a:lnTo>
                  <a:cubicBezTo>
                    <a:pt x="12105" y="8977"/>
                    <a:pt x="12005" y="9102"/>
                    <a:pt x="12005" y="9252"/>
                  </a:cubicBezTo>
                  <a:lnTo>
                    <a:pt x="12281" y="11357"/>
                  </a:lnTo>
                  <a:lnTo>
                    <a:pt x="251" y="13212"/>
                  </a:lnTo>
                  <a:cubicBezTo>
                    <a:pt x="100" y="13212"/>
                    <a:pt x="0" y="13362"/>
                    <a:pt x="25" y="13488"/>
                  </a:cubicBezTo>
                  <a:cubicBezTo>
                    <a:pt x="50" y="13613"/>
                    <a:pt x="150" y="13713"/>
                    <a:pt x="276" y="13713"/>
                  </a:cubicBezTo>
                  <a:lnTo>
                    <a:pt x="326" y="13713"/>
                  </a:lnTo>
                  <a:lnTo>
                    <a:pt x="12607" y="11834"/>
                  </a:lnTo>
                  <a:cubicBezTo>
                    <a:pt x="12732" y="11809"/>
                    <a:pt x="12832" y="11683"/>
                    <a:pt x="12807" y="11533"/>
                  </a:cubicBezTo>
                  <a:lnTo>
                    <a:pt x="12557" y="9428"/>
                  </a:lnTo>
                  <a:lnTo>
                    <a:pt x="16742" y="8826"/>
                  </a:lnTo>
                  <a:cubicBezTo>
                    <a:pt x="16892" y="8801"/>
                    <a:pt x="16993" y="8676"/>
                    <a:pt x="16968" y="8525"/>
                  </a:cubicBezTo>
                  <a:lnTo>
                    <a:pt x="15765" y="230"/>
                  </a:lnTo>
                  <a:cubicBezTo>
                    <a:pt x="15742" y="95"/>
                    <a:pt x="15639" y="0"/>
                    <a:pt x="15510" y="0"/>
                  </a:cubicBez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
            <p:cNvSpPr/>
            <p:nvPr/>
          </p:nvSpPr>
          <p:spPr>
            <a:xfrm>
              <a:off x="1867300" y="1298500"/>
              <a:ext cx="547650" cy="395775"/>
            </a:xfrm>
            <a:custGeom>
              <a:rect b="b" l="l" r="r" t="t"/>
              <a:pathLst>
                <a:path extrusionOk="0" h="15831" w="21906">
                  <a:moveTo>
                    <a:pt x="14249" y="0"/>
                  </a:moveTo>
                  <a:cubicBezTo>
                    <a:pt x="13267" y="0"/>
                    <a:pt x="12196" y="332"/>
                    <a:pt x="11254" y="693"/>
                  </a:cubicBezTo>
                  <a:cubicBezTo>
                    <a:pt x="10928" y="818"/>
                    <a:pt x="10277" y="1069"/>
                    <a:pt x="9424" y="1395"/>
                  </a:cubicBezTo>
                  <a:cubicBezTo>
                    <a:pt x="8472" y="1771"/>
                    <a:pt x="7244" y="2247"/>
                    <a:pt x="6016" y="2748"/>
                  </a:cubicBezTo>
                  <a:cubicBezTo>
                    <a:pt x="5164" y="3074"/>
                    <a:pt x="4312" y="3425"/>
                    <a:pt x="3535" y="3726"/>
                  </a:cubicBezTo>
                  <a:cubicBezTo>
                    <a:pt x="928" y="4853"/>
                    <a:pt x="1" y="5154"/>
                    <a:pt x="1" y="5154"/>
                  </a:cubicBezTo>
                  <a:cubicBezTo>
                    <a:pt x="1" y="5154"/>
                    <a:pt x="101" y="6483"/>
                    <a:pt x="1104" y="7485"/>
                  </a:cubicBezTo>
                  <a:cubicBezTo>
                    <a:pt x="1279" y="7635"/>
                    <a:pt x="1454" y="7786"/>
                    <a:pt x="1655" y="7911"/>
                  </a:cubicBezTo>
                  <a:cubicBezTo>
                    <a:pt x="2204" y="8257"/>
                    <a:pt x="2967" y="8402"/>
                    <a:pt x="3824" y="8402"/>
                  </a:cubicBezTo>
                  <a:cubicBezTo>
                    <a:pt x="5393" y="8402"/>
                    <a:pt x="7282" y="7916"/>
                    <a:pt x="8773" y="7285"/>
                  </a:cubicBezTo>
                  <a:cubicBezTo>
                    <a:pt x="11078" y="6307"/>
                    <a:pt x="13961" y="4152"/>
                    <a:pt x="13961" y="4152"/>
                  </a:cubicBezTo>
                  <a:lnTo>
                    <a:pt x="13961" y="4152"/>
                  </a:lnTo>
                  <a:cubicBezTo>
                    <a:pt x="13961" y="4152"/>
                    <a:pt x="13810" y="6909"/>
                    <a:pt x="15189" y="9640"/>
                  </a:cubicBezTo>
                  <a:cubicBezTo>
                    <a:pt x="16542" y="12347"/>
                    <a:pt x="20953" y="15831"/>
                    <a:pt x="20953" y="15831"/>
                  </a:cubicBezTo>
                  <a:lnTo>
                    <a:pt x="21404" y="15580"/>
                  </a:lnTo>
                  <a:lnTo>
                    <a:pt x="21906" y="15305"/>
                  </a:lnTo>
                  <a:cubicBezTo>
                    <a:pt x="21906" y="15305"/>
                    <a:pt x="21630" y="14402"/>
                    <a:pt x="21204" y="13124"/>
                  </a:cubicBezTo>
                  <a:cubicBezTo>
                    <a:pt x="21204" y="13099"/>
                    <a:pt x="19775" y="9239"/>
                    <a:pt x="19575" y="8538"/>
                  </a:cubicBezTo>
                  <a:cubicBezTo>
                    <a:pt x="19475" y="8262"/>
                    <a:pt x="19374" y="7986"/>
                    <a:pt x="19274" y="7711"/>
                  </a:cubicBezTo>
                  <a:cubicBezTo>
                    <a:pt x="18798" y="6558"/>
                    <a:pt x="18422" y="5455"/>
                    <a:pt x="18096" y="4503"/>
                  </a:cubicBezTo>
                  <a:cubicBezTo>
                    <a:pt x="17470" y="2698"/>
                    <a:pt x="16968" y="1345"/>
                    <a:pt x="16141" y="618"/>
                  </a:cubicBezTo>
                  <a:cubicBezTo>
                    <a:pt x="16066" y="543"/>
                    <a:pt x="15966" y="467"/>
                    <a:pt x="15866" y="417"/>
                  </a:cubicBezTo>
                  <a:cubicBezTo>
                    <a:pt x="15388" y="118"/>
                    <a:pt x="14834" y="0"/>
                    <a:pt x="142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
            <p:cNvSpPr/>
            <p:nvPr/>
          </p:nvSpPr>
          <p:spPr>
            <a:xfrm>
              <a:off x="1761425" y="1000700"/>
              <a:ext cx="351525" cy="426675"/>
            </a:xfrm>
            <a:custGeom>
              <a:rect b="b" l="l" r="r" t="t"/>
              <a:pathLst>
                <a:path extrusionOk="0" h="17067" w="14061">
                  <a:moveTo>
                    <a:pt x="5518" y="1"/>
                  </a:moveTo>
                  <a:cubicBezTo>
                    <a:pt x="4980" y="1"/>
                    <a:pt x="4396" y="48"/>
                    <a:pt x="3760" y="149"/>
                  </a:cubicBezTo>
                  <a:cubicBezTo>
                    <a:pt x="3183" y="249"/>
                    <a:pt x="2431" y="274"/>
                    <a:pt x="1730" y="775"/>
                  </a:cubicBezTo>
                  <a:cubicBezTo>
                    <a:pt x="1379" y="1026"/>
                    <a:pt x="1028" y="1402"/>
                    <a:pt x="752" y="1953"/>
                  </a:cubicBezTo>
                  <a:cubicBezTo>
                    <a:pt x="627" y="2204"/>
                    <a:pt x="527" y="2480"/>
                    <a:pt x="451" y="2730"/>
                  </a:cubicBezTo>
                  <a:cubicBezTo>
                    <a:pt x="0" y="4209"/>
                    <a:pt x="276" y="5888"/>
                    <a:pt x="752" y="7467"/>
                  </a:cubicBezTo>
                  <a:cubicBezTo>
                    <a:pt x="1278" y="9372"/>
                    <a:pt x="2607" y="11277"/>
                    <a:pt x="2607" y="11277"/>
                  </a:cubicBezTo>
                  <a:lnTo>
                    <a:pt x="4236" y="17066"/>
                  </a:lnTo>
                  <a:cubicBezTo>
                    <a:pt x="4236" y="17066"/>
                    <a:pt x="4887" y="16790"/>
                    <a:pt x="5915" y="16389"/>
                  </a:cubicBezTo>
                  <a:cubicBezTo>
                    <a:pt x="6441" y="16164"/>
                    <a:pt x="7093" y="15913"/>
                    <a:pt x="7770" y="15638"/>
                  </a:cubicBezTo>
                  <a:cubicBezTo>
                    <a:pt x="8772" y="15212"/>
                    <a:pt x="9599" y="14886"/>
                    <a:pt x="10251" y="14660"/>
                  </a:cubicBezTo>
                  <a:cubicBezTo>
                    <a:pt x="11479" y="14159"/>
                    <a:pt x="12707" y="13683"/>
                    <a:pt x="13659" y="13307"/>
                  </a:cubicBezTo>
                  <a:lnTo>
                    <a:pt x="13885" y="13207"/>
                  </a:lnTo>
                  <a:cubicBezTo>
                    <a:pt x="13885" y="13207"/>
                    <a:pt x="14060" y="11878"/>
                    <a:pt x="13735" y="10951"/>
                  </a:cubicBezTo>
                  <a:cubicBezTo>
                    <a:pt x="13659" y="10800"/>
                    <a:pt x="13584" y="10625"/>
                    <a:pt x="13484" y="10500"/>
                  </a:cubicBezTo>
                  <a:cubicBezTo>
                    <a:pt x="13183" y="10074"/>
                    <a:pt x="12983" y="9773"/>
                    <a:pt x="12832" y="9547"/>
                  </a:cubicBezTo>
                  <a:cubicBezTo>
                    <a:pt x="12657" y="9322"/>
                    <a:pt x="12582" y="9222"/>
                    <a:pt x="12582" y="9222"/>
                  </a:cubicBezTo>
                  <a:cubicBezTo>
                    <a:pt x="12607" y="9171"/>
                    <a:pt x="12657" y="9046"/>
                    <a:pt x="12757" y="8896"/>
                  </a:cubicBezTo>
                  <a:cubicBezTo>
                    <a:pt x="12958" y="8570"/>
                    <a:pt x="13359" y="8069"/>
                    <a:pt x="13935" y="7993"/>
                  </a:cubicBezTo>
                  <a:cubicBezTo>
                    <a:pt x="13935" y="7993"/>
                    <a:pt x="13384" y="6339"/>
                    <a:pt x="11905" y="4034"/>
                  </a:cubicBezTo>
                  <a:cubicBezTo>
                    <a:pt x="11078" y="2755"/>
                    <a:pt x="10176" y="1527"/>
                    <a:pt x="8747" y="750"/>
                  </a:cubicBezTo>
                  <a:cubicBezTo>
                    <a:pt x="7891" y="287"/>
                    <a:pt x="6845" y="1"/>
                    <a:pt x="551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
            <p:cNvSpPr/>
            <p:nvPr/>
          </p:nvSpPr>
          <p:spPr>
            <a:xfrm>
              <a:off x="1804650" y="1000700"/>
              <a:ext cx="175475" cy="52750"/>
            </a:xfrm>
            <a:custGeom>
              <a:rect b="b" l="l" r="r" t="t"/>
              <a:pathLst>
                <a:path extrusionOk="0" h="2110" w="7019">
                  <a:moveTo>
                    <a:pt x="3789" y="1"/>
                  </a:moveTo>
                  <a:cubicBezTo>
                    <a:pt x="3251" y="1"/>
                    <a:pt x="2667" y="48"/>
                    <a:pt x="2031" y="149"/>
                  </a:cubicBezTo>
                  <a:cubicBezTo>
                    <a:pt x="1454" y="249"/>
                    <a:pt x="702" y="274"/>
                    <a:pt x="1" y="775"/>
                  </a:cubicBezTo>
                  <a:cubicBezTo>
                    <a:pt x="508" y="1151"/>
                    <a:pt x="2047" y="2110"/>
                    <a:pt x="3709" y="2110"/>
                  </a:cubicBezTo>
                  <a:cubicBezTo>
                    <a:pt x="3933" y="2110"/>
                    <a:pt x="4160" y="2092"/>
                    <a:pt x="4387" y="2054"/>
                  </a:cubicBezTo>
                  <a:cubicBezTo>
                    <a:pt x="5690" y="1853"/>
                    <a:pt x="6542" y="1226"/>
                    <a:pt x="7018" y="750"/>
                  </a:cubicBezTo>
                  <a:cubicBezTo>
                    <a:pt x="6162" y="287"/>
                    <a:pt x="5116" y="1"/>
                    <a:pt x="3789" y="1"/>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
            <p:cNvSpPr/>
            <p:nvPr/>
          </p:nvSpPr>
          <p:spPr>
            <a:xfrm>
              <a:off x="1761425" y="1068950"/>
              <a:ext cx="147900" cy="358425"/>
            </a:xfrm>
            <a:custGeom>
              <a:rect b="b" l="l" r="r" t="t"/>
              <a:pathLst>
                <a:path extrusionOk="0" h="14337" w="5916">
                  <a:moveTo>
                    <a:pt x="451" y="0"/>
                  </a:moveTo>
                  <a:cubicBezTo>
                    <a:pt x="0" y="1479"/>
                    <a:pt x="276" y="3158"/>
                    <a:pt x="752" y="4737"/>
                  </a:cubicBezTo>
                  <a:cubicBezTo>
                    <a:pt x="928" y="5389"/>
                    <a:pt x="1203" y="6040"/>
                    <a:pt x="1479" y="6617"/>
                  </a:cubicBezTo>
                  <a:cubicBezTo>
                    <a:pt x="1604" y="6842"/>
                    <a:pt x="1730" y="7068"/>
                    <a:pt x="1830" y="7268"/>
                  </a:cubicBezTo>
                  <a:cubicBezTo>
                    <a:pt x="2256" y="8045"/>
                    <a:pt x="2607" y="8547"/>
                    <a:pt x="2607" y="8547"/>
                  </a:cubicBezTo>
                  <a:lnTo>
                    <a:pt x="4236" y="14336"/>
                  </a:lnTo>
                  <a:cubicBezTo>
                    <a:pt x="4236" y="14336"/>
                    <a:pt x="4887" y="14060"/>
                    <a:pt x="5915" y="13659"/>
                  </a:cubicBezTo>
                  <a:cubicBezTo>
                    <a:pt x="5765" y="13258"/>
                    <a:pt x="5589" y="12782"/>
                    <a:pt x="5314" y="12206"/>
                  </a:cubicBezTo>
                  <a:cubicBezTo>
                    <a:pt x="4261" y="9875"/>
                    <a:pt x="4161" y="9825"/>
                    <a:pt x="4161" y="9825"/>
                  </a:cubicBezTo>
                  <a:lnTo>
                    <a:pt x="4111" y="9549"/>
                  </a:lnTo>
                  <a:lnTo>
                    <a:pt x="4111" y="9524"/>
                  </a:lnTo>
                  <a:cubicBezTo>
                    <a:pt x="4111" y="9449"/>
                    <a:pt x="4085" y="9123"/>
                    <a:pt x="4161" y="8847"/>
                  </a:cubicBezTo>
                  <a:cubicBezTo>
                    <a:pt x="4261" y="8522"/>
                    <a:pt x="4336" y="8321"/>
                    <a:pt x="4336" y="8321"/>
                  </a:cubicBezTo>
                  <a:lnTo>
                    <a:pt x="4286" y="8271"/>
                  </a:lnTo>
                  <a:cubicBezTo>
                    <a:pt x="3484" y="7268"/>
                    <a:pt x="2983" y="6893"/>
                    <a:pt x="1905" y="4587"/>
                  </a:cubicBezTo>
                  <a:cubicBezTo>
                    <a:pt x="1203" y="3058"/>
                    <a:pt x="702" y="1153"/>
                    <a:pt x="451" y="0"/>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
            <p:cNvSpPr/>
            <p:nvPr/>
          </p:nvSpPr>
          <p:spPr>
            <a:xfrm>
              <a:off x="2005775" y="1109675"/>
              <a:ext cx="74600" cy="121575"/>
            </a:xfrm>
            <a:custGeom>
              <a:rect b="b" l="l" r="r" t="t"/>
              <a:pathLst>
                <a:path extrusionOk="0" h="4863" w="2984">
                  <a:moveTo>
                    <a:pt x="1" y="0"/>
                  </a:moveTo>
                  <a:cubicBezTo>
                    <a:pt x="1" y="0"/>
                    <a:pt x="1605" y="1905"/>
                    <a:pt x="1855" y="3634"/>
                  </a:cubicBezTo>
                  <a:lnTo>
                    <a:pt x="2808" y="4863"/>
                  </a:lnTo>
                  <a:cubicBezTo>
                    <a:pt x="2833" y="4812"/>
                    <a:pt x="2883" y="4687"/>
                    <a:pt x="2983" y="4537"/>
                  </a:cubicBezTo>
                  <a:cubicBezTo>
                    <a:pt x="2758" y="4286"/>
                    <a:pt x="2457" y="3885"/>
                    <a:pt x="2181" y="3459"/>
                  </a:cubicBezTo>
                  <a:cubicBezTo>
                    <a:pt x="2181" y="3459"/>
                    <a:pt x="2306" y="2431"/>
                    <a:pt x="1329" y="1228"/>
                  </a:cubicBezTo>
                  <a:cubicBezTo>
                    <a:pt x="352" y="26"/>
                    <a:pt x="1" y="0"/>
                    <a:pt x="1" y="0"/>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
            <p:cNvSpPr/>
            <p:nvPr/>
          </p:nvSpPr>
          <p:spPr>
            <a:xfrm>
              <a:off x="1353525" y="1020700"/>
              <a:ext cx="387875" cy="828350"/>
            </a:xfrm>
            <a:custGeom>
              <a:rect b="b" l="l" r="r" t="t"/>
              <a:pathLst>
                <a:path extrusionOk="0" h="33134" w="15515">
                  <a:moveTo>
                    <a:pt x="2306" y="0"/>
                  </a:moveTo>
                  <a:cubicBezTo>
                    <a:pt x="2306" y="0"/>
                    <a:pt x="451" y="2356"/>
                    <a:pt x="451" y="6041"/>
                  </a:cubicBezTo>
                  <a:cubicBezTo>
                    <a:pt x="451" y="9700"/>
                    <a:pt x="1379" y="18321"/>
                    <a:pt x="1379" y="18321"/>
                  </a:cubicBezTo>
                  <a:cubicBezTo>
                    <a:pt x="1379" y="18321"/>
                    <a:pt x="0" y="20251"/>
                    <a:pt x="176" y="23334"/>
                  </a:cubicBezTo>
                  <a:cubicBezTo>
                    <a:pt x="376" y="26442"/>
                    <a:pt x="2933" y="32883"/>
                    <a:pt x="2933" y="32883"/>
                  </a:cubicBezTo>
                  <a:lnTo>
                    <a:pt x="3133" y="32933"/>
                  </a:lnTo>
                  <a:lnTo>
                    <a:pt x="3208" y="32958"/>
                  </a:lnTo>
                  <a:lnTo>
                    <a:pt x="3233" y="32958"/>
                  </a:lnTo>
                  <a:lnTo>
                    <a:pt x="3810" y="33133"/>
                  </a:lnTo>
                  <a:cubicBezTo>
                    <a:pt x="3810" y="33133"/>
                    <a:pt x="4186" y="22582"/>
                    <a:pt x="4462" y="18722"/>
                  </a:cubicBezTo>
                  <a:cubicBezTo>
                    <a:pt x="4712" y="14888"/>
                    <a:pt x="6291" y="7544"/>
                    <a:pt x="6291" y="7544"/>
                  </a:cubicBezTo>
                  <a:cubicBezTo>
                    <a:pt x="6291" y="7594"/>
                    <a:pt x="6742" y="8597"/>
                    <a:pt x="7344" y="9925"/>
                  </a:cubicBezTo>
                  <a:cubicBezTo>
                    <a:pt x="7444" y="10151"/>
                    <a:pt x="7544" y="10376"/>
                    <a:pt x="7644" y="10602"/>
                  </a:cubicBezTo>
                  <a:cubicBezTo>
                    <a:pt x="8672" y="12933"/>
                    <a:pt x="10000" y="15915"/>
                    <a:pt x="10552" y="17068"/>
                  </a:cubicBezTo>
                  <a:cubicBezTo>
                    <a:pt x="11504" y="19048"/>
                    <a:pt x="12181" y="20151"/>
                    <a:pt x="12181" y="20151"/>
                  </a:cubicBezTo>
                  <a:cubicBezTo>
                    <a:pt x="12181" y="20151"/>
                    <a:pt x="11078" y="21930"/>
                    <a:pt x="11479" y="24537"/>
                  </a:cubicBezTo>
                  <a:cubicBezTo>
                    <a:pt x="11830" y="26968"/>
                    <a:pt x="14061" y="32131"/>
                    <a:pt x="14336" y="32783"/>
                  </a:cubicBezTo>
                  <a:cubicBezTo>
                    <a:pt x="14361" y="32808"/>
                    <a:pt x="14361" y="32833"/>
                    <a:pt x="14361" y="32833"/>
                  </a:cubicBezTo>
                  <a:lnTo>
                    <a:pt x="14462" y="32858"/>
                  </a:lnTo>
                  <a:lnTo>
                    <a:pt x="14537" y="32858"/>
                  </a:lnTo>
                  <a:lnTo>
                    <a:pt x="15138" y="32958"/>
                  </a:lnTo>
                  <a:cubicBezTo>
                    <a:pt x="15138" y="32958"/>
                    <a:pt x="15514" y="21279"/>
                    <a:pt x="15364" y="19850"/>
                  </a:cubicBezTo>
                  <a:cubicBezTo>
                    <a:pt x="15213" y="18397"/>
                    <a:pt x="11780" y="4086"/>
                    <a:pt x="11780" y="4086"/>
                  </a:cubicBezTo>
                  <a:cubicBezTo>
                    <a:pt x="11680" y="4211"/>
                    <a:pt x="11629" y="4286"/>
                    <a:pt x="11629" y="4286"/>
                  </a:cubicBezTo>
                  <a:cubicBezTo>
                    <a:pt x="11436" y="4303"/>
                    <a:pt x="11225" y="4312"/>
                    <a:pt x="11000" y="4312"/>
                  </a:cubicBezTo>
                  <a:cubicBezTo>
                    <a:pt x="9557" y="4312"/>
                    <a:pt x="7517" y="3938"/>
                    <a:pt x="5740" y="2833"/>
                  </a:cubicBezTo>
                  <a:cubicBezTo>
                    <a:pt x="5188" y="2507"/>
                    <a:pt x="4687" y="2131"/>
                    <a:pt x="4236" y="1780"/>
                  </a:cubicBezTo>
                  <a:cubicBezTo>
                    <a:pt x="4086" y="1680"/>
                    <a:pt x="3960" y="1579"/>
                    <a:pt x="3835" y="1454"/>
                  </a:cubicBezTo>
                  <a:lnTo>
                    <a:pt x="3760" y="1404"/>
                  </a:lnTo>
                  <a:cubicBezTo>
                    <a:pt x="2857" y="627"/>
                    <a:pt x="2306" y="0"/>
                    <a:pt x="2306" y="0"/>
                  </a:cubicBezTo>
                  <a:close/>
                </a:path>
              </a:pathLst>
            </a:custGeom>
            <a:solidFill>
              <a:srgbClr val="D9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
            <p:cNvSpPr/>
            <p:nvPr/>
          </p:nvSpPr>
          <p:spPr>
            <a:xfrm>
              <a:off x="1353525" y="1020700"/>
              <a:ext cx="105900" cy="823950"/>
            </a:xfrm>
            <a:custGeom>
              <a:rect b="b" l="l" r="r" t="t"/>
              <a:pathLst>
                <a:path extrusionOk="0" h="32958" w="4236">
                  <a:moveTo>
                    <a:pt x="2306" y="0"/>
                  </a:moveTo>
                  <a:cubicBezTo>
                    <a:pt x="2306" y="0"/>
                    <a:pt x="451" y="2356"/>
                    <a:pt x="451" y="6041"/>
                  </a:cubicBezTo>
                  <a:cubicBezTo>
                    <a:pt x="451" y="9700"/>
                    <a:pt x="1379" y="18321"/>
                    <a:pt x="1379" y="18321"/>
                  </a:cubicBezTo>
                  <a:cubicBezTo>
                    <a:pt x="1379" y="18321"/>
                    <a:pt x="0" y="20251"/>
                    <a:pt x="176" y="23334"/>
                  </a:cubicBezTo>
                  <a:cubicBezTo>
                    <a:pt x="376" y="26442"/>
                    <a:pt x="2933" y="32883"/>
                    <a:pt x="2933" y="32883"/>
                  </a:cubicBezTo>
                  <a:lnTo>
                    <a:pt x="3208" y="32958"/>
                  </a:lnTo>
                  <a:cubicBezTo>
                    <a:pt x="2030" y="27745"/>
                    <a:pt x="2156" y="18923"/>
                    <a:pt x="2431" y="11805"/>
                  </a:cubicBezTo>
                  <a:cubicBezTo>
                    <a:pt x="2707" y="4812"/>
                    <a:pt x="3384" y="3434"/>
                    <a:pt x="4236" y="1780"/>
                  </a:cubicBezTo>
                  <a:cubicBezTo>
                    <a:pt x="3033" y="828"/>
                    <a:pt x="2306" y="0"/>
                    <a:pt x="2306" y="0"/>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
            <p:cNvSpPr/>
            <p:nvPr/>
          </p:nvSpPr>
          <p:spPr>
            <a:xfrm>
              <a:off x="1510800" y="1209300"/>
              <a:ext cx="206150" cy="632850"/>
            </a:xfrm>
            <a:custGeom>
              <a:rect b="b" l="l" r="r" t="t"/>
              <a:pathLst>
                <a:path extrusionOk="0" h="25314" w="8246">
                  <a:moveTo>
                    <a:pt x="0" y="0"/>
                  </a:moveTo>
                  <a:cubicBezTo>
                    <a:pt x="50" y="126"/>
                    <a:pt x="3308" y="7544"/>
                    <a:pt x="4261" y="9524"/>
                  </a:cubicBezTo>
                  <a:cubicBezTo>
                    <a:pt x="5213" y="11504"/>
                    <a:pt x="5890" y="12607"/>
                    <a:pt x="5890" y="12607"/>
                  </a:cubicBezTo>
                  <a:cubicBezTo>
                    <a:pt x="5890" y="12607"/>
                    <a:pt x="4787" y="14386"/>
                    <a:pt x="5188" y="16993"/>
                  </a:cubicBezTo>
                  <a:cubicBezTo>
                    <a:pt x="5564" y="19574"/>
                    <a:pt x="8070" y="25289"/>
                    <a:pt x="8070" y="25289"/>
                  </a:cubicBezTo>
                  <a:lnTo>
                    <a:pt x="8246" y="25314"/>
                  </a:lnTo>
                  <a:cubicBezTo>
                    <a:pt x="7694" y="23334"/>
                    <a:pt x="6917" y="20126"/>
                    <a:pt x="6767" y="17519"/>
                  </a:cubicBezTo>
                  <a:cubicBezTo>
                    <a:pt x="6567" y="13509"/>
                    <a:pt x="6767" y="12106"/>
                    <a:pt x="6767" y="12106"/>
                  </a:cubicBezTo>
                  <a:cubicBezTo>
                    <a:pt x="6767" y="12106"/>
                    <a:pt x="4311" y="6667"/>
                    <a:pt x="2381" y="3434"/>
                  </a:cubicBezTo>
                  <a:cubicBezTo>
                    <a:pt x="551" y="326"/>
                    <a:pt x="25" y="25"/>
                    <a:pt x="0" y="0"/>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
            <p:cNvSpPr/>
            <p:nvPr/>
          </p:nvSpPr>
          <p:spPr>
            <a:xfrm>
              <a:off x="1527700" y="582100"/>
              <a:ext cx="173600" cy="144350"/>
            </a:xfrm>
            <a:custGeom>
              <a:rect b="b" l="l" r="r" t="t"/>
              <a:pathLst>
                <a:path extrusionOk="0" h="5774" w="6944">
                  <a:moveTo>
                    <a:pt x="6266" y="0"/>
                  </a:moveTo>
                  <a:cubicBezTo>
                    <a:pt x="6166" y="176"/>
                    <a:pt x="5991" y="326"/>
                    <a:pt x="5740" y="401"/>
                  </a:cubicBezTo>
                  <a:cubicBezTo>
                    <a:pt x="5669" y="419"/>
                    <a:pt x="5598" y="428"/>
                    <a:pt x="5524" y="428"/>
                  </a:cubicBezTo>
                  <a:cubicBezTo>
                    <a:pt x="5388" y="428"/>
                    <a:pt x="5241" y="400"/>
                    <a:pt x="5063" y="351"/>
                  </a:cubicBezTo>
                  <a:cubicBezTo>
                    <a:pt x="4623" y="200"/>
                    <a:pt x="4258" y="102"/>
                    <a:pt x="3866" y="102"/>
                  </a:cubicBezTo>
                  <a:cubicBezTo>
                    <a:pt x="3543" y="102"/>
                    <a:pt x="3201" y="168"/>
                    <a:pt x="2783" y="326"/>
                  </a:cubicBezTo>
                  <a:cubicBezTo>
                    <a:pt x="1855" y="702"/>
                    <a:pt x="1454" y="1279"/>
                    <a:pt x="1705" y="1880"/>
                  </a:cubicBezTo>
                  <a:cubicBezTo>
                    <a:pt x="1966" y="2425"/>
                    <a:pt x="2137" y="3217"/>
                    <a:pt x="1710" y="3217"/>
                  </a:cubicBezTo>
                  <a:cubicBezTo>
                    <a:pt x="1685" y="3217"/>
                    <a:pt x="1659" y="3214"/>
                    <a:pt x="1630" y="3209"/>
                  </a:cubicBezTo>
                  <a:cubicBezTo>
                    <a:pt x="1437" y="3172"/>
                    <a:pt x="1193" y="3125"/>
                    <a:pt x="955" y="3125"/>
                  </a:cubicBezTo>
                  <a:cubicBezTo>
                    <a:pt x="546" y="3125"/>
                    <a:pt x="155" y="3264"/>
                    <a:pt x="76" y="3835"/>
                  </a:cubicBezTo>
                  <a:cubicBezTo>
                    <a:pt x="1" y="4361"/>
                    <a:pt x="327" y="4913"/>
                    <a:pt x="778" y="5289"/>
                  </a:cubicBezTo>
                  <a:cubicBezTo>
                    <a:pt x="1078" y="5539"/>
                    <a:pt x="1479" y="5715"/>
                    <a:pt x="1855" y="5765"/>
                  </a:cubicBezTo>
                  <a:cubicBezTo>
                    <a:pt x="1909" y="5771"/>
                    <a:pt x="1963" y="5774"/>
                    <a:pt x="2017" y="5774"/>
                  </a:cubicBezTo>
                  <a:cubicBezTo>
                    <a:pt x="2879" y="5774"/>
                    <a:pt x="3810" y="5051"/>
                    <a:pt x="3810" y="4462"/>
                  </a:cubicBezTo>
                  <a:cubicBezTo>
                    <a:pt x="3810" y="3883"/>
                    <a:pt x="3874" y="3347"/>
                    <a:pt x="4180" y="3347"/>
                  </a:cubicBezTo>
                  <a:cubicBezTo>
                    <a:pt x="4205" y="3347"/>
                    <a:pt x="4233" y="3351"/>
                    <a:pt x="4261" y="3359"/>
                  </a:cubicBezTo>
                  <a:cubicBezTo>
                    <a:pt x="4461" y="3416"/>
                    <a:pt x="4742" y="3562"/>
                    <a:pt x="5081" y="3562"/>
                  </a:cubicBezTo>
                  <a:cubicBezTo>
                    <a:pt x="5338" y="3562"/>
                    <a:pt x="5628" y="3478"/>
                    <a:pt x="5941" y="3209"/>
                  </a:cubicBezTo>
                  <a:cubicBezTo>
                    <a:pt x="6392" y="2833"/>
                    <a:pt x="6718" y="2507"/>
                    <a:pt x="6943" y="2056"/>
                  </a:cubicBezTo>
                  <a:cubicBezTo>
                    <a:pt x="6843" y="1178"/>
                    <a:pt x="6943" y="427"/>
                    <a:pt x="6943" y="427"/>
                  </a:cubicBezTo>
                  <a:lnTo>
                    <a:pt x="6943" y="427"/>
                  </a:lnTo>
                  <a:cubicBezTo>
                    <a:pt x="6921" y="428"/>
                    <a:pt x="6899" y="429"/>
                    <a:pt x="6878" y="429"/>
                  </a:cubicBezTo>
                  <a:cubicBezTo>
                    <a:pt x="6567" y="429"/>
                    <a:pt x="6384" y="259"/>
                    <a:pt x="626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
            <p:cNvSpPr/>
            <p:nvPr/>
          </p:nvSpPr>
          <p:spPr>
            <a:xfrm>
              <a:off x="1547125" y="582100"/>
              <a:ext cx="154175" cy="144125"/>
            </a:xfrm>
            <a:custGeom>
              <a:rect b="b" l="l" r="r" t="t"/>
              <a:pathLst>
                <a:path extrusionOk="0" h="5765" w="6167">
                  <a:moveTo>
                    <a:pt x="5489" y="0"/>
                  </a:moveTo>
                  <a:cubicBezTo>
                    <a:pt x="5389" y="176"/>
                    <a:pt x="5214" y="326"/>
                    <a:pt x="4963" y="401"/>
                  </a:cubicBezTo>
                  <a:cubicBezTo>
                    <a:pt x="4988" y="527"/>
                    <a:pt x="5013" y="652"/>
                    <a:pt x="5063" y="752"/>
                  </a:cubicBezTo>
                  <a:cubicBezTo>
                    <a:pt x="5389" y="1630"/>
                    <a:pt x="5339" y="2607"/>
                    <a:pt x="4362" y="2607"/>
                  </a:cubicBezTo>
                  <a:cubicBezTo>
                    <a:pt x="4261" y="2607"/>
                    <a:pt x="4161" y="2582"/>
                    <a:pt x="4036" y="2557"/>
                  </a:cubicBezTo>
                  <a:cubicBezTo>
                    <a:pt x="3484" y="2482"/>
                    <a:pt x="3033" y="2356"/>
                    <a:pt x="2682" y="2356"/>
                  </a:cubicBezTo>
                  <a:cubicBezTo>
                    <a:pt x="2231" y="2356"/>
                    <a:pt x="2006" y="2557"/>
                    <a:pt x="2006" y="3209"/>
                  </a:cubicBezTo>
                  <a:cubicBezTo>
                    <a:pt x="2006" y="4061"/>
                    <a:pt x="1028" y="5113"/>
                    <a:pt x="1" y="5289"/>
                  </a:cubicBezTo>
                  <a:cubicBezTo>
                    <a:pt x="301" y="5539"/>
                    <a:pt x="702" y="5715"/>
                    <a:pt x="1078" y="5765"/>
                  </a:cubicBezTo>
                  <a:lnTo>
                    <a:pt x="1229" y="5765"/>
                  </a:lnTo>
                  <a:cubicBezTo>
                    <a:pt x="2081" y="5765"/>
                    <a:pt x="3033" y="5063"/>
                    <a:pt x="3033" y="4462"/>
                  </a:cubicBezTo>
                  <a:cubicBezTo>
                    <a:pt x="3033" y="3885"/>
                    <a:pt x="3109" y="3359"/>
                    <a:pt x="3409" y="3359"/>
                  </a:cubicBezTo>
                  <a:lnTo>
                    <a:pt x="3484" y="3359"/>
                  </a:lnTo>
                  <a:cubicBezTo>
                    <a:pt x="3685" y="3409"/>
                    <a:pt x="3961" y="3559"/>
                    <a:pt x="4312" y="3559"/>
                  </a:cubicBezTo>
                  <a:cubicBezTo>
                    <a:pt x="4562" y="3559"/>
                    <a:pt x="4863" y="3484"/>
                    <a:pt x="5164" y="3209"/>
                  </a:cubicBezTo>
                  <a:cubicBezTo>
                    <a:pt x="5615" y="2833"/>
                    <a:pt x="5941" y="2507"/>
                    <a:pt x="6166" y="2056"/>
                  </a:cubicBezTo>
                  <a:cubicBezTo>
                    <a:pt x="6116" y="1755"/>
                    <a:pt x="6116" y="1479"/>
                    <a:pt x="6116" y="1229"/>
                  </a:cubicBezTo>
                  <a:cubicBezTo>
                    <a:pt x="6116" y="752"/>
                    <a:pt x="6166" y="427"/>
                    <a:pt x="6166" y="427"/>
                  </a:cubicBezTo>
                  <a:lnTo>
                    <a:pt x="6141" y="427"/>
                  </a:lnTo>
                  <a:cubicBezTo>
                    <a:pt x="5815" y="427"/>
                    <a:pt x="5615" y="251"/>
                    <a:pt x="5489" y="0"/>
                  </a:cubicBezTo>
                  <a:close/>
                </a:path>
              </a:pathLst>
            </a:custGeom>
            <a:solidFill>
              <a:srgbClr val="E0A6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
            <p:cNvSpPr/>
            <p:nvPr/>
          </p:nvSpPr>
          <p:spPr>
            <a:xfrm>
              <a:off x="1411175" y="671075"/>
              <a:ext cx="431725" cy="457450"/>
            </a:xfrm>
            <a:custGeom>
              <a:rect b="b" l="l" r="r" t="t"/>
              <a:pathLst>
                <a:path extrusionOk="0" h="18298" w="17269">
                  <a:moveTo>
                    <a:pt x="10301" y="0"/>
                  </a:moveTo>
                  <a:cubicBezTo>
                    <a:pt x="9649" y="0"/>
                    <a:pt x="8897" y="126"/>
                    <a:pt x="8070" y="477"/>
                  </a:cubicBezTo>
                  <a:cubicBezTo>
                    <a:pt x="7870" y="552"/>
                    <a:pt x="7694" y="627"/>
                    <a:pt x="7519" y="727"/>
                  </a:cubicBezTo>
                  <a:cubicBezTo>
                    <a:pt x="6115" y="1429"/>
                    <a:pt x="4937" y="2582"/>
                    <a:pt x="4236" y="4712"/>
                  </a:cubicBezTo>
                  <a:cubicBezTo>
                    <a:pt x="3434" y="7118"/>
                    <a:pt x="2882" y="9223"/>
                    <a:pt x="2607" y="9800"/>
                  </a:cubicBezTo>
                  <a:cubicBezTo>
                    <a:pt x="2331" y="10376"/>
                    <a:pt x="451" y="13008"/>
                    <a:pt x="0" y="13985"/>
                  </a:cubicBezTo>
                  <a:cubicBezTo>
                    <a:pt x="0" y="13985"/>
                    <a:pt x="526" y="14587"/>
                    <a:pt x="1429" y="15364"/>
                  </a:cubicBezTo>
                  <a:lnTo>
                    <a:pt x="1504" y="15414"/>
                  </a:lnTo>
                  <a:cubicBezTo>
                    <a:pt x="1629" y="15539"/>
                    <a:pt x="1780" y="15665"/>
                    <a:pt x="1930" y="15765"/>
                  </a:cubicBezTo>
                  <a:cubicBezTo>
                    <a:pt x="2381" y="16116"/>
                    <a:pt x="2882" y="16492"/>
                    <a:pt x="3434" y="16818"/>
                  </a:cubicBezTo>
                  <a:cubicBezTo>
                    <a:pt x="5252" y="17933"/>
                    <a:pt x="7328" y="18297"/>
                    <a:pt x="8755" y="18297"/>
                  </a:cubicBezTo>
                  <a:cubicBezTo>
                    <a:pt x="8803" y="18297"/>
                    <a:pt x="8851" y="18297"/>
                    <a:pt x="8897" y="18296"/>
                  </a:cubicBezTo>
                  <a:lnTo>
                    <a:pt x="8998" y="18296"/>
                  </a:lnTo>
                  <a:cubicBezTo>
                    <a:pt x="9123" y="18296"/>
                    <a:pt x="9223" y="18271"/>
                    <a:pt x="9323" y="18271"/>
                  </a:cubicBezTo>
                  <a:cubicBezTo>
                    <a:pt x="9323" y="18271"/>
                    <a:pt x="9374" y="18196"/>
                    <a:pt x="9474" y="18071"/>
                  </a:cubicBezTo>
                  <a:cubicBezTo>
                    <a:pt x="9950" y="17469"/>
                    <a:pt x="11253" y="15640"/>
                    <a:pt x="12005" y="13810"/>
                  </a:cubicBezTo>
                  <a:cubicBezTo>
                    <a:pt x="12156" y="13434"/>
                    <a:pt x="12331" y="13058"/>
                    <a:pt x="12481" y="12682"/>
                  </a:cubicBezTo>
                  <a:cubicBezTo>
                    <a:pt x="13133" y="11078"/>
                    <a:pt x="13760" y="9549"/>
                    <a:pt x="13935" y="9148"/>
                  </a:cubicBezTo>
                  <a:cubicBezTo>
                    <a:pt x="13960" y="9073"/>
                    <a:pt x="13985" y="9023"/>
                    <a:pt x="13985" y="9023"/>
                  </a:cubicBezTo>
                  <a:lnTo>
                    <a:pt x="13985" y="9775"/>
                  </a:lnTo>
                  <a:lnTo>
                    <a:pt x="14010" y="9775"/>
                  </a:lnTo>
                  <a:cubicBezTo>
                    <a:pt x="14136" y="9775"/>
                    <a:pt x="14486" y="9775"/>
                    <a:pt x="14938" y="9750"/>
                  </a:cubicBezTo>
                  <a:cubicBezTo>
                    <a:pt x="15614" y="9750"/>
                    <a:pt x="16516" y="9675"/>
                    <a:pt x="17043" y="9524"/>
                  </a:cubicBezTo>
                  <a:cubicBezTo>
                    <a:pt x="17043" y="9524"/>
                    <a:pt x="17268" y="7244"/>
                    <a:pt x="16617" y="4687"/>
                  </a:cubicBezTo>
                  <a:cubicBezTo>
                    <a:pt x="16266" y="3359"/>
                    <a:pt x="15539" y="2381"/>
                    <a:pt x="14662" y="1655"/>
                  </a:cubicBezTo>
                  <a:cubicBezTo>
                    <a:pt x="14562" y="1579"/>
                    <a:pt x="14486" y="1529"/>
                    <a:pt x="14386" y="1454"/>
                  </a:cubicBezTo>
                  <a:lnTo>
                    <a:pt x="14311" y="1404"/>
                  </a:lnTo>
                  <a:cubicBezTo>
                    <a:pt x="13584" y="878"/>
                    <a:pt x="12757" y="527"/>
                    <a:pt x="12005" y="276"/>
                  </a:cubicBezTo>
                  <a:cubicBezTo>
                    <a:pt x="11805" y="226"/>
                    <a:pt x="11579" y="151"/>
                    <a:pt x="11354" y="101"/>
                  </a:cubicBezTo>
                  <a:lnTo>
                    <a:pt x="11278" y="101"/>
                  </a:lnTo>
                  <a:cubicBezTo>
                    <a:pt x="10978" y="51"/>
                    <a:pt x="10652" y="0"/>
                    <a:pt x="10301" y="0"/>
                  </a:cubicBezTo>
                  <a:close/>
                </a:path>
              </a:pathLst>
            </a:custGeom>
            <a:solidFill>
              <a:srgbClr val="67C1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
            <p:cNvSpPr/>
            <p:nvPr/>
          </p:nvSpPr>
          <p:spPr>
            <a:xfrm>
              <a:off x="1668675" y="671075"/>
              <a:ext cx="109050" cy="50675"/>
            </a:xfrm>
            <a:custGeom>
              <a:rect b="b" l="l" r="r" t="t"/>
              <a:pathLst>
                <a:path extrusionOk="0" h="2027" w="4362">
                  <a:moveTo>
                    <a:pt x="1" y="0"/>
                  </a:moveTo>
                  <a:cubicBezTo>
                    <a:pt x="502" y="652"/>
                    <a:pt x="1404" y="1629"/>
                    <a:pt x="2232" y="1905"/>
                  </a:cubicBezTo>
                  <a:cubicBezTo>
                    <a:pt x="2477" y="1992"/>
                    <a:pt x="2723" y="2026"/>
                    <a:pt x="2958" y="2026"/>
                  </a:cubicBezTo>
                  <a:cubicBezTo>
                    <a:pt x="3539" y="2026"/>
                    <a:pt x="4059" y="1815"/>
                    <a:pt x="4362" y="1655"/>
                  </a:cubicBezTo>
                  <a:cubicBezTo>
                    <a:pt x="3535" y="1003"/>
                    <a:pt x="2582" y="552"/>
                    <a:pt x="1705" y="276"/>
                  </a:cubicBezTo>
                  <a:cubicBezTo>
                    <a:pt x="1229" y="126"/>
                    <a:pt x="653" y="0"/>
                    <a:pt x="1"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
            <p:cNvSpPr/>
            <p:nvPr/>
          </p:nvSpPr>
          <p:spPr>
            <a:xfrm>
              <a:off x="1411175" y="689250"/>
              <a:ext cx="187975" cy="375950"/>
            </a:xfrm>
            <a:custGeom>
              <a:rect b="b" l="l" r="r" t="t"/>
              <a:pathLst>
                <a:path extrusionOk="0" h="15038" w="7519">
                  <a:moveTo>
                    <a:pt x="7519" y="0"/>
                  </a:moveTo>
                  <a:lnTo>
                    <a:pt x="7519" y="0"/>
                  </a:lnTo>
                  <a:cubicBezTo>
                    <a:pt x="6115" y="702"/>
                    <a:pt x="4937" y="1855"/>
                    <a:pt x="4236" y="3985"/>
                  </a:cubicBezTo>
                  <a:cubicBezTo>
                    <a:pt x="3434" y="6391"/>
                    <a:pt x="2882" y="8496"/>
                    <a:pt x="2607" y="9073"/>
                  </a:cubicBezTo>
                  <a:cubicBezTo>
                    <a:pt x="2331" y="9649"/>
                    <a:pt x="451" y="12281"/>
                    <a:pt x="0" y="13258"/>
                  </a:cubicBezTo>
                  <a:cubicBezTo>
                    <a:pt x="0" y="13258"/>
                    <a:pt x="727" y="14111"/>
                    <a:pt x="1930" y="15038"/>
                  </a:cubicBezTo>
                  <a:cubicBezTo>
                    <a:pt x="2105" y="14662"/>
                    <a:pt x="2331" y="14236"/>
                    <a:pt x="2632" y="13760"/>
                  </a:cubicBezTo>
                  <a:cubicBezTo>
                    <a:pt x="3785" y="12005"/>
                    <a:pt x="5313" y="8672"/>
                    <a:pt x="5539" y="7594"/>
                  </a:cubicBezTo>
                  <a:lnTo>
                    <a:pt x="5514" y="7319"/>
                  </a:lnTo>
                  <a:lnTo>
                    <a:pt x="6216" y="7319"/>
                  </a:lnTo>
                  <a:cubicBezTo>
                    <a:pt x="6491" y="7319"/>
                    <a:pt x="6642" y="7344"/>
                    <a:pt x="6642" y="7344"/>
                  </a:cubicBezTo>
                  <a:cubicBezTo>
                    <a:pt x="6642" y="6341"/>
                    <a:pt x="6466" y="2707"/>
                    <a:pt x="7519"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
            <p:cNvSpPr/>
            <p:nvPr/>
          </p:nvSpPr>
          <p:spPr>
            <a:xfrm>
              <a:off x="1723200" y="827100"/>
              <a:ext cx="61425" cy="161050"/>
            </a:xfrm>
            <a:custGeom>
              <a:rect b="b" l="l" r="r" t="t"/>
              <a:pathLst>
                <a:path extrusionOk="0" h="6442" w="2457">
                  <a:moveTo>
                    <a:pt x="2181" y="0"/>
                  </a:moveTo>
                  <a:cubicBezTo>
                    <a:pt x="2181" y="0"/>
                    <a:pt x="452" y="3860"/>
                    <a:pt x="0" y="6441"/>
                  </a:cubicBezTo>
                  <a:cubicBezTo>
                    <a:pt x="777" y="4561"/>
                    <a:pt x="1504" y="2782"/>
                    <a:pt x="1504" y="2782"/>
                  </a:cubicBezTo>
                  <a:lnTo>
                    <a:pt x="1504" y="3534"/>
                  </a:lnTo>
                  <a:cubicBezTo>
                    <a:pt x="1504" y="3534"/>
                    <a:pt x="1905" y="3534"/>
                    <a:pt x="2457" y="3509"/>
                  </a:cubicBezTo>
                  <a:cubicBezTo>
                    <a:pt x="2256" y="2356"/>
                    <a:pt x="2181" y="0"/>
                    <a:pt x="2181"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
            <p:cNvSpPr/>
            <p:nvPr/>
          </p:nvSpPr>
          <p:spPr>
            <a:xfrm>
              <a:off x="2263925" y="1277025"/>
              <a:ext cx="195525" cy="399725"/>
            </a:xfrm>
            <a:custGeom>
              <a:rect b="b" l="l" r="r" t="t"/>
              <a:pathLst>
                <a:path extrusionOk="0" h="15989" w="7821">
                  <a:moveTo>
                    <a:pt x="5441" y="0"/>
                  </a:moveTo>
                  <a:cubicBezTo>
                    <a:pt x="5179" y="0"/>
                    <a:pt x="4915" y="21"/>
                    <a:pt x="4662" y="48"/>
                  </a:cubicBezTo>
                  <a:cubicBezTo>
                    <a:pt x="3484" y="199"/>
                    <a:pt x="1" y="1276"/>
                    <a:pt x="1" y="1276"/>
                  </a:cubicBezTo>
                  <a:cubicBezTo>
                    <a:pt x="101" y="1326"/>
                    <a:pt x="201" y="1402"/>
                    <a:pt x="276" y="1477"/>
                  </a:cubicBezTo>
                  <a:cubicBezTo>
                    <a:pt x="928" y="2028"/>
                    <a:pt x="1379" y="3006"/>
                    <a:pt x="1830" y="4259"/>
                  </a:cubicBezTo>
                  <a:cubicBezTo>
                    <a:pt x="1955" y="4610"/>
                    <a:pt x="2106" y="4986"/>
                    <a:pt x="2231" y="5362"/>
                  </a:cubicBezTo>
                  <a:lnTo>
                    <a:pt x="3810" y="4484"/>
                  </a:lnTo>
                  <a:lnTo>
                    <a:pt x="3810" y="4484"/>
                  </a:lnTo>
                  <a:cubicBezTo>
                    <a:pt x="3459" y="6514"/>
                    <a:pt x="3710" y="9397"/>
                    <a:pt x="3710" y="9397"/>
                  </a:cubicBezTo>
                  <a:cubicBezTo>
                    <a:pt x="4336" y="10976"/>
                    <a:pt x="4913" y="12680"/>
                    <a:pt x="5339" y="13983"/>
                  </a:cubicBezTo>
                  <a:lnTo>
                    <a:pt x="6316" y="15988"/>
                  </a:lnTo>
                  <a:lnTo>
                    <a:pt x="7169" y="15988"/>
                  </a:lnTo>
                  <a:cubicBezTo>
                    <a:pt x="7169" y="15988"/>
                    <a:pt x="7344" y="13607"/>
                    <a:pt x="7344" y="11326"/>
                  </a:cubicBezTo>
                  <a:cubicBezTo>
                    <a:pt x="7344" y="9021"/>
                    <a:pt x="7820" y="3281"/>
                    <a:pt x="7544" y="1602"/>
                  </a:cubicBezTo>
                  <a:cubicBezTo>
                    <a:pt x="7328" y="283"/>
                    <a:pt x="6400" y="0"/>
                    <a:pt x="5441" y="0"/>
                  </a:cubicBezTo>
                  <a:close/>
                </a:path>
              </a:pathLst>
            </a:custGeom>
            <a:solidFill>
              <a:srgbClr val="FF69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
            <p:cNvSpPr/>
            <p:nvPr/>
          </p:nvSpPr>
          <p:spPr>
            <a:xfrm>
              <a:off x="2309675" y="1334600"/>
              <a:ext cx="119700" cy="342150"/>
            </a:xfrm>
            <a:custGeom>
              <a:rect b="b" l="l" r="r" t="t"/>
              <a:pathLst>
                <a:path extrusionOk="0" h="13686" w="4788">
                  <a:moveTo>
                    <a:pt x="3258" y="1"/>
                  </a:moveTo>
                  <a:cubicBezTo>
                    <a:pt x="3258" y="1"/>
                    <a:pt x="927" y="1404"/>
                    <a:pt x="0" y="1956"/>
                  </a:cubicBezTo>
                  <a:cubicBezTo>
                    <a:pt x="125" y="2307"/>
                    <a:pt x="276" y="2683"/>
                    <a:pt x="401" y="3059"/>
                  </a:cubicBezTo>
                  <a:lnTo>
                    <a:pt x="1980" y="2181"/>
                  </a:lnTo>
                  <a:lnTo>
                    <a:pt x="1980" y="2181"/>
                  </a:lnTo>
                  <a:cubicBezTo>
                    <a:pt x="1629" y="4211"/>
                    <a:pt x="1880" y="7094"/>
                    <a:pt x="1880" y="7094"/>
                  </a:cubicBezTo>
                  <a:cubicBezTo>
                    <a:pt x="2506" y="8673"/>
                    <a:pt x="3083" y="10377"/>
                    <a:pt x="3509" y="11680"/>
                  </a:cubicBezTo>
                  <a:lnTo>
                    <a:pt x="4486" y="13685"/>
                  </a:lnTo>
                  <a:lnTo>
                    <a:pt x="4787" y="13685"/>
                  </a:lnTo>
                  <a:cubicBezTo>
                    <a:pt x="4261" y="12382"/>
                    <a:pt x="3158" y="9199"/>
                    <a:pt x="3033" y="6292"/>
                  </a:cubicBezTo>
                  <a:cubicBezTo>
                    <a:pt x="2882" y="2507"/>
                    <a:pt x="3258" y="1"/>
                    <a:pt x="3258" y="1"/>
                  </a:cubicBezTo>
                  <a:close/>
                </a:path>
              </a:pathLst>
            </a:custGeom>
            <a:solidFill>
              <a:srgbClr val="E25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
            <p:cNvSpPr/>
            <p:nvPr/>
          </p:nvSpPr>
          <p:spPr>
            <a:xfrm>
              <a:off x="1701275" y="464850"/>
              <a:ext cx="181725" cy="131675"/>
            </a:xfrm>
            <a:custGeom>
              <a:rect b="b" l="l" r="r" t="t"/>
              <a:pathLst>
                <a:path extrusionOk="0" h="5267" w="7269">
                  <a:moveTo>
                    <a:pt x="3391" y="1"/>
                  </a:moveTo>
                  <a:cubicBezTo>
                    <a:pt x="2932" y="1"/>
                    <a:pt x="2356" y="136"/>
                    <a:pt x="1780" y="505"/>
                  </a:cubicBezTo>
                  <a:cubicBezTo>
                    <a:pt x="1329" y="781"/>
                    <a:pt x="902" y="1232"/>
                    <a:pt x="577" y="1833"/>
                  </a:cubicBezTo>
                  <a:cubicBezTo>
                    <a:pt x="351" y="2284"/>
                    <a:pt x="151" y="2711"/>
                    <a:pt x="0" y="3112"/>
                  </a:cubicBezTo>
                  <a:cubicBezTo>
                    <a:pt x="276" y="3287"/>
                    <a:pt x="301" y="3838"/>
                    <a:pt x="301" y="3838"/>
                  </a:cubicBezTo>
                  <a:cubicBezTo>
                    <a:pt x="301" y="3838"/>
                    <a:pt x="802" y="3337"/>
                    <a:pt x="1303" y="2886"/>
                  </a:cubicBezTo>
                  <a:cubicBezTo>
                    <a:pt x="1672" y="2556"/>
                    <a:pt x="2282" y="2286"/>
                    <a:pt x="2969" y="2286"/>
                  </a:cubicBezTo>
                  <a:cubicBezTo>
                    <a:pt x="3169" y="2286"/>
                    <a:pt x="3375" y="2309"/>
                    <a:pt x="3584" y="2360"/>
                  </a:cubicBezTo>
                  <a:cubicBezTo>
                    <a:pt x="4486" y="2585"/>
                    <a:pt x="4612" y="3036"/>
                    <a:pt x="4612" y="3036"/>
                  </a:cubicBezTo>
                  <a:cubicBezTo>
                    <a:pt x="4612" y="3036"/>
                    <a:pt x="4835" y="2925"/>
                    <a:pt x="5132" y="2925"/>
                  </a:cubicBezTo>
                  <a:cubicBezTo>
                    <a:pt x="5280" y="2925"/>
                    <a:pt x="5447" y="2953"/>
                    <a:pt x="5614" y="3036"/>
                  </a:cubicBezTo>
                  <a:cubicBezTo>
                    <a:pt x="6090" y="3287"/>
                    <a:pt x="6441" y="3588"/>
                    <a:pt x="6141" y="5091"/>
                  </a:cubicBezTo>
                  <a:cubicBezTo>
                    <a:pt x="6141" y="5142"/>
                    <a:pt x="6141" y="5192"/>
                    <a:pt x="6116" y="5267"/>
                  </a:cubicBezTo>
                  <a:cubicBezTo>
                    <a:pt x="6266" y="5167"/>
                    <a:pt x="6517" y="4966"/>
                    <a:pt x="6717" y="4540"/>
                  </a:cubicBezTo>
                  <a:cubicBezTo>
                    <a:pt x="6817" y="4340"/>
                    <a:pt x="6918" y="4089"/>
                    <a:pt x="6968" y="3788"/>
                  </a:cubicBezTo>
                  <a:cubicBezTo>
                    <a:pt x="7268" y="2460"/>
                    <a:pt x="6943" y="1382"/>
                    <a:pt x="6266" y="906"/>
                  </a:cubicBezTo>
                  <a:cubicBezTo>
                    <a:pt x="5806" y="594"/>
                    <a:pt x="5228" y="540"/>
                    <a:pt x="4884" y="540"/>
                  </a:cubicBezTo>
                  <a:cubicBezTo>
                    <a:pt x="4703" y="540"/>
                    <a:pt x="4587" y="555"/>
                    <a:pt x="4587" y="555"/>
                  </a:cubicBezTo>
                  <a:cubicBezTo>
                    <a:pt x="4587" y="555"/>
                    <a:pt x="4486" y="79"/>
                    <a:pt x="3509" y="4"/>
                  </a:cubicBezTo>
                  <a:cubicBezTo>
                    <a:pt x="3471" y="2"/>
                    <a:pt x="3431" y="1"/>
                    <a:pt x="3391" y="1"/>
                  </a:cubicBezTo>
                  <a:close/>
                </a:path>
              </a:pathLst>
            </a:custGeom>
            <a:solidFill>
              <a:srgbClr val="FEC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
            <p:cNvSpPr/>
            <p:nvPr/>
          </p:nvSpPr>
          <p:spPr>
            <a:xfrm>
              <a:off x="1701275" y="477450"/>
              <a:ext cx="168575" cy="119075"/>
            </a:xfrm>
            <a:custGeom>
              <a:rect b="b" l="l" r="r" t="t"/>
              <a:pathLst>
                <a:path extrusionOk="0" h="4763" w="6743">
                  <a:moveTo>
                    <a:pt x="1780" y="1"/>
                  </a:moveTo>
                  <a:lnTo>
                    <a:pt x="1780" y="1"/>
                  </a:lnTo>
                  <a:cubicBezTo>
                    <a:pt x="1329" y="277"/>
                    <a:pt x="902" y="728"/>
                    <a:pt x="577" y="1329"/>
                  </a:cubicBezTo>
                  <a:cubicBezTo>
                    <a:pt x="351" y="1780"/>
                    <a:pt x="151" y="2207"/>
                    <a:pt x="0" y="2608"/>
                  </a:cubicBezTo>
                  <a:cubicBezTo>
                    <a:pt x="276" y="2783"/>
                    <a:pt x="301" y="3334"/>
                    <a:pt x="301" y="3334"/>
                  </a:cubicBezTo>
                  <a:cubicBezTo>
                    <a:pt x="301" y="3334"/>
                    <a:pt x="802" y="2833"/>
                    <a:pt x="1303" y="2382"/>
                  </a:cubicBezTo>
                  <a:cubicBezTo>
                    <a:pt x="1679" y="2056"/>
                    <a:pt x="2281" y="1780"/>
                    <a:pt x="2983" y="1780"/>
                  </a:cubicBezTo>
                  <a:cubicBezTo>
                    <a:pt x="3183" y="1780"/>
                    <a:pt x="3384" y="1806"/>
                    <a:pt x="3584" y="1856"/>
                  </a:cubicBezTo>
                  <a:cubicBezTo>
                    <a:pt x="4486" y="2081"/>
                    <a:pt x="4612" y="2532"/>
                    <a:pt x="4612" y="2532"/>
                  </a:cubicBezTo>
                  <a:cubicBezTo>
                    <a:pt x="4612" y="2532"/>
                    <a:pt x="4837" y="2407"/>
                    <a:pt x="5138" y="2407"/>
                  </a:cubicBezTo>
                  <a:cubicBezTo>
                    <a:pt x="5288" y="2407"/>
                    <a:pt x="5439" y="2457"/>
                    <a:pt x="5614" y="2532"/>
                  </a:cubicBezTo>
                  <a:cubicBezTo>
                    <a:pt x="5965" y="2708"/>
                    <a:pt x="6266" y="2933"/>
                    <a:pt x="6266" y="3660"/>
                  </a:cubicBezTo>
                  <a:cubicBezTo>
                    <a:pt x="6266" y="3911"/>
                    <a:pt x="6216" y="4212"/>
                    <a:pt x="6141" y="4587"/>
                  </a:cubicBezTo>
                  <a:cubicBezTo>
                    <a:pt x="6141" y="4638"/>
                    <a:pt x="6141" y="4688"/>
                    <a:pt x="6116" y="4763"/>
                  </a:cubicBezTo>
                  <a:cubicBezTo>
                    <a:pt x="6266" y="4663"/>
                    <a:pt x="6517" y="4462"/>
                    <a:pt x="6717" y="4036"/>
                  </a:cubicBezTo>
                  <a:cubicBezTo>
                    <a:pt x="6742" y="3760"/>
                    <a:pt x="6717" y="3510"/>
                    <a:pt x="6667" y="3259"/>
                  </a:cubicBezTo>
                  <a:cubicBezTo>
                    <a:pt x="6416" y="2257"/>
                    <a:pt x="5990" y="1780"/>
                    <a:pt x="5464" y="1780"/>
                  </a:cubicBezTo>
                  <a:cubicBezTo>
                    <a:pt x="5288" y="1780"/>
                    <a:pt x="5138" y="1831"/>
                    <a:pt x="4963" y="1906"/>
                  </a:cubicBezTo>
                  <a:cubicBezTo>
                    <a:pt x="4963" y="1906"/>
                    <a:pt x="4261" y="1229"/>
                    <a:pt x="3334" y="1204"/>
                  </a:cubicBezTo>
                  <a:lnTo>
                    <a:pt x="3283" y="1204"/>
                  </a:lnTo>
                  <a:cubicBezTo>
                    <a:pt x="2381" y="1204"/>
                    <a:pt x="1253" y="1881"/>
                    <a:pt x="1253" y="1881"/>
                  </a:cubicBezTo>
                  <a:cubicBezTo>
                    <a:pt x="1329" y="1229"/>
                    <a:pt x="1554" y="527"/>
                    <a:pt x="1780" y="1"/>
                  </a:cubicBezTo>
                  <a:close/>
                </a:path>
              </a:pathLst>
            </a:custGeom>
            <a:solidFill>
              <a:srgbClr val="E0A6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
            <p:cNvSpPr/>
            <p:nvPr/>
          </p:nvSpPr>
          <p:spPr>
            <a:xfrm>
              <a:off x="2365425" y="1668475"/>
              <a:ext cx="90875" cy="176825"/>
            </a:xfrm>
            <a:custGeom>
              <a:rect b="b" l="l" r="r" t="t"/>
              <a:pathLst>
                <a:path extrusionOk="0" h="7073" w="3635">
                  <a:moveTo>
                    <a:pt x="291" y="1"/>
                  </a:moveTo>
                  <a:cubicBezTo>
                    <a:pt x="277" y="1"/>
                    <a:pt x="264" y="2"/>
                    <a:pt x="251" y="4"/>
                  </a:cubicBezTo>
                  <a:cubicBezTo>
                    <a:pt x="101" y="29"/>
                    <a:pt x="1" y="180"/>
                    <a:pt x="26" y="305"/>
                  </a:cubicBezTo>
                  <a:lnTo>
                    <a:pt x="552" y="3463"/>
                  </a:lnTo>
                  <a:cubicBezTo>
                    <a:pt x="577" y="3513"/>
                    <a:pt x="577" y="3538"/>
                    <a:pt x="602" y="3588"/>
                  </a:cubicBezTo>
                  <a:lnTo>
                    <a:pt x="3159" y="6972"/>
                  </a:lnTo>
                  <a:cubicBezTo>
                    <a:pt x="3209" y="7047"/>
                    <a:pt x="3284" y="7072"/>
                    <a:pt x="3359" y="7072"/>
                  </a:cubicBezTo>
                  <a:cubicBezTo>
                    <a:pt x="3409" y="7072"/>
                    <a:pt x="3459" y="7072"/>
                    <a:pt x="3510" y="7022"/>
                  </a:cubicBezTo>
                  <a:cubicBezTo>
                    <a:pt x="3610" y="6947"/>
                    <a:pt x="3635" y="6771"/>
                    <a:pt x="3560" y="6671"/>
                  </a:cubicBezTo>
                  <a:lnTo>
                    <a:pt x="1053" y="3313"/>
                  </a:lnTo>
                  <a:lnTo>
                    <a:pt x="527" y="230"/>
                  </a:lnTo>
                  <a:cubicBezTo>
                    <a:pt x="527" y="95"/>
                    <a:pt x="406" y="1"/>
                    <a:pt x="291" y="1"/>
                  </a:cubicBez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
            <p:cNvSpPr/>
            <p:nvPr/>
          </p:nvSpPr>
          <p:spPr>
            <a:xfrm>
              <a:off x="2075950" y="1200525"/>
              <a:ext cx="282625" cy="77675"/>
            </a:xfrm>
            <a:custGeom>
              <a:rect b="b" l="l" r="r" t="t"/>
              <a:pathLst>
                <a:path extrusionOk="0" h="3107" w="11305">
                  <a:moveTo>
                    <a:pt x="1354" y="0"/>
                  </a:moveTo>
                  <a:cubicBezTo>
                    <a:pt x="702" y="76"/>
                    <a:pt x="301" y="702"/>
                    <a:pt x="101" y="1028"/>
                  </a:cubicBezTo>
                  <a:cubicBezTo>
                    <a:pt x="51" y="1153"/>
                    <a:pt x="1" y="1229"/>
                    <a:pt x="1" y="1229"/>
                  </a:cubicBezTo>
                  <a:cubicBezTo>
                    <a:pt x="101" y="1329"/>
                    <a:pt x="176" y="1454"/>
                    <a:pt x="251" y="1554"/>
                  </a:cubicBezTo>
                  <a:cubicBezTo>
                    <a:pt x="402" y="1780"/>
                    <a:pt x="602" y="2081"/>
                    <a:pt x="903" y="2507"/>
                  </a:cubicBezTo>
                  <a:cubicBezTo>
                    <a:pt x="1003" y="2632"/>
                    <a:pt x="1078" y="2807"/>
                    <a:pt x="1154" y="2958"/>
                  </a:cubicBezTo>
                  <a:cubicBezTo>
                    <a:pt x="1549" y="3051"/>
                    <a:pt x="2268" y="3106"/>
                    <a:pt x="3060" y="3106"/>
                  </a:cubicBezTo>
                  <a:cubicBezTo>
                    <a:pt x="3976" y="3106"/>
                    <a:pt x="4989" y="3032"/>
                    <a:pt x="5715" y="2858"/>
                  </a:cubicBezTo>
                  <a:cubicBezTo>
                    <a:pt x="7269" y="2507"/>
                    <a:pt x="9099" y="1830"/>
                    <a:pt x="9099" y="1830"/>
                  </a:cubicBezTo>
                  <a:cubicBezTo>
                    <a:pt x="9099" y="1830"/>
                    <a:pt x="9892" y="2059"/>
                    <a:pt x="10266" y="2059"/>
                  </a:cubicBezTo>
                  <a:cubicBezTo>
                    <a:pt x="10338" y="2059"/>
                    <a:pt x="10395" y="2051"/>
                    <a:pt x="10427" y="2031"/>
                  </a:cubicBezTo>
                  <a:lnTo>
                    <a:pt x="10452" y="1980"/>
                  </a:lnTo>
                  <a:cubicBezTo>
                    <a:pt x="10527" y="1855"/>
                    <a:pt x="10302" y="1755"/>
                    <a:pt x="10151" y="1680"/>
                  </a:cubicBezTo>
                  <a:lnTo>
                    <a:pt x="10151" y="1680"/>
                  </a:lnTo>
                  <a:cubicBezTo>
                    <a:pt x="10369" y="1759"/>
                    <a:pt x="10790" y="1885"/>
                    <a:pt x="10982" y="1885"/>
                  </a:cubicBezTo>
                  <a:cubicBezTo>
                    <a:pt x="11033" y="1885"/>
                    <a:pt x="11068" y="1876"/>
                    <a:pt x="11078" y="1855"/>
                  </a:cubicBezTo>
                  <a:cubicBezTo>
                    <a:pt x="11154" y="1730"/>
                    <a:pt x="10828" y="1454"/>
                    <a:pt x="10803" y="1404"/>
                  </a:cubicBezTo>
                  <a:cubicBezTo>
                    <a:pt x="10799" y="1400"/>
                    <a:pt x="10798" y="1399"/>
                    <a:pt x="10799" y="1399"/>
                  </a:cubicBezTo>
                  <a:lnTo>
                    <a:pt x="10799" y="1399"/>
                  </a:lnTo>
                  <a:cubicBezTo>
                    <a:pt x="10810" y="1399"/>
                    <a:pt x="11030" y="1557"/>
                    <a:pt x="11152" y="1557"/>
                  </a:cubicBezTo>
                  <a:cubicBezTo>
                    <a:pt x="11190" y="1557"/>
                    <a:pt x="11218" y="1542"/>
                    <a:pt x="11229" y="1504"/>
                  </a:cubicBezTo>
                  <a:cubicBezTo>
                    <a:pt x="11304" y="1354"/>
                    <a:pt x="10903" y="953"/>
                    <a:pt x="10251" y="477"/>
                  </a:cubicBezTo>
                  <a:cubicBezTo>
                    <a:pt x="10088" y="353"/>
                    <a:pt x="9917" y="307"/>
                    <a:pt x="9752" y="307"/>
                  </a:cubicBezTo>
                  <a:cubicBezTo>
                    <a:pt x="9284" y="307"/>
                    <a:pt x="8873" y="677"/>
                    <a:pt x="8873" y="677"/>
                  </a:cubicBezTo>
                  <a:cubicBezTo>
                    <a:pt x="8873" y="677"/>
                    <a:pt x="8497" y="777"/>
                    <a:pt x="7144" y="802"/>
                  </a:cubicBezTo>
                  <a:cubicBezTo>
                    <a:pt x="5815" y="802"/>
                    <a:pt x="2632" y="652"/>
                    <a:pt x="2231" y="527"/>
                  </a:cubicBezTo>
                  <a:cubicBezTo>
                    <a:pt x="1830" y="401"/>
                    <a:pt x="1354" y="0"/>
                    <a:pt x="1354"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
            <p:cNvSpPr/>
            <p:nvPr/>
          </p:nvSpPr>
          <p:spPr>
            <a:xfrm>
              <a:off x="2075950" y="1226225"/>
              <a:ext cx="260675" cy="51975"/>
            </a:xfrm>
            <a:custGeom>
              <a:rect b="b" l="l" r="r" t="t"/>
              <a:pathLst>
                <a:path extrusionOk="0" h="2079" w="10427">
                  <a:moveTo>
                    <a:pt x="101" y="0"/>
                  </a:moveTo>
                  <a:cubicBezTo>
                    <a:pt x="51" y="125"/>
                    <a:pt x="1" y="201"/>
                    <a:pt x="1" y="201"/>
                  </a:cubicBezTo>
                  <a:cubicBezTo>
                    <a:pt x="101" y="301"/>
                    <a:pt x="176" y="426"/>
                    <a:pt x="251" y="526"/>
                  </a:cubicBezTo>
                  <a:cubicBezTo>
                    <a:pt x="402" y="752"/>
                    <a:pt x="602" y="1053"/>
                    <a:pt x="903" y="1479"/>
                  </a:cubicBezTo>
                  <a:cubicBezTo>
                    <a:pt x="1003" y="1604"/>
                    <a:pt x="1078" y="1779"/>
                    <a:pt x="1154" y="1930"/>
                  </a:cubicBezTo>
                  <a:cubicBezTo>
                    <a:pt x="1549" y="2023"/>
                    <a:pt x="2268" y="2078"/>
                    <a:pt x="3060" y="2078"/>
                  </a:cubicBezTo>
                  <a:cubicBezTo>
                    <a:pt x="3976" y="2078"/>
                    <a:pt x="4989" y="2004"/>
                    <a:pt x="5715" y="1830"/>
                  </a:cubicBezTo>
                  <a:cubicBezTo>
                    <a:pt x="7269" y="1479"/>
                    <a:pt x="9099" y="802"/>
                    <a:pt x="9099" y="802"/>
                  </a:cubicBezTo>
                  <a:cubicBezTo>
                    <a:pt x="9099" y="802"/>
                    <a:pt x="9892" y="1031"/>
                    <a:pt x="10266" y="1031"/>
                  </a:cubicBezTo>
                  <a:cubicBezTo>
                    <a:pt x="10338" y="1031"/>
                    <a:pt x="10395" y="1023"/>
                    <a:pt x="10427" y="1003"/>
                  </a:cubicBezTo>
                  <a:cubicBezTo>
                    <a:pt x="10251" y="952"/>
                    <a:pt x="9875" y="827"/>
                    <a:pt x="9550" y="652"/>
                  </a:cubicBezTo>
                  <a:cubicBezTo>
                    <a:pt x="9312" y="526"/>
                    <a:pt x="9149" y="495"/>
                    <a:pt x="9045" y="495"/>
                  </a:cubicBezTo>
                  <a:cubicBezTo>
                    <a:pt x="8942" y="495"/>
                    <a:pt x="8898" y="526"/>
                    <a:pt x="8898" y="526"/>
                  </a:cubicBezTo>
                  <a:cubicBezTo>
                    <a:pt x="8898" y="526"/>
                    <a:pt x="7996" y="1028"/>
                    <a:pt x="6868" y="1203"/>
                  </a:cubicBezTo>
                  <a:cubicBezTo>
                    <a:pt x="6217" y="1290"/>
                    <a:pt x="5348" y="1377"/>
                    <a:pt x="4470" y="1377"/>
                  </a:cubicBezTo>
                  <a:cubicBezTo>
                    <a:pt x="3827" y="1377"/>
                    <a:pt x="3179" y="1330"/>
                    <a:pt x="2607" y="1203"/>
                  </a:cubicBezTo>
                  <a:cubicBezTo>
                    <a:pt x="1429" y="927"/>
                    <a:pt x="728" y="451"/>
                    <a:pt x="101"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
            <p:cNvSpPr/>
            <p:nvPr/>
          </p:nvSpPr>
          <p:spPr>
            <a:xfrm>
              <a:off x="1760800" y="909175"/>
              <a:ext cx="97125" cy="111550"/>
            </a:xfrm>
            <a:custGeom>
              <a:rect b="b" l="l" r="r" t="t"/>
              <a:pathLst>
                <a:path extrusionOk="0" h="4462" w="3885">
                  <a:moveTo>
                    <a:pt x="3058" y="0"/>
                  </a:moveTo>
                  <a:cubicBezTo>
                    <a:pt x="3058" y="0"/>
                    <a:pt x="1930" y="126"/>
                    <a:pt x="953" y="201"/>
                  </a:cubicBezTo>
                  <a:cubicBezTo>
                    <a:pt x="602" y="226"/>
                    <a:pt x="276" y="251"/>
                    <a:pt x="0" y="251"/>
                  </a:cubicBezTo>
                  <a:cubicBezTo>
                    <a:pt x="0" y="251"/>
                    <a:pt x="351" y="3033"/>
                    <a:pt x="1729" y="4461"/>
                  </a:cubicBezTo>
                  <a:cubicBezTo>
                    <a:pt x="1729" y="4461"/>
                    <a:pt x="1905" y="4361"/>
                    <a:pt x="2181" y="4261"/>
                  </a:cubicBezTo>
                  <a:cubicBezTo>
                    <a:pt x="2607" y="4111"/>
                    <a:pt x="3233" y="3910"/>
                    <a:pt x="3885" y="3810"/>
                  </a:cubicBezTo>
                  <a:lnTo>
                    <a:pt x="3058" y="0"/>
                  </a:ln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
            <p:cNvSpPr/>
            <p:nvPr/>
          </p:nvSpPr>
          <p:spPr>
            <a:xfrm>
              <a:off x="1760800" y="914175"/>
              <a:ext cx="54525" cy="106550"/>
            </a:xfrm>
            <a:custGeom>
              <a:rect b="b" l="l" r="r" t="t"/>
              <a:pathLst>
                <a:path extrusionOk="0" h="4262" w="2181">
                  <a:moveTo>
                    <a:pt x="953" y="1"/>
                  </a:moveTo>
                  <a:cubicBezTo>
                    <a:pt x="602" y="26"/>
                    <a:pt x="276" y="51"/>
                    <a:pt x="0" y="51"/>
                  </a:cubicBezTo>
                  <a:cubicBezTo>
                    <a:pt x="0" y="51"/>
                    <a:pt x="351" y="2833"/>
                    <a:pt x="1729" y="4261"/>
                  </a:cubicBezTo>
                  <a:cubicBezTo>
                    <a:pt x="1729" y="4261"/>
                    <a:pt x="1905" y="4161"/>
                    <a:pt x="2181" y="4061"/>
                  </a:cubicBezTo>
                  <a:cubicBezTo>
                    <a:pt x="1554" y="2933"/>
                    <a:pt x="1128" y="928"/>
                    <a:pt x="953"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
            <p:cNvSpPr/>
            <p:nvPr/>
          </p:nvSpPr>
          <p:spPr>
            <a:xfrm>
              <a:off x="1678075" y="521975"/>
              <a:ext cx="184250" cy="169250"/>
            </a:xfrm>
            <a:custGeom>
              <a:rect b="b" l="l" r="r" t="t"/>
              <a:pathLst>
                <a:path extrusionOk="0" h="6770" w="7370">
                  <a:moveTo>
                    <a:pt x="3897" y="1"/>
                  </a:moveTo>
                  <a:cubicBezTo>
                    <a:pt x="3210" y="1"/>
                    <a:pt x="2600" y="271"/>
                    <a:pt x="2231" y="601"/>
                  </a:cubicBezTo>
                  <a:cubicBezTo>
                    <a:pt x="2181" y="651"/>
                    <a:pt x="2131" y="676"/>
                    <a:pt x="2106" y="726"/>
                  </a:cubicBezTo>
                  <a:cubicBezTo>
                    <a:pt x="1655" y="1127"/>
                    <a:pt x="1229" y="1553"/>
                    <a:pt x="1229" y="1553"/>
                  </a:cubicBezTo>
                  <a:cubicBezTo>
                    <a:pt x="1229" y="1553"/>
                    <a:pt x="1204" y="1002"/>
                    <a:pt x="928" y="827"/>
                  </a:cubicBezTo>
                  <a:cubicBezTo>
                    <a:pt x="846" y="786"/>
                    <a:pt x="781" y="745"/>
                    <a:pt x="692" y="745"/>
                  </a:cubicBezTo>
                  <a:cubicBezTo>
                    <a:pt x="672" y="745"/>
                    <a:pt x="650" y="747"/>
                    <a:pt x="627" y="751"/>
                  </a:cubicBezTo>
                  <a:cubicBezTo>
                    <a:pt x="226" y="827"/>
                    <a:pt x="1" y="1829"/>
                    <a:pt x="251" y="2405"/>
                  </a:cubicBezTo>
                  <a:cubicBezTo>
                    <a:pt x="369" y="2664"/>
                    <a:pt x="552" y="2834"/>
                    <a:pt x="863" y="2834"/>
                  </a:cubicBezTo>
                  <a:cubicBezTo>
                    <a:pt x="884" y="2834"/>
                    <a:pt x="906" y="2833"/>
                    <a:pt x="928" y="2832"/>
                  </a:cubicBezTo>
                  <a:lnTo>
                    <a:pt x="928" y="2832"/>
                  </a:lnTo>
                  <a:cubicBezTo>
                    <a:pt x="928" y="2832"/>
                    <a:pt x="828" y="3583"/>
                    <a:pt x="928" y="4461"/>
                  </a:cubicBezTo>
                  <a:cubicBezTo>
                    <a:pt x="978" y="4837"/>
                    <a:pt x="1053" y="5238"/>
                    <a:pt x="1229" y="5614"/>
                  </a:cubicBezTo>
                  <a:cubicBezTo>
                    <a:pt x="1329" y="5889"/>
                    <a:pt x="1505" y="6115"/>
                    <a:pt x="1705" y="6265"/>
                  </a:cubicBezTo>
                  <a:cubicBezTo>
                    <a:pt x="2078" y="6615"/>
                    <a:pt x="2602" y="6769"/>
                    <a:pt x="3117" y="6769"/>
                  </a:cubicBezTo>
                  <a:cubicBezTo>
                    <a:pt x="3156" y="6769"/>
                    <a:pt x="3195" y="6768"/>
                    <a:pt x="3234" y="6766"/>
                  </a:cubicBezTo>
                  <a:cubicBezTo>
                    <a:pt x="3560" y="6741"/>
                    <a:pt x="3886" y="6691"/>
                    <a:pt x="4161" y="6566"/>
                  </a:cubicBezTo>
                  <a:cubicBezTo>
                    <a:pt x="5139" y="6140"/>
                    <a:pt x="6693" y="4461"/>
                    <a:pt x="7044" y="2982"/>
                  </a:cubicBezTo>
                  <a:cubicBezTo>
                    <a:pt x="7069" y="2907"/>
                    <a:pt x="7069" y="2857"/>
                    <a:pt x="7069" y="2806"/>
                  </a:cubicBezTo>
                  <a:cubicBezTo>
                    <a:pt x="7369" y="1303"/>
                    <a:pt x="7018" y="1002"/>
                    <a:pt x="6542" y="751"/>
                  </a:cubicBezTo>
                  <a:cubicBezTo>
                    <a:pt x="6375" y="668"/>
                    <a:pt x="6208" y="640"/>
                    <a:pt x="6060" y="640"/>
                  </a:cubicBezTo>
                  <a:cubicBezTo>
                    <a:pt x="5763" y="640"/>
                    <a:pt x="5540" y="751"/>
                    <a:pt x="5540" y="751"/>
                  </a:cubicBezTo>
                  <a:cubicBezTo>
                    <a:pt x="5540" y="751"/>
                    <a:pt x="5414" y="300"/>
                    <a:pt x="4512" y="75"/>
                  </a:cubicBezTo>
                  <a:cubicBezTo>
                    <a:pt x="4303" y="24"/>
                    <a:pt x="4097" y="1"/>
                    <a:pt x="3897"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
            <p:cNvSpPr/>
            <p:nvPr/>
          </p:nvSpPr>
          <p:spPr>
            <a:xfrm>
              <a:off x="1678075" y="540125"/>
              <a:ext cx="52675" cy="138500"/>
            </a:xfrm>
            <a:custGeom>
              <a:rect b="b" l="l" r="r" t="t"/>
              <a:pathLst>
                <a:path extrusionOk="0" h="5540" w="2107">
                  <a:moveTo>
                    <a:pt x="2106" y="0"/>
                  </a:moveTo>
                  <a:cubicBezTo>
                    <a:pt x="1655" y="401"/>
                    <a:pt x="1229" y="827"/>
                    <a:pt x="1229" y="827"/>
                  </a:cubicBezTo>
                  <a:cubicBezTo>
                    <a:pt x="1229" y="827"/>
                    <a:pt x="1204" y="276"/>
                    <a:pt x="928" y="101"/>
                  </a:cubicBezTo>
                  <a:cubicBezTo>
                    <a:pt x="846" y="60"/>
                    <a:pt x="781" y="19"/>
                    <a:pt x="692" y="19"/>
                  </a:cubicBezTo>
                  <a:cubicBezTo>
                    <a:pt x="672" y="19"/>
                    <a:pt x="650" y="21"/>
                    <a:pt x="627" y="25"/>
                  </a:cubicBezTo>
                  <a:cubicBezTo>
                    <a:pt x="226" y="101"/>
                    <a:pt x="1" y="1103"/>
                    <a:pt x="251" y="1679"/>
                  </a:cubicBezTo>
                  <a:cubicBezTo>
                    <a:pt x="369" y="1938"/>
                    <a:pt x="552" y="2108"/>
                    <a:pt x="863" y="2108"/>
                  </a:cubicBezTo>
                  <a:cubicBezTo>
                    <a:pt x="884" y="2108"/>
                    <a:pt x="906" y="2107"/>
                    <a:pt x="928" y="2106"/>
                  </a:cubicBezTo>
                  <a:lnTo>
                    <a:pt x="928" y="2106"/>
                  </a:lnTo>
                  <a:cubicBezTo>
                    <a:pt x="928" y="2106"/>
                    <a:pt x="828" y="2857"/>
                    <a:pt x="928" y="3735"/>
                  </a:cubicBezTo>
                  <a:cubicBezTo>
                    <a:pt x="978" y="4111"/>
                    <a:pt x="1053" y="4512"/>
                    <a:pt x="1229" y="4888"/>
                  </a:cubicBezTo>
                  <a:cubicBezTo>
                    <a:pt x="1329" y="5163"/>
                    <a:pt x="1505" y="5389"/>
                    <a:pt x="1705" y="5539"/>
                  </a:cubicBezTo>
                  <a:cubicBezTo>
                    <a:pt x="1079" y="3910"/>
                    <a:pt x="1680" y="1679"/>
                    <a:pt x="2106"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
            <p:cNvSpPr/>
            <p:nvPr/>
          </p:nvSpPr>
          <p:spPr>
            <a:xfrm>
              <a:off x="2325950" y="1241250"/>
              <a:ext cx="3800" cy="1275"/>
            </a:xfrm>
            <a:custGeom>
              <a:rect b="b" l="l" r="r" t="t"/>
              <a:pathLst>
                <a:path extrusionOk="0" h="51" w="152">
                  <a:moveTo>
                    <a:pt x="151" y="51"/>
                  </a:moveTo>
                  <a:cubicBezTo>
                    <a:pt x="51" y="26"/>
                    <a:pt x="1" y="1"/>
                    <a:pt x="1" y="1"/>
                  </a:cubicBezTo>
                  <a:cubicBezTo>
                    <a:pt x="1" y="1"/>
                    <a:pt x="51" y="26"/>
                    <a:pt x="151" y="5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
            <p:cNvSpPr/>
            <p:nvPr/>
          </p:nvSpPr>
          <p:spPr>
            <a:xfrm>
              <a:off x="1813125" y="833350"/>
              <a:ext cx="168875" cy="229650"/>
            </a:xfrm>
            <a:custGeom>
              <a:rect b="b" l="l" r="r" t="t"/>
              <a:pathLst>
                <a:path extrusionOk="0" h="9186" w="6755">
                  <a:moveTo>
                    <a:pt x="4850" y="1"/>
                  </a:moveTo>
                  <a:cubicBezTo>
                    <a:pt x="4674" y="151"/>
                    <a:pt x="4474" y="276"/>
                    <a:pt x="4248" y="377"/>
                  </a:cubicBezTo>
                  <a:cubicBezTo>
                    <a:pt x="3195" y="828"/>
                    <a:pt x="2519" y="677"/>
                    <a:pt x="1792" y="1003"/>
                  </a:cubicBezTo>
                  <a:lnTo>
                    <a:pt x="1767" y="1028"/>
                  </a:lnTo>
                  <a:cubicBezTo>
                    <a:pt x="1165" y="1279"/>
                    <a:pt x="764" y="1680"/>
                    <a:pt x="814" y="2206"/>
                  </a:cubicBezTo>
                  <a:cubicBezTo>
                    <a:pt x="865" y="2331"/>
                    <a:pt x="890" y="2457"/>
                    <a:pt x="915" y="2557"/>
                  </a:cubicBezTo>
                  <a:lnTo>
                    <a:pt x="940" y="2582"/>
                  </a:lnTo>
                  <a:cubicBezTo>
                    <a:pt x="1291" y="3309"/>
                    <a:pt x="1541" y="3284"/>
                    <a:pt x="1566" y="4036"/>
                  </a:cubicBezTo>
                  <a:cubicBezTo>
                    <a:pt x="1591" y="4662"/>
                    <a:pt x="1441" y="5264"/>
                    <a:pt x="1441" y="5264"/>
                  </a:cubicBezTo>
                  <a:cubicBezTo>
                    <a:pt x="1441" y="5264"/>
                    <a:pt x="1115" y="4562"/>
                    <a:pt x="764" y="4236"/>
                  </a:cubicBezTo>
                  <a:lnTo>
                    <a:pt x="714" y="4211"/>
                  </a:lnTo>
                  <a:cubicBezTo>
                    <a:pt x="644" y="4198"/>
                    <a:pt x="580" y="4192"/>
                    <a:pt x="521" y="4192"/>
                  </a:cubicBezTo>
                  <a:cubicBezTo>
                    <a:pt x="123" y="4192"/>
                    <a:pt x="0" y="4485"/>
                    <a:pt x="88" y="4988"/>
                  </a:cubicBezTo>
                  <a:cubicBezTo>
                    <a:pt x="238" y="5815"/>
                    <a:pt x="1040" y="6016"/>
                    <a:pt x="1040" y="6016"/>
                  </a:cubicBezTo>
                  <a:lnTo>
                    <a:pt x="1215" y="6442"/>
                  </a:lnTo>
                  <a:cubicBezTo>
                    <a:pt x="1341" y="6717"/>
                    <a:pt x="1466" y="7043"/>
                    <a:pt x="1616" y="7394"/>
                  </a:cubicBezTo>
                  <a:cubicBezTo>
                    <a:pt x="1667" y="7519"/>
                    <a:pt x="1717" y="7645"/>
                    <a:pt x="1792" y="7770"/>
                  </a:cubicBezTo>
                  <a:cubicBezTo>
                    <a:pt x="2093" y="8459"/>
                    <a:pt x="3209" y="9185"/>
                    <a:pt x="3660" y="9185"/>
                  </a:cubicBezTo>
                  <a:cubicBezTo>
                    <a:pt x="3734" y="9185"/>
                    <a:pt x="3790" y="9166"/>
                    <a:pt x="3822" y="9124"/>
                  </a:cubicBezTo>
                  <a:lnTo>
                    <a:pt x="3822" y="7595"/>
                  </a:lnTo>
                  <a:cubicBezTo>
                    <a:pt x="3822" y="7595"/>
                    <a:pt x="4022" y="7595"/>
                    <a:pt x="4323" y="7570"/>
                  </a:cubicBezTo>
                  <a:lnTo>
                    <a:pt x="4373" y="7570"/>
                  </a:lnTo>
                  <a:cubicBezTo>
                    <a:pt x="4449" y="7545"/>
                    <a:pt x="4549" y="7545"/>
                    <a:pt x="4649" y="7519"/>
                  </a:cubicBezTo>
                  <a:lnTo>
                    <a:pt x="4699" y="7494"/>
                  </a:lnTo>
                  <a:cubicBezTo>
                    <a:pt x="4975" y="7419"/>
                    <a:pt x="5301" y="7294"/>
                    <a:pt x="5576" y="7093"/>
                  </a:cubicBezTo>
                  <a:cubicBezTo>
                    <a:pt x="5902" y="6843"/>
                    <a:pt x="6178" y="6467"/>
                    <a:pt x="6303" y="5941"/>
                  </a:cubicBezTo>
                  <a:cubicBezTo>
                    <a:pt x="6754" y="4111"/>
                    <a:pt x="5827" y="1805"/>
                    <a:pt x="5451" y="928"/>
                  </a:cubicBezTo>
                  <a:cubicBezTo>
                    <a:pt x="5251" y="452"/>
                    <a:pt x="5050" y="151"/>
                    <a:pt x="4850"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
            <p:cNvSpPr/>
            <p:nvPr/>
          </p:nvSpPr>
          <p:spPr>
            <a:xfrm>
              <a:off x="1862925" y="1241250"/>
              <a:ext cx="285750" cy="108400"/>
            </a:xfrm>
            <a:custGeom>
              <a:rect b="b" l="l" r="r" t="t"/>
              <a:pathLst>
                <a:path extrusionOk="0" h="4336" w="11430">
                  <a:moveTo>
                    <a:pt x="1354" y="1"/>
                  </a:moveTo>
                  <a:cubicBezTo>
                    <a:pt x="1354" y="1"/>
                    <a:pt x="727" y="427"/>
                    <a:pt x="401" y="1128"/>
                  </a:cubicBezTo>
                  <a:cubicBezTo>
                    <a:pt x="351" y="1204"/>
                    <a:pt x="326" y="1279"/>
                    <a:pt x="301" y="1354"/>
                  </a:cubicBezTo>
                  <a:cubicBezTo>
                    <a:pt x="51" y="1980"/>
                    <a:pt x="0" y="2607"/>
                    <a:pt x="0" y="2607"/>
                  </a:cubicBezTo>
                  <a:cubicBezTo>
                    <a:pt x="351" y="2983"/>
                    <a:pt x="953" y="3810"/>
                    <a:pt x="3685" y="4186"/>
                  </a:cubicBezTo>
                  <a:cubicBezTo>
                    <a:pt x="4429" y="4295"/>
                    <a:pt x="5124" y="4336"/>
                    <a:pt x="5746" y="4336"/>
                  </a:cubicBezTo>
                  <a:cubicBezTo>
                    <a:pt x="7406" y="4336"/>
                    <a:pt x="8538" y="4047"/>
                    <a:pt x="8647" y="4011"/>
                  </a:cubicBezTo>
                  <a:cubicBezTo>
                    <a:pt x="8797" y="3935"/>
                    <a:pt x="9223" y="3810"/>
                    <a:pt x="10126" y="3484"/>
                  </a:cubicBezTo>
                  <a:cubicBezTo>
                    <a:pt x="10702" y="3259"/>
                    <a:pt x="11053" y="3133"/>
                    <a:pt x="11254" y="3058"/>
                  </a:cubicBezTo>
                  <a:cubicBezTo>
                    <a:pt x="11304" y="3033"/>
                    <a:pt x="11354" y="3008"/>
                    <a:pt x="11379" y="3008"/>
                  </a:cubicBezTo>
                  <a:cubicBezTo>
                    <a:pt x="11404" y="2983"/>
                    <a:pt x="11429" y="2983"/>
                    <a:pt x="11429" y="2983"/>
                  </a:cubicBezTo>
                  <a:cubicBezTo>
                    <a:pt x="11429" y="2983"/>
                    <a:pt x="11404" y="2933"/>
                    <a:pt x="11379" y="2883"/>
                  </a:cubicBezTo>
                  <a:cubicBezTo>
                    <a:pt x="11254" y="2757"/>
                    <a:pt x="10928" y="2507"/>
                    <a:pt x="10101" y="2482"/>
                  </a:cubicBezTo>
                  <a:cubicBezTo>
                    <a:pt x="9985" y="2477"/>
                    <a:pt x="9880" y="2474"/>
                    <a:pt x="9785" y="2474"/>
                  </a:cubicBezTo>
                  <a:cubicBezTo>
                    <a:pt x="8924" y="2474"/>
                    <a:pt x="8822" y="2657"/>
                    <a:pt x="8822" y="2657"/>
                  </a:cubicBezTo>
                  <a:cubicBezTo>
                    <a:pt x="8822" y="2657"/>
                    <a:pt x="7093" y="2281"/>
                    <a:pt x="5715" y="1905"/>
                  </a:cubicBezTo>
                  <a:cubicBezTo>
                    <a:pt x="4361" y="1529"/>
                    <a:pt x="2206" y="978"/>
                    <a:pt x="1354"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
            <p:cNvSpPr/>
            <p:nvPr/>
          </p:nvSpPr>
          <p:spPr>
            <a:xfrm>
              <a:off x="1740750" y="548825"/>
              <a:ext cx="42950" cy="20900"/>
            </a:xfrm>
            <a:custGeom>
              <a:rect b="b" l="l" r="r" t="t"/>
              <a:pathLst>
                <a:path extrusionOk="0" h="836" w="1718">
                  <a:moveTo>
                    <a:pt x="441" y="1"/>
                  </a:moveTo>
                  <a:cubicBezTo>
                    <a:pt x="129" y="1"/>
                    <a:pt x="0" y="152"/>
                    <a:pt x="0" y="304"/>
                  </a:cubicBezTo>
                  <a:cubicBezTo>
                    <a:pt x="0" y="529"/>
                    <a:pt x="1203" y="655"/>
                    <a:pt x="1554" y="830"/>
                  </a:cubicBezTo>
                  <a:cubicBezTo>
                    <a:pt x="1564" y="834"/>
                    <a:pt x="1572" y="836"/>
                    <a:pt x="1579" y="836"/>
                  </a:cubicBezTo>
                  <a:cubicBezTo>
                    <a:pt x="1717" y="836"/>
                    <a:pt x="1350" y="172"/>
                    <a:pt x="802" y="53"/>
                  </a:cubicBezTo>
                  <a:cubicBezTo>
                    <a:pt x="661" y="17"/>
                    <a:pt x="542" y="1"/>
                    <a:pt x="441" y="1"/>
                  </a:cubicBezTo>
                  <a:close/>
                </a:path>
              </a:pathLst>
            </a:custGeom>
            <a:solidFill>
              <a:srgbClr val="D8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
            <p:cNvSpPr/>
            <p:nvPr/>
          </p:nvSpPr>
          <p:spPr>
            <a:xfrm>
              <a:off x="1810775" y="573375"/>
              <a:ext cx="43400" cy="15425"/>
            </a:xfrm>
            <a:custGeom>
              <a:rect b="b" l="l" r="r" t="t"/>
              <a:pathLst>
                <a:path extrusionOk="0" h="617" w="1736">
                  <a:moveTo>
                    <a:pt x="828" y="1"/>
                  </a:moveTo>
                  <a:cubicBezTo>
                    <a:pt x="327" y="1"/>
                    <a:pt x="0" y="328"/>
                    <a:pt x="131" y="349"/>
                  </a:cubicBezTo>
                  <a:cubicBezTo>
                    <a:pt x="656" y="410"/>
                    <a:pt x="1294" y="617"/>
                    <a:pt x="1562" y="617"/>
                  </a:cubicBezTo>
                  <a:cubicBezTo>
                    <a:pt x="1627" y="617"/>
                    <a:pt x="1671" y="604"/>
                    <a:pt x="1685" y="575"/>
                  </a:cubicBezTo>
                  <a:cubicBezTo>
                    <a:pt x="1736" y="450"/>
                    <a:pt x="1660" y="124"/>
                    <a:pt x="1059" y="24"/>
                  </a:cubicBezTo>
                  <a:cubicBezTo>
                    <a:pt x="979" y="8"/>
                    <a:pt x="902" y="1"/>
                    <a:pt x="828" y="1"/>
                  </a:cubicBezTo>
                  <a:close/>
                </a:path>
              </a:pathLst>
            </a:custGeom>
            <a:solidFill>
              <a:srgbClr val="D8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
            <p:cNvSpPr/>
            <p:nvPr/>
          </p:nvSpPr>
          <p:spPr>
            <a:xfrm>
              <a:off x="1968800" y="1050150"/>
              <a:ext cx="1300" cy="3150"/>
            </a:xfrm>
            <a:custGeom>
              <a:rect b="b" l="l" r="r" t="t"/>
              <a:pathLst>
                <a:path extrusionOk="0" h="126" w="52">
                  <a:moveTo>
                    <a:pt x="51" y="126"/>
                  </a:moveTo>
                  <a:cubicBezTo>
                    <a:pt x="26" y="51"/>
                    <a:pt x="1" y="0"/>
                    <a:pt x="1" y="0"/>
                  </a:cubicBezTo>
                  <a:cubicBezTo>
                    <a:pt x="1" y="0"/>
                    <a:pt x="26" y="51"/>
                    <a:pt x="51" y="126"/>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
            <p:cNvSpPr/>
            <p:nvPr/>
          </p:nvSpPr>
          <p:spPr>
            <a:xfrm>
              <a:off x="1965050" y="1060100"/>
              <a:ext cx="1900" cy="9500"/>
            </a:xfrm>
            <a:custGeom>
              <a:rect b="b" l="l" r="r" t="t"/>
              <a:pathLst>
                <a:path extrusionOk="0" h="380" w="76">
                  <a:moveTo>
                    <a:pt x="1" y="1"/>
                  </a:moveTo>
                  <a:cubicBezTo>
                    <a:pt x="1" y="1"/>
                    <a:pt x="1" y="2"/>
                    <a:pt x="1" y="3"/>
                  </a:cubicBezTo>
                  <a:cubicBezTo>
                    <a:pt x="1" y="54"/>
                    <a:pt x="26" y="179"/>
                    <a:pt x="76" y="379"/>
                  </a:cubicBezTo>
                  <a:cubicBezTo>
                    <a:pt x="29" y="168"/>
                    <a:pt x="4" y="1"/>
                    <a:pt x="1"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
            <p:cNvSpPr/>
            <p:nvPr/>
          </p:nvSpPr>
          <p:spPr>
            <a:xfrm>
              <a:off x="1839100" y="983725"/>
              <a:ext cx="4425" cy="10675"/>
            </a:xfrm>
            <a:custGeom>
              <a:rect b="b" l="l" r="r" t="t"/>
              <a:pathLst>
                <a:path extrusionOk="0" h="427" w="177">
                  <a:moveTo>
                    <a:pt x="1" y="1"/>
                  </a:moveTo>
                  <a:lnTo>
                    <a:pt x="176" y="427"/>
                  </a:lnTo>
                  <a:cubicBezTo>
                    <a:pt x="76" y="176"/>
                    <a:pt x="1" y="1"/>
                    <a:pt x="1" y="1"/>
                  </a:cubicBezTo>
                  <a:close/>
                </a:path>
              </a:pathLst>
            </a:custGeom>
            <a:solidFill>
              <a:srgbClr val="59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
            <p:cNvSpPr/>
            <p:nvPr/>
          </p:nvSpPr>
          <p:spPr>
            <a:xfrm>
              <a:off x="1783975" y="791875"/>
              <a:ext cx="171075" cy="203150"/>
            </a:xfrm>
            <a:custGeom>
              <a:rect b="b" l="l" r="r" t="t"/>
              <a:pathLst>
                <a:path extrusionOk="0" h="8126" w="6843">
                  <a:moveTo>
                    <a:pt x="5655" y="1"/>
                  </a:moveTo>
                  <a:cubicBezTo>
                    <a:pt x="4546" y="1"/>
                    <a:pt x="2868" y="233"/>
                    <a:pt x="2056" y="532"/>
                  </a:cubicBezTo>
                  <a:cubicBezTo>
                    <a:pt x="853" y="983"/>
                    <a:pt x="151" y="1710"/>
                    <a:pt x="51" y="2913"/>
                  </a:cubicBezTo>
                  <a:cubicBezTo>
                    <a:pt x="0" y="3589"/>
                    <a:pt x="26" y="4316"/>
                    <a:pt x="176" y="5093"/>
                  </a:cubicBezTo>
                  <a:cubicBezTo>
                    <a:pt x="301" y="5695"/>
                    <a:pt x="502" y="6321"/>
                    <a:pt x="828" y="6923"/>
                  </a:cubicBezTo>
                  <a:cubicBezTo>
                    <a:pt x="1433" y="8072"/>
                    <a:pt x="2109" y="8124"/>
                    <a:pt x="2317" y="8124"/>
                  </a:cubicBezTo>
                  <a:cubicBezTo>
                    <a:pt x="2338" y="8124"/>
                    <a:pt x="2354" y="8123"/>
                    <a:pt x="2365" y="8123"/>
                  </a:cubicBezTo>
                  <a:cubicBezTo>
                    <a:pt x="2376" y="8123"/>
                    <a:pt x="2381" y="8124"/>
                    <a:pt x="2381" y="8126"/>
                  </a:cubicBezTo>
                  <a:lnTo>
                    <a:pt x="2381" y="8101"/>
                  </a:lnTo>
                  <a:cubicBezTo>
                    <a:pt x="2281" y="7850"/>
                    <a:pt x="2206" y="7675"/>
                    <a:pt x="2206" y="7675"/>
                  </a:cubicBezTo>
                  <a:cubicBezTo>
                    <a:pt x="2206" y="7675"/>
                    <a:pt x="1404" y="7474"/>
                    <a:pt x="1254" y="6647"/>
                  </a:cubicBezTo>
                  <a:cubicBezTo>
                    <a:pt x="1166" y="6144"/>
                    <a:pt x="1289" y="5851"/>
                    <a:pt x="1687" y="5851"/>
                  </a:cubicBezTo>
                  <a:cubicBezTo>
                    <a:pt x="1746" y="5851"/>
                    <a:pt x="1810" y="5857"/>
                    <a:pt x="1880" y="5870"/>
                  </a:cubicBezTo>
                  <a:lnTo>
                    <a:pt x="1930" y="5895"/>
                  </a:lnTo>
                  <a:cubicBezTo>
                    <a:pt x="2432" y="6046"/>
                    <a:pt x="2607" y="6923"/>
                    <a:pt x="2607" y="6923"/>
                  </a:cubicBezTo>
                  <a:cubicBezTo>
                    <a:pt x="2607" y="6923"/>
                    <a:pt x="2757" y="6321"/>
                    <a:pt x="2732" y="5695"/>
                  </a:cubicBezTo>
                  <a:cubicBezTo>
                    <a:pt x="2707" y="4943"/>
                    <a:pt x="2457" y="4968"/>
                    <a:pt x="2106" y="4241"/>
                  </a:cubicBezTo>
                  <a:lnTo>
                    <a:pt x="2081" y="4216"/>
                  </a:lnTo>
                  <a:cubicBezTo>
                    <a:pt x="2031" y="4091"/>
                    <a:pt x="2005" y="3965"/>
                    <a:pt x="1980" y="3865"/>
                  </a:cubicBezTo>
                  <a:cubicBezTo>
                    <a:pt x="1930" y="3339"/>
                    <a:pt x="2356" y="2938"/>
                    <a:pt x="2958" y="2662"/>
                  </a:cubicBezTo>
                  <a:cubicBezTo>
                    <a:pt x="3685" y="2336"/>
                    <a:pt x="4361" y="2487"/>
                    <a:pt x="5414" y="2036"/>
                  </a:cubicBezTo>
                  <a:cubicBezTo>
                    <a:pt x="5640" y="1935"/>
                    <a:pt x="5840" y="1810"/>
                    <a:pt x="6016" y="1660"/>
                  </a:cubicBezTo>
                  <a:cubicBezTo>
                    <a:pt x="6191" y="1534"/>
                    <a:pt x="6316" y="1409"/>
                    <a:pt x="6442" y="1259"/>
                  </a:cubicBezTo>
                  <a:cubicBezTo>
                    <a:pt x="6742" y="858"/>
                    <a:pt x="6843" y="432"/>
                    <a:pt x="6717" y="206"/>
                  </a:cubicBezTo>
                  <a:cubicBezTo>
                    <a:pt x="6641" y="62"/>
                    <a:pt x="6223" y="1"/>
                    <a:pt x="5655" y="1"/>
                  </a:cubicBezTo>
                  <a:close/>
                </a:path>
              </a:pathLst>
            </a:custGeom>
            <a:solidFill>
              <a:srgbClr val="A3C4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
            <p:cNvSpPr/>
            <p:nvPr/>
          </p:nvSpPr>
          <p:spPr>
            <a:xfrm>
              <a:off x="1853675" y="892375"/>
              <a:ext cx="43100" cy="19525"/>
            </a:xfrm>
            <a:custGeom>
              <a:rect b="b" l="l" r="r" t="t"/>
              <a:pathLst>
                <a:path extrusionOk="0" h="781" w="1724">
                  <a:moveTo>
                    <a:pt x="1064" y="1"/>
                  </a:moveTo>
                  <a:cubicBezTo>
                    <a:pt x="950" y="1"/>
                    <a:pt x="833" y="15"/>
                    <a:pt x="721" y="46"/>
                  </a:cubicBezTo>
                  <a:cubicBezTo>
                    <a:pt x="321" y="157"/>
                    <a:pt x="0" y="780"/>
                    <a:pt x="107" y="780"/>
                  </a:cubicBezTo>
                  <a:cubicBezTo>
                    <a:pt x="121" y="780"/>
                    <a:pt x="141" y="770"/>
                    <a:pt x="170" y="747"/>
                  </a:cubicBezTo>
                  <a:cubicBezTo>
                    <a:pt x="471" y="497"/>
                    <a:pt x="1699" y="547"/>
                    <a:pt x="1724" y="321"/>
                  </a:cubicBezTo>
                  <a:cubicBezTo>
                    <a:pt x="1724" y="133"/>
                    <a:pt x="1411" y="1"/>
                    <a:pt x="1064" y="1"/>
                  </a:cubicBezTo>
                  <a:close/>
                </a:path>
              </a:pathLst>
            </a:custGeom>
            <a:solidFill>
              <a:srgbClr val="87AD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
            <p:cNvSpPr/>
            <p:nvPr/>
          </p:nvSpPr>
          <p:spPr>
            <a:xfrm>
              <a:off x="1925575" y="875000"/>
              <a:ext cx="33225" cy="17275"/>
            </a:xfrm>
            <a:custGeom>
              <a:rect b="b" l="l" r="r" t="t"/>
              <a:pathLst>
                <a:path extrusionOk="0" h="691" w="1329">
                  <a:moveTo>
                    <a:pt x="843" y="1"/>
                  </a:moveTo>
                  <a:cubicBezTo>
                    <a:pt x="724" y="1"/>
                    <a:pt x="585" y="24"/>
                    <a:pt x="427" y="89"/>
                  </a:cubicBezTo>
                  <a:cubicBezTo>
                    <a:pt x="101" y="214"/>
                    <a:pt x="1" y="691"/>
                    <a:pt x="201" y="691"/>
                  </a:cubicBezTo>
                  <a:cubicBezTo>
                    <a:pt x="452" y="691"/>
                    <a:pt x="1329" y="214"/>
                    <a:pt x="1304" y="164"/>
                  </a:cubicBezTo>
                  <a:cubicBezTo>
                    <a:pt x="1304" y="146"/>
                    <a:pt x="1138" y="1"/>
                    <a:pt x="843" y="1"/>
                  </a:cubicBezTo>
                  <a:close/>
                </a:path>
              </a:pathLst>
            </a:custGeom>
            <a:solidFill>
              <a:srgbClr val="87AD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
            <p:cNvSpPr/>
            <p:nvPr/>
          </p:nvSpPr>
          <p:spPr>
            <a:xfrm>
              <a:off x="1426825" y="1842750"/>
              <a:ext cx="95275" cy="45150"/>
            </a:xfrm>
            <a:custGeom>
              <a:rect b="b" l="l" r="r" t="t"/>
              <a:pathLst>
                <a:path extrusionOk="0" h="1806" w="3811">
                  <a:moveTo>
                    <a:pt x="1" y="1"/>
                  </a:moveTo>
                  <a:lnTo>
                    <a:pt x="1" y="1805"/>
                  </a:lnTo>
                  <a:lnTo>
                    <a:pt x="3810" y="1805"/>
                  </a:lnTo>
                  <a:lnTo>
                    <a:pt x="878" y="251"/>
                  </a:lnTo>
                  <a:lnTo>
                    <a:pt x="1" y="1"/>
                  </a:lnTo>
                  <a:close/>
                </a:path>
              </a:pathLst>
            </a:custGeom>
            <a:solidFill>
              <a:srgbClr val="8715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
            <p:cNvSpPr/>
            <p:nvPr/>
          </p:nvSpPr>
          <p:spPr>
            <a:xfrm>
              <a:off x="1705650" y="1841500"/>
              <a:ext cx="83350" cy="39500"/>
            </a:xfrm>
            <a:custGeom>
              <a:rect b="b" l="l" r="r" t="t"/>
              <a:pathLst>
                <a:path extrusionOk="0" h="1580" w="3334">
                  <a:moveTo>
                    <a:pt x="276" y="1"/>
                  </a:moveTo>
                  <a:lnTo>
                    <a:pt x="1" y="1580"/>
                  </a:lnTo>
                  <a:lnTo>
                    <a:pt x="3334" y="1580"/>
                  </a:lnTo>
                  <a:lnTo>
                    <a:pt x="1053" y="126"/>
                  </a:lnTo>
                  <a:lnTo>
                    <a:pt x="276" y="1"/>
                  </a:lnTo>
                  <a:close/>
                </a:path>
              </a:pathLst>
            </a:custGeom>
            <a:solidFill>
              <a:srgbClr val="8715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
            <p:cNvSpPr/>
            <p:nvPr/>
          </p:nvSpPr>
          <p:spPr>
            <a:xfrm>
              <a:off x="2356650" y="1511925"/>
              <a:ext cx="40750" cy="114700"/>
            </a:xfrm>
            <a:custGeom>
              <a:rect b="b" l="l" r="r" t="t"/>
              <a:pathLst>
                <a:path extrusionOk="0" h="4588" w="1630">
                  <a:moveTo>
                    <a:pt x="1" y="1"/>
                  </a:moveTo>
                  <a:cubicBezTo>
                    <a:pt x="192" y="668"/>
                    <a:pt x="1494" y="4194"/>
                    <a:pt x="1620" y="4557"/>
                  </a:cubicBezTo>
                  <a:lnTo>
                    <a:pt x="1620" y="4557"/>
                  </a:lnTo>
                  <a:cubicBezTo>
                    <a:pt x="1195" y="3258"/>
                    <a:pt x="623" y="1568"/>
                    <a:pt x="1" y="1"/>
                  </a:cubicBezTo>
                  <a:close/>
                  <a:moveTo>
                    <a:pt x="1620" y="4557"/>
                  </a:moveTo>
                  <a:cubicBezTo>
                    <a:pt x="1623" y="4567"/>
                    <a:pt x="1627" y="4577"/>
                    <a:pt x="1630" y="4587"/>
                  </a:cubicBezTo>
                  <a:cubicBezTo>
                    <a:pt x="1630" y="4586"/>
                    <a:pt x="1627" y="4576"/>
                    <a:pt x="1620" y="4557"/>
                  </a:cubicBezTo>
                  <a:close/>
                </a:path>
              </a:pathLst>
            </a:custGeom>
            <a:solidFill>
              <a:srgbClr val="FF69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
            <p:cNvSpPr/>
            <p:nvPr/>
          </p:nvSpPr>
          <p:spPr>
            <a:xfrm>
              <a:off x="1867300" y="1391625"/>
              <a:ext cx="88375" cy="35750"/>
            </a:xfrm>
            <a:custGeom>
              <a:rect b="b" l="l" r="r" t="t"/>
              <a:pathLst>
                <a:path extrusionOk="0" h="1430" w="3535">
                  <a:moveTo>
                    <a:pt x="3535" y="1"/>
                  </a:moveTo>
                  <a:lnTo>
                    <a:pt x="3535" y="1"/>
                  </a:lnTo>
                  <a:cubicBezTo>
                    <a:pt x="1555" y="803"/>
                    <a:pt x="1" y="1429"/>
                    <a:pt x="1" y="1429"/>
                  </a:cubicBezTo>
                  <a:cubicBezTo>
                    <a:pt x="1" y="1429"/>
                    <a:pt x="928" y="1128"/>
                    <a:pt x="3535" y="1"/>
                  </a:cubicBezTo>
                  <a:close/>
                </a:path>
              </a:pathLst>
            </a:custGeom>
            <a:solidFill>
              <a:srgbClr val="FF69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
            <p:cNvSpPr/>
            <p:nvPr/>
          </p:nvSpPr>
          <p:spPr>
            <a:xfrm>
              <a:off x="1549000" y="871800"/>
              <a:ext cx="201725" cy="391500"/>
            </a:xfrm>
            <a:custGeom>
              <a:rect b="b" l="l" r="r" t="t"/>
              <a:pathLst>
                <a:path extrusionOk="0" h="15660" w="8069">
                  <a:moveTo>
                    <a:pt x="390" y="0"/>
                  </a:moveTo>
                  <a:cubicBezTo>
                    <a:pt x="140" y="0"/>
                    <a:pt x="1" y="17"/>
                    <a:pt x="1" y="17"/>
                  </a:cubicBezTo>
                  <a:cubicBezTo>
                    <a:pt x="126" y="919"/>
                    <a:pt x="101" y="3225"/>
                    <a:pt x="703" y="4954"/>
                  </a:cubicBezTo>
                  <a:cubicBezTo>
                    <a:pt x="1304" y="6658"/>
                    <a:pt x="3886" y="11220"/>
                    <a:pt x="4587" y="11997"/>
                  </a:cubicBezTo>
                  <a:cubicBezTo>
                    <a:pt x="5264" y="12748"/>
                    <a:pt x="5465" y="13175"/>
                    <a:pt x="5465" y="13175"/>
                  </a:cubicBezTo>
                  <a:cubicBezTo>
                    <a:pt x="5465" y="13175"/>
                    <a:pt x="5715" y="14177"/>
                    <a:pt x="5916" y="14879"/>
                  </a:cubicBezTo>
                  <a:cubicBezTo>
                    <a:pt x="6036" y="15239"/>
                    <a:pt x="6133" y="15507"/>
                    <a:pt x="6207" y="15507"/>
                  </a:cubicBezTo>
                  <a:cubicBezTo>
                    <a:pt x="6210" y="15507"/>
                    <a:pt x="6213" y="15506"/>
                    <a:pt x="6216" y="15505"/>
                  </a:cubicBezTo>
                  <a:cubicBezTo>
                    <a:pt x="6267" y="15505"/>
                    <a:pt x="6317" y="15380"/>
                    <a:pt x="6342" y="15280"/>
                  </a:cubicBezTo>
                  <a:lnTo>
                    <a:pt x="6342" y="15255"/>
                  </a:lnTo>
                  <a:cubicBezTo>
                    <a:pt x="6392" y="15054"/>
                    <a:pt x="6392" y="14804"/>
                    <a:pt x="6392" y="14804"/>
                  </a:cubicBezTo>
                  <a:cubicBezTo>
                    <a:pt x="6392" y="14804"/>
                    <a:pt x="6392" y="15054"/>
                    <a:pt x="6417" y="15255"/>
                  </a:cubicBezTo>
                  <a:cubicBezTo>
                    <a:pt x="6442" y="15405"/>
                    <a:pt x="6492" y="15505"/>
                    <a:pt x="6567" y="15505"/>
                  </a:cubicBezTo>
                  <a:cubicBezTo>
                    <a:pt x="6572" y="15506"/>
                    <a:pt x="6576" y="15507"/>
                    <a:pt x="6580" y="15507"/>
                  </a:cubicBezTo>
                  <a:cubicBezTo>
                    <a:pt x="6676" y="15507"/>
                    <a:pt x="6770" y="15246"/>
                    <a:pt x="6818" y="15054"/>
                  </a:cubicBezTo>
                  <a:cubicBezTo>
                    <a:pt x="6843" y="14929"/>
                    <a:pt x="6868" y="14829"/>
                    <a:pt x="6868" y="14829"/>
                  </a:cubicBezTo>
                  <a:lnTo>
                    <a:pt x="6868" y="14829"/>
                  </a:lnTo>
                  <a:cubicBezTo>
                    <a:pt x="6868" y="14829"/>
                    <a:pt x="6843" y="15079"/>
                    <a:pt x="6868" y="15330"/>
                  </a:cubicBezTo>
                  <a:cubicBezTo>
                    <a:pt x="6893" y="15480"/>
                    <a:pt x="6918" y="15631"/>
                    <a:pt x="6968" y="15656"/>
                  </a:cubicBezTo>
                  <a:cubicBezTo>
                    <a:pt x="6974" y="15658"/>
                    <a:pt x="6980" y="15660"/>
                    <a:pt x="6986" y="15660"/>
                  </a:cubicBezTo>
                  <a:cubicBezTo>
                    <a:pt x="7090" y="15660"/>
                    <a:pt x="7273" y="15269"/>
                    <a:pt x="7344" y="15079"/>
                  </a:cubicBezTo>
                  <a:cubicBezTo>
                    <a:pt x="7344" y="15029"/>
                    <a:pt x="7369" y="15004"/>
                    <a:pt x="7369" y="15004"/>
                  </a:cubicBezTo>
                  <a:lnTo>
                    <a:pt x="7369" y="15004"/>
                  </a:lnTo>
                  <a:cubicBezTo>
                    <a:pt x="7369" y="15004"/>
                    <a:pt x="7319" y="15305"/>
                    <a:pt x="7344" y="15480"/>
                  </a:cubicBezTo>
                  <a:lnTo>
                    <a:pt x="7344" y="15505"/>
                  </a:lnTo>
                  <a:cubicBezTo>
                    <a:pt x="7369" y="15581"/>
                    <a:pt x="7394" y="15656"/>
                    <a:pt x="7445" y="15656"/>
                  </a:cubicBezTo>
                  <a:cubicBezTo>
                    <a:pt x="7447" y="15656"/>
                    <a:pt x="7449" y="15656"/>
                    <a:pt x="7452" y="15656"/>
                  </a:cubicBezTo>
                  <a:cubicBezTo>
                    <a:pt x="7632" y="15656"/>
                    <a:pt x="8069" y="14742"/>
                    <a:pt x="7896" y="13876"/>
                  </a:cubicBezTo>
                  <a:cubicBezTo>
                    <a:pt x="7720" y="12999"/>
                    <a:pt x="6267" y="12322"/>
                    <a:pt x="6216" y="12272"/>
                  </a:cubicBezTo>
                  <a:cubicBezTo>
                    <a:pt x="6191" y="12197"/>
                    <a:pt x="5214" y="8463"/>
                    <a:pt x="4688" y="6984"/>
                  </a:cubicBezTo>
                  <a:cubicBezTo>
                    <a:pt x="4186" y="5505"/>
                    <a:pt x="3585" y="4302"/>
                    <a:pt x="3585" y="4302"/>
                  </a:cubicBezTo>
                  <a:cubicBezTo>
                    <a:pt x="3585" y="4302"/>
                    <a:pt x="3435" y="1621"/>
                    <a:pt x="3435" y="693"/>
                  </a:cubicBezTo>
                  <a:cubicBezTo>
                    <a:pt x="3435" y="693"/>
                    <a:pt x="2783" y="317"/>
                    <a:pt x="1730" y="117"/>
                  </a:cubicBezTo>
                  <a:cubicBezTo>
                    <a:pt x="1505" y="92"/>
                    <a:pt x="1304" y="67"/>
                    <a:pt x="1129" y="42"/>
                  </a:cubicBezTo>
                  <a:cubicBezTo>
                    <a:pt x="828" y="9"/>
                    <a:pt x="578" y="0"/>
                    <a:pt x="390"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
            <p:cNvSpPr/>
            <p:nvPr/>
          </p:nvSpPr>
          <p:spPr>
            <a:xfrm>
              <a:off x="1703150" y="662300"/>
              <a:ext cx="55775" cy="134750"/>
            </a:xfrm>
            <a:custGeom>
              <a:rect b="b" l="l" r="r" t="t"/>
              <a:pathLst>
                <a:path extrusionOk="0" h="5390" w="2231">
                  <a:moveTo>
                    <a:pt x="226" y="1"/>
                  </a:moveTo>
                  <a:cubicBezTo>
                    <a:pt x="226" y="1"/>
                    <a:pt x="176" y="627"/>
                    <a:pt x="151" y="1454"/>
                  </a:cubicBezTo>
                  <a:cubicBezTo>
                    <a:pt x="76" y="3033"/>
                    <a:pt x="0" y="5364"/>
                    <a:pt x="76" y="5389"/>
                  </a:cubicBezTo>
                  <a:cubicBezTo>
                    <a:pt x="151" y="5389"/>
                    <a:pt x="1128" y="3409"/>
                    <a:pt x="1780" y="2106"/>
                  </a:cubicBezTo>
                  <a:cubicBezTo>
                    <a:pt x="1980" y="1680"/>
                    <a:pt x="2131" y="1329"/>
                    <a:pt x="2231" y="1153"/>
                  </a:cubicBezTo>
                  <a:lnTo>
                    <a:pt x="2231" y="1153"/>
                  </a:lnTo>
                  <a:cubicBezTo>
                    <a:pt x="2203" y="1154"/>
                    <a:pt x="2174" y="1155"/>
                    <a:pt x="2146" y="1155"/>
                  </a:cubicBezTo>
                  <a:cubicBezTo>
                    <a:pt x="1369" y="1155"/>
                    <a:pt x="564" y="822"/>
                    <a:pt x="226"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
            <p:cNvSpPr/>
            <p:nvPr/>
          </p:nvSpPr>
          <p:spPr>
            <a:xfrm>
              <a:off x="1706900" y="662300"/>
              <a:ext cx="52025" cy="52650"/>
            </a:xfrm>
            <a:custGeom>
              <a:rect b="b" l="l" r="r" t="t"/>
              <a:pathLst>
                <a:path extrusionOk="0" h="2106" w="2081">
                  <a:moveTo>
                    <a:pt x="76" y="1"/>
                  </a:moveTo>
                  <a:cubicBezTo>
                    <a:pt x="76" y="1"/>
                    <a:pt x="26" y="627"/>
                    <a:pt x="1" y="1454"/>
                  </a:cubicBezTo>
                  <a:cubicBezTo>
                    <a:pt x="327" y="1680"/>
                    <a:pt x="978" y="2056"/>
                    <a:pt x="1630" y="2106"/>
                  </a:cubicBezTo>
                  <a:cubicBezTo>
                    <a:pt x="1830" y="1680"/>
                    <a:pt x="1981" y="1329"/>
                    <a:pt x="2081" y="1153"/>
                  </a:cubicBezTo>
                  <a:lnTo>
                    <a:pt x="2081" y="1153"/>
                  </a:lnTo>
                  <a:cubicBezTo>
                    <a:pt x="2053" y="1154"/>
                    <a:pt x="2024" y="1155"/>
                    <a:pt x="1996" y="1155"/>
                  </a:cubicBezTo>
                  <a:cubicBezTo>
                    <a:pt x="1219" y="1155"/>
                    <a:pt x="414" y="822"/>
                    <a:pt x="76"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
            <p:cNvSpPr/>
            <p:nvPr/>
          </p:nvSpPr>
          <p:spPr>
            <a:xfrm>
              <a:off x="1549000" y="871800"/>
              <a:ext cx="147900" cy="371975"/>
            </a:xfrm>
            <a:custGeom>
              <a:rect b="b" l="l" r="r" t="t"/>
              <a:pathLst>
                <a:path extrusionOk="0" h="14879" w="5916">
                  <a:moveTo>
                    <a:pt x="390" y="0"/>
                  </a:moveTo>
                  <a:cubicBezTo>
                    <a:pt x="140" y="0"/>
                    <a:pt x="1" y="17"/>
                    <a:pt x="1" y="17"/>
                  </a:cubicBezTo>
                  <a:cubicBezTo>
                    <a:pt x="126" y="919"/>
                    <a:pt x="101" y="3225"/>
                    <a:pt x="703" y="4954"/>
                  </a:cubicBezTo>
                  <a:cubicBezTo>
                    <a:pt x="1304" y="6658"/>
                    <a:pt x="3886" y="11220"/>
                    <a:pt x="4587" y="11997"/>
                  </a:cubicBezTo>
                  <a:cubicBezTo>
                    <a:pt x="5264" y="12748"/>
                    <a:pt x="5465" y="13175"/>
                    <a:pt x="5465" y="13175"/>
                  </a:cubicBezTo>
                  <a:cubicBezTo>
                    <a:pt x="5465" y="13175"/>
                    <a:pt x="5715" y="14177"/>
                    <a:pt x="5916" y="14879"/>
                  </a:cubicBezTo>
                  <a:cubicBezTo>
                    <a:pt x="5790" y="14027"/>
                    <a:pt x="5740" y="13024"/>
                    <a:pt x="5690" y="12974"/>
                  </a:cubicBezTo>
                  <a:cubicBezTo>
                    <a:pt x="5640" y="12924"/>
                    <a:pt x="5289" y="12398"/>
                    <a:pt x="4462" y="11019"/>
                  </a:cubicBezTo>
                  <a:cubicBezTo>
                    <a:pt x="3635" y="9616"/>
                    <a:pt x="2432" y="7235"/>
                    <a:pt x="1780" y="5280"/>
                  </a:cubicBezTo>
                  <a:cubicBezTo>
                    <a:pt x="1179" y="3475"/>
                    <a:pt x="1104" y="2122"/>
                    <a:pt x="1129" y="42"/>
                  </a:cubicBezTo>
                  <a:cubicBezTo>
                    <a:pt x="828" y="9"/>
                    <a:pt x="578" y="0"/>
                    <a:pt x="390"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
            <p:cNvSpPr/>
            <p:nvPr/>
          </p:nvSpPr>
          <p:spPr>
            <a:xfrm>
              <a:off x="1813125" y="859050"/>
              <a:ext cx="108100" cy="174200"/>
            </a:xfrm>
            <a:custGeom>
              <a:rect b="b" l="l" r="r" t="t"/>
              <a:pathLst>
                <a:path extrusionOk="0" h="6968" w="4324">
                  <a:moveTo>
                    <a:pt x="4323" y="6542"/>
                  </a:moveTo>
                  <a:lnTo>
                    <a:pt x="4323" y="6542"/>
                  </a:lnTo>
                  <a:cubicBezTo>
                    <a:pt x="4313" y="6542"/>
                    <a:pt x="4303" y="6543"/>
                    <a:pt x="4293" y="6544"/>
                  </a:cubicBezTo>
                  <a:lnTo>
                    <a:pt x="4293" y="6544"/>
                  </a:lnTo>
                  <a:cubicBezTo>
                    <a:pt x="4303" y="6543"/>
                    <a:pt x="4313" y="6543"/>
                    <a:pt x="4323" y="6542"/>
                  </a:cubicBezTo>
                  <a:close/>
                  <a:moveTo>
                    <a:pt x="1767" y="0"/>
                  </a:moveTo>
                  <a:lnTo>
                    <a:pt x="1767" y="0"/>
                  </a:lnTo>
                  <a:cubicBezTo>
                    <a:pt x="1165" y="251"/>
                    <a:pt x="764" y="652"/>
                    <a:pt x="814" y="1178"/>
                  </a:cubicBezTo>
                  <a:cubicBezTo>
                    <a:pt x="865" y="1303"/>
                    <a:pt x="890" y="1429"/>
                    <a:pt x="915" y="1529"/>
                  </a:cubicBezTo>
                  <a:lnTo>
                    <a:pt x="940" y="1554"/>
                  </a:lnTo>
                  <a:cubicBezTo>
                    <a:pt x="1291" y="2281"/>
                    <a:pt x="1541" y="2256"/>
                    <a:pt x="1566" y="3008"/>
                  </a:cubicBezTo>
                  <a:cubicBezTo>
                    <a:pt x="1591" y="3634"/>
                    <a:pt x="1441" y="4236"/>
                    <a:pt x="1441" y="4236"/>
                  </a:cubicBezTo>
                  <a:cubicBezTo>
                    <a:pt x="1441" y="4236"/>
                    <a:pt x="1291" y="3409"/>
                    <a:pt x="764" y="3208"/>
                  </a:cubicBezTo>
                  <a:lnTo>
                    <a:pt x="714" y="3183"/>
                  </a:lnTo>
                  <a:cubicBezTo>
                    <a:pt x="644" y="3170"/>
                    <a:pt x="580" y="3164"/>
                    <a:pt x="521" y="3164"/>
                  </a:cubicBezTo>
                  <a:cubicBezTo>
                    <a:pt x="123" y="3164"/>
                    <a:pt x="0" y="3457"/>
                    <a:pt x="88" y="3960"/>
                  </a:cubicBezTo>
                  <a:cubicBezTo>
                    <a:pt x="238" y="4787"/>
                    <a:pt x="1040" y="4988"/>
                    <a:pt x="1040" y="4988"/>
                  </a:cubicBezTo>
                  <a:lnTo>
                    <a:pt x="1215" y="5414"/>
                  </a:lnTo>
                  <a:cubicBezTo>
                    <a:pt x="1341" y="5689"/>
                    <a:pt x="1466" y="6015"/>
                    <a:pt x="1616" y="6366"/>
                  </a:cubicBezTo>
                  <a:cubicBezTo>
                    <a:pt x="2343" y="6441"/>
                    <a:pt x="3220" y="6742"/>
                    <a:pt x="3822" y="6968"/>
                  </a:cubicBezTo>
                  <a:lnTo>
                    <a:pt x="3822" y="6567"/>
                  </a:lnTo>
                  <a:cubicBezTo>
                    <a:pt x="3822" y="6567"/>
                    <a:pt x="4009" y="6567"/>
                    <a:pt x="4293" y="6544"/>
                  </a:cubicBezTo>
                  <a:lnTo>
                    <a:pt x="4293" y="6544"/>
                  </a:lnTo>
                  <a:cubicBezTo>
                    <a:pt x="4245" y="6548"/>
                    <a:pt x="4198" y="6549"/>
                    <a:pt x="4151" y="6549"/>
                  </a:cubicBezTo>
                  <a:cubicBezTo>
                    <a:pt x="3121" y="6549"/>
                    <a:pt x="2445" y="5691"/>
                    <a:pt x="2017" y="4336"/>
                  </a:cubicBezTo>
                  <a:cubicBezTo>
                    <a:pt x="1541" y="2807"/>
                    <a:pt x="1667" y="1780"/>
                    <a:pt x="1767"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
            <p:cNvSpPr/>
            <p:nvPr/>
          </p:nvSpPr>
          <p:spPr>
            <a:xfrm>
              <a:off x="1929350" y="1020700"/>
              <a:ext cx="1275" cy="650"/>
            </a:xfrm>
            <a:custGeom>
              <a:rect b="b" l="l" r="r" t="t"/>
              <a:pathLst>
                <a:path extrusionOk="0" h="26" w="51">
                  <a:moveTo>
                    <a:pt x="50" y="0"/>
                  </a:moveTo>
                  <a:lnTo>
                    <a:pt x="50" y="0"/>
                  </a:lnTo>
                  <a:lnTo>
                    <a:pt x="0" y="25"/>
                  </a:ln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
            <p:cNvSpPr/>
            <p:nvPr/>
          </p:nvSpPr>
          <p:spPr>
            <a:xfrm>
              <a:off x="1908650" y="1010675"/>
              <a:ext cx="77100" cy="90600"/>
            </a:xfrm>
            <a:custGeom>
              <a:rect b="b" l="l" r="r" t="t"/>
              <a:pathLst>
                <a:path extrusionOk="0" h="3624" w="3084">
                  <a:moveTo>
                    <a:pt x="2257" y="1978"/>
                  </a:moveTo>
                  <a:cubicBezTo>
                    <a:pt x="2260" y="1978"/>
                    <a:pt x="2285" y="2145"/>
                    <a:pt x="2332" y="2356"/>
                  </a:cubicBezTo>
                  <a:cubicBezTo>
                    <a:pt x="2282" y="2156"/>
                    <a:pt x="2257" y="2031"/>
                    <a:pt x="2257" y="1980"/>
                  </a:cubicBezTo>
                  <a:cubicBezTo>
                    <a:pt x="2257" y="1979"/>
                    <a:pt x="2257" y="1978"/>
                    <a:pt x="2257" y="1978"/>
                  </a:cubicBezTo>
                  <a:close/>
                  <a:moveTo>
                    <a:pt x="1755" y="0"/>
                  </a:moveTo>
                  <a:cubicBezTo>
                    <a:pt x="1159" y="458"/>
                    <a:pt x="405" y="505"/>
                    <a:pt x="119" y="505"/>
                  </a:cubicBezTo>
                  <a:cubicBezTo>
                    <a:pt x="44" y="505"/>
                    <a:pt x="1" y="502"/>
                    <a:pt x="1" y="502"/>
                  </a:cubicBezTo>
                  <a:lnTo>
                    <a:pt x="1" y="878"/>
                  </a:lnTo>
                  <a:cubicBezTo>
                    <a:pt x="26" y="953"/>
                    <a:pt x="26" y="1053"/>
                    <a:pt x="51" y="1128"/>
                  </a:cubicBezTo>
                  <a:cubicBezTo>
                    <a:pt x="51" y="1128"/>
                    <a:pt x="126" y="1354"/>
                    <a:pt x="227" y="1655"/>
                  </a:cubicBezTo>
                  <a:cubicBezTo>
                    <a:pt x="374" y="2172"/>
                    <a:pt x="644" y="2908"/>
                    <a:pt x="819" y="2908"/>
                  </a:cubicBezTo>
                  <a:cubicBezTo>
                    <a:pt x="822" y="2908"/>
                    <a:pt x="825" y="2908"/>
                    <a:pt x="828" y="2908"/>
                  </a:cubicBezTo>
                  <a:cubicBezTo>
                    <a:pt x="1129" y="2883"/>
                    <a:pt x="828" y="1580"/>
                    <a:pt x="828" y="1579"/>
                  </a:cubicBezTo>
                  <a:lnTo>
                    <a:pt x="828" y="1579"/>
                  </a:lnTo>
                  <a:cubicBezTo>
                    <a:pt x="828" y="1580"/>
                    <a:pt x="1455" y="3309"/>
                    <a:pt x="1680" y="3559"/>
                  </a:cubicBezTo>
                  <a:cubicBezTo>
                    <a:pt x="1719" y="3603"/>
                    <a:pt x="1750" y="3623"/>
                    <a:pt x="1773" y="3623"/>
                  </a:cubicBezTo>
                  <a:cubicBezTo>
                    <a:pt x="1868" y="3623"/>
                    <a:pt x="1836" y="3277"/>
                    <a:pt x="1755" y="2833"/>
                  </a:cubicBezTo>
                  <a:cubicBezTo>
                    <a:pt x="1730" y="2732"/>
                    <a:pt x="1705" y="2632"/>
                    <a:pt x="1705" y="2532"/>
                  </a:cubicBezTo>
                  <a:lnTo>
                    <a:pt x="1705" y="2532"/>
                  </a:lnTo>
                  <a:cubicBezTo>
                    <a:pt x="1730" y="2657"/>
                    <a:pt x="1831" y="3083"/>
                    <a:pt x="1981" y="3359"/>
                  </a:cubicBezTo>
                  <a:cubicBezTo>
                    <a:pt x="2066" y="3508"/>
                    <a:pt x="2133" y="3621"/>
                    <a:pt x="2213" y="3621"/>
                  </a:cubicBezTo>
                  <a:cubicBezTo>
                    <a:pt x="2227" y="3621"/>
                    <a:pt x="2241" y="3617"/>
                    <a:pt x="2257" y="3609"/>
                  </a:cubicBezTo>
                  <a:cubicBezTo>
                    <a:pt x="2407" y="3584"/>
                    <a:pt x="2407" y="3183"/>
                    <a:pt x="2382" y="2782"/>
                  </a:cubicBezTo>
                  <a:cubicBezTo>
                    <a:pt x="2359" y="2643"/>
                    <a:pt x="2335" y="2524"/>
                    <a:pt x="2332" y="2408"/>
                  </a:cubicBezTo>
                  <a:lnTo>
                    <a:pt x="2332" y="2408"/>
                  </a:lnTo>
                  <a:cubicBezTo>
                    <a:pt x="2382" y="2583"/>
                    <a:pt x="2432" y="2808"/>
                    <a:pt x="2507" y="2983"/>
                  </a:cubicBezTo>
                  <a:cubicBezTo>
                    <a:pt x="2565" y="3098"/>
                    <a:pt x="2622" y="3184"/>
                    <a:pt x="2691" y="3184"/>
                  </a:cubicBezTo>
                  <a:cubicBezTo>
                    <a:pt x="2712" y="3184"/>
                    <a:pt x="2734" y="3176"/>
                    <a:pt x="2758" y="3158"/>
                  </a:cubicBezTo>
                  <a:cubicBezTo>
                    <a:pt x="2958" y="3008"/>
                    <a:pt x="2607" y="2106"/>
                    <a:pt x="2457" y="1730"/>
                  </a:cubicBezTo>
                  <a:lnTo>
                    <a:pt x="2457" y="1730"/>
                  </a:lnTo>
                  <a:cubicBezTo>
                    <a:pt x="2564" y="1943"/>
                    <a:pt x="2743" y="2319"/>
                    <a:pt x="2886" y="2319"/>
                  </a:cubicBezTo>
                  <a:cubicBezTo>
                    <a:pt x="2912" y="2319"/>
                    <a:pt x="2936" y="2307"/>
                    <a:pt x="2958" y="2281"/>
                  </a:cubicBezTo>
                  <a:cubicBezTo>
                    <a:pt x="3084" y="2056"/>
                    <a:pt x="2607" y="802"/>
                    <a:pt x="2031" y="201"/>
                  </a:cubicBezTo>
                  <a:cubicBezTo>
                    <a:pt x="1931" y="126"/>
                    <a:pt x="1856" y="51"/>
                    <a:pt x="1755"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
            <p:cNvSpPr/>
            <p:nvPr/>
          </p:nvSpPr>
          <p:spPr>
            <a:xfrm>
              <a:off x="1908650" y="1010675"/>
              <a:ext cx="50800" cy="41375"/>
            </a:xfrm>
            <a:custGeom>
              <a:rect b="b" l="l" r="r" t="t"/>
              <a:pathLst>
                <a:path extrusionOk="0" h="1655" w="2032">
                  <a:moveTo>
                    <a:pt x="1755" y="0"/>
                  </a:moveTo>
                  <a:cubicBezTo>
                    <a:pt x="1159" y="458"/>
                    <a:pt x="405" y="505"/>
                    <a:pt x="119" y="505"/>
                  </a:cubicBezTo>
                  <a:cubicBezTo>
                    <a:pt x="44" y="505"/>
                    <a:pt x="1" y="502"/>
                    <a:pt x="1" y="502"/>
                  </a:cubicBezTo>
                  <a:lnTo>
                    <a:pt x="1" y="878"/>
                  </a:lnTo>
                  <a:cubicBezTo>
                    <a:pt x="26" y="953"/>
                    <a:pt x="26" y="1053"/>
                    <a:pt x="51" y="1128"/>
                  </a:cubicBezTo>
                  <a:cubicBezTo>
                    <a:pt x="51" y="1128"/>
                    <a:pt x="126" y="1354"/>
                    <a:pt x="227" y="1655"/>
                  </a:cubicBezTo>
                  <a:cubicBezTo>
                    <a:pt x="903" y="1279"/>
                    <a:pt x="1655" y="853"/>
                    <a:pt x="2031" y="201"/>
                  </a:cubicBezTo>
                  <a:cubicBezTo>
                    <a:pt x="1931" y="126"/>
                    <a:pt x="1856" y="51"/>
                    <a:pt x="1755"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
            <p:cNvSpPr/>
            <p:nvPr/>
          </p:nvSpPr>
          <p:spPr>
            <a:xfrm>
              <a:off x="1862925" y="1275075"/>
              <a:ext cx="285750" cy="74575"/>
            </a:xfrm>
            <a:custGeom>
              <a:rect b="b" l="l" r="r" t="t"/>
              <a:pathLst>
                <a:path extrusionOk="0" h="2983" w="11430">
                  <a:moveTo>
                    <a:pt x="301" y="1"/>
                  </a:moveTo>
                  <a:cubicBezTo>
                    <a:pt x="51" y="627"/>
                    <a:pt x="0" y="1254"/>
                    <a:pt x="0" y="1254"/>
                  </a:cubicBezTo>
                  <a:cubicBezTo>
                    <a:pt x="351" y="1630"/>
                    <a:pt x="953" y="2457"/>
                    <a:pt x="3685" y="2833"/>
                  </a:cubicBezTo>
                  <a:cubicBezTo>
                    <a:pt x="4429" y="2942"/>
                    <a:pt x="5124" y="2983"/>
                    <a:pt x="5746" y="2983"/>
                  </a:cubicBezTo>
                  <a:cubicBezTo>
                    <a:pt x="7406" y="2983"/>
                    <a:pt x="8538" y="2694"/>
                    <a:pt x="8647" y="2658"/>
                  </a:cubicBezTo>
                  <a:cubicBezTo>
                    <a:pt x="8797" y="2582"/>
                    <a:pt x="9223" y="2457"/>
                    <a:pt x="10126" y="2131"/>
                  </a:cubicBezTo>
                  <a:cubicBezTo>
                    <a:pt x="11053" y="1780"/>
                    <a:pt x="11429" y="1630"/>
                    <a:pt x="11429" y="1630"/>
                  </a:cubicBezTo>
                  <a:cubicBezTo>
                    <a:pt x="11429" y="1630"/>
                    <a:pt x="11404" y="1580"/>
                    <a:pt x="11379" y="1530"/>
                  </a:cubicBezTo>
                  <a:cubicBezTo>
                    <a:pt x="11273" y="1504"/>
                    <a:pt x="11162" y="1493"/>
                    <a:pt x="11049" y="1493"/>
                  </a:cubicBezTo>
                  <a:cubicBezTo>
                    <a:pt x="10166" y="1493"/>
                    <a:pt x="9123" y="2181"/>
                    <a:pt x="9123" y="2181"/>
                  </a:cubicBezTo>
                  <a:cubicBezTo>
                    <a:pt x="8734" y="2290"/>
                    <a:pt x="8027" y="2356"/>
                    <a:pt x="7197" y="2356"/>
                  </a:cubicBezTo>
                  <a:cubicBezTo>
                    <a:pt x="6102" y="2356"/>
                    <a:pt x="4793" y="2241"/>
                    <a:pt x="3710" y="1956"/>
                  </a:cubicBezTo>
                  <a:cubicBezTo>
                    <a:pt x="1955" y="1480"/>
                    <a:pt x="827" y="703"/>
                    <a:pt x="301"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
            <p:cNvSpPr/>
            <p:nvPr/>
          </p:nvSpPr>
          <p:spPr>
            <a:xfrm>
              <a:off x="1894250" y="1357800"/>
              <a:ext cx="508175" cy="336475"/>
            </a:xfrm>
            <a:custGeom>
              <a:rect b="b" l="l" r="r" t="t"/>
              <a:pathLst>
                <a:path extrusionOk="0" h="13459" w="20327">
                  <a:moveTo>
                    <a:pt x="13960" y="0"/>
                  </a:moveTo>
                  <a:cubicBezTo>
                    <a:pt x="13960" y="0"/>
                    <a:pt x="13133" y="376"/>
                    <a:pt x="10677" y="1253"/>
                  </a:cubicBezTo>
                  <a:cubicBezTo>
                    <a:pt x="8246" y="2131"/>
                    <a:pt x="1" y="4562"/>
                    <a:pt x="1" y="4562"/>
                  </a:cubicBezTo>
                  <a:cubicBezTo>
                    <a:pt x="1" y="4562"/>
                    <a:pt x="26" y="4762"/>
                    <a:pt x="26" y="5113"/>
                  </a:cubicBezTo>
                  <a:cubicBezTo>
                    <a:pt x="201" y="5263"/>
                    <a:pt x="376" y="5414"/>
                    <a:pt x="577" y="5539"/>
                  </a:cubicBezTo>
                  <a:cubicBezTo>
                    <a:pt x="1126" y="5885"/>
                    <a:pt x="1889" y="6030"/>
                    <a:pt x="2746" y="6030"/>
                  </a:cubicBezTo>
                  <a:cubicBezTo>
                    <a:pt x="4315" y="6030"/>
                    <a:pt x="6204" y="5544"/>
                    <a:pt x="7695" y="4913"/>
                  </a:cubicBezTo>
                  <a:cubicBezTo>
                    <a:pt x="10000" y="3935"/>
                    <a:pt x="12883" y="1780"/>
                    <a:pt x="12883" y="1780"/>
                  </a:cubicBezTo>
                  <a:lnTo>
                    <a:pt x="12883" y="1780"/>
                  </a:lnTo>
                  <a:cubicBezTo>
                    <a:pt x="12883" y="1780"/>
                    <a:pt x="12732" y="4537"/>
                    <a:pt x="14111" y="7268"/>
                  </a:cubicBezTo>
                  <a:cubicBezTo>
                    <a:pt x="15464" y="9975"/>
                    <a:pt x="19875" y="13459"/>
                    <a:pt x="19875" y="13459"/>
                  </a:cubicBezTo>
                  <a:lnTo>
                    <a:pt x="20326" y="13208"/>
                  </a:lnTo>
                  <a:cubicBezTo>
                    <a:pt x="19374" y="12256"/>
                    <a:pt x="17143" y="10000"/>
                    <a:pt x="15715" y="7143"/>
                  </a:cubicBezTo>
                  <a:cubicBezTo>
                    <a:pt x="13860" y="3384"/>
                    <a:pt x="13960" y="0"/>
                    <a:pt x="13960" y="0"/>
                  </a:cubicBezTo>
                  <a:close/>
                </a:path>
              </a:pathLst>
            </a:custGeom>
            <a:solidFill>
              <a:srgbClr val="E25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
            <p:cNvSpPr/>
            <p:nvPr/>
          </p:nvSpPr>
          <p:spPr>
            <a:xfrm>
              <a:off x="1851025" y="1391625"/>
              <a:ext cx="249400" cy="147900"/>
            </a:xfrm>
            <a:custGeom>
              <a:rect b="b" l="l" r="r" t="t"/>
              <a:pathLst>
                <a:path extrusionOk="0" h="5916" w="9976">
                  <a:moveTo>
                    <a:pt x="9324" y="1"/>
                  </a:moveTo>
                  <a:lnTo>
                    <a:pt x="2907" y="978"/>
                  </a:lnTo>
                  <a:lnTo>
                    <a:pt x="25" y="1429"/>
                  </a:lnTo>
                  <a:cubicBezTo>
                    <a:pt x="0" y="1580"/>
                    <a:pt x="1078" y="5915"/>
                    <a:pt x="1078" y="5915"/>
                  </a:cubicBezTo>
                  <a:lnTo>
                    <a:pt x="6191" y="5138"/>
                  </a:lnTo>
                  <a:lnTo>
                    <a:pt x="9975" y="4537"/>
                  </a:lnTo>
                  <a:lnTo>
                    <a:pt x="9324" y="1"/>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
            <p:cNvSpPr/>
            <p:nvPr/>
          </p:nvSpPr>
          <p:spPr>
            <a:xfrm>
              <a:off x="1743875" y="575625"/>
              <a:ext cx="20700" cy="25500"/>
            </a:xfrm>
            <a:custGeom>
              <a:rect b="b" l="l" r="r" t="t"/>
              <a:pathLst>
                <a:path extrusionOk="0" h="1020" w="828">
                  <a:moveTo>
                    <a:pt x="721" y="0"/>
                  </a:moveTo>
                  <a:cubicBezTo>
                    <a:pt x="626" y="0"/>
                    <a:pt x="431" y="166"/>
                    <a:pt x="276" y="410"/>
                  </a:cubicBezTo>
                  <a:cubicBezTo>
                    <a:pt x="101" y="686"/>
                    <a:pt x="0" y="961"/>
                    <a:pt x="101" y="1011"/>
                  </a:cubicBezTo>
                  <a:cubicBezTo>
                    <a:pt x="109" y="1017"/>
                    <a:pt x="120" y="1020"/>
                    <a:pt x="132" y="1020"/>
                  </a:cubicBezTo>
                  <a:cubicBezTo>
                    <a:pt x="227" y="1020"/>
                    <a:pt x="422" y="854"/>
                    <a:pt x="577" y="610"/>
                  </a:cubicBezTo>
                  <a:cubicBezTo>
                    <a:pt x="752" y="335"/>
                    <a:pt x="828" y="59"/>
                    <a:pt x="752" y="9"/>
                  </a:cubicBezTo>
                  <a:cubicBezTo>
                    <a:pt x="744" y="3"/>
                    <a:pt x="733" y="0"/>
                    <a:pt x="721"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
            <p:cNvSpPr/>
            <p:nvPr/>
          </p:nvSpPr>
          <p:spPr>
            <a:xfrm>
              <a:off x="1800900" y="596750"/>
              <a:ext cx="20700" cy="25700"/>
            </a:xfrm>
            <a:custGeom>
              <a:rect b="b" l="l" r="r" t="t"/>
              <a:pathLst>
                <a:path extrusionOk="0" h="1028" w="828">
                  <a:moveTo>
                    <a:pt x="711" y="0"/>
                  </a:moveTo>
                  <a:cubicBezTo>
                    <a:pt x="613" y="0"/>
                    <a:pt x="426" y="181"/>
                    <a:pt x="276" y="417"/>
                  </a:cubicBezTo>
                  <a:cubicBezTo>
                    <a:pt x="75" y="693"/>
                    <a:pt x="0" y="968"/>
                    <a:pt x="75" y="1018"/>
                  </a:cubicBezTo>
                  <a:cubicBezTo>
                    <a:pt x="87" y="1024"/>
                    <a:pt x="100" y="1027"/>
                    <a:pt x="114" y="1027"/>
                  </a:cubicBezTo>
                  <a:cubicBezTo>
                    <a:pt x="222" y="1027"/>
                    <a:pt x="399" y="862"/>
                    <a:pt x="577" y="617"/>
                  </a:cubicBezTo>
                  <a:cubicBezTo>
                    <a:pt x="752" y="317"/>
                    <a:pt x="827" y="66"/>
                    <a:pt x="752" y="16"/>
                  </a:cubicBezTo>
                  <a:cubicBezTo>
                    <a:pt x="741" y="5"/>
                    <a:pt x="727" y="0"/>
                    <a:pt x="711"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
            <p:cNvSpPr/>
            <p:nvPr/>
          </p:nvSpPr>
          <p:spPr>
            <a:xfrm>
              <a:off x="1871700" y="913500"/>
              <a:ext cx="10675" cy="21450"/>
            </a:xfrm>
            <a:custGeom>
              <a:rect b="b" l="l" r="r" t="t"/>
              <a:pathLst>
                <a:path extrusionOk="0" h="858" w="427">
                  <a:moveTo>
                    <a:pt x="286" y="0"/>
                  </a:moveTo>
                  <a:cubicBezTo>
                    <a:pt x="210" y="0"/>
                    <a:pt x="97" y="169"/>
                    <a:pt x="50" y="404"/>
                  </a:cubicBezTo>
                  <a:cubicBezTo>
                    <a:pt x="0" y="629"/>
                    <a:pt x="25" y="855"/>
                    <a:pt x="126" y="855"/>
                  </a:cubicBezTo>
                  <a:cubicBezTo>
                    <a:pt x="130" y="856"/>
                    <a:pt x="135" y="857"/>
                    <a:pt x="141" y="857"/>
                  </a:cubicBezTo>
                  <a:cubicBezTo>
                    <a:pt x="217" y="857"/>
                    <a:pt x="329" y="690"/>
                    <a:pt x="376" y="479"/>
                  </a:cubicBezTo>
                  <a:cubicBezTo>
                    <a:pt x="426" y="228"/>
                    <a:pt x="401" y="28"/>
                    <a:pt x="301" y="3"/>
                  </a:cubicBezTo>
                  <a:cubicBezTo>
                    <a:pt x="296" y="1"/>
                    <a:pt x="291" y="0"/>
                    <a:pt x="286"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
            <p:cNvSpPr/>
            <p:nvPr/>
          </p:nvSpPr>
          <p:spPr>
            <a:xfrm>
              <a:off x="1936225" y="900975"/>
              <a:ext cx="10050" cy="22000"/>
            </a:xfrm>
            <a:custGeom>
              <a:rect b="b" l="l" r="r" t="t"/>
              <a:pathLst>
                <a:path extrusionOk="0" h="880" w="402">
                  <a:moveTo>
                    <a:pt x="287" y="0"/>
                  </a:moveTo>
                  <a:cubicBezTo>
                    <a:pt x="211" y="0"/>
                    <a:pt x="98" y="169"/>
                    <a:pt x="51" y="403"/>
                  </a:cubicBezTo>
                  <a:cubicBezTo>
                    <a:pt x="1" y="629"/>
                    <a:pt x="26" y="855"/>
                    <a:pt x="101" y="880"/>
                  </a:cubicBezTo>
                  <a:cubicBezTo>
                    <a:pt x="201" y="880"/>
                    <a:pt x="301" y="704"/>
                    <a:pt x="352" y="479"/>
                  </a:cubicBezTo>
                  <a:cubicBezTo>
                    <a:pt x="402" y="228"/>
                    <a:pt x="377" y="27"/>
                    <a:pt x="301" y="2"/>
                  </a:cubicBezTo>
                  <a:cubicBezTo>
                    <a:pt x="297" y="1"/>
                    <a:pt x="292" y="0"/>
                    <a:pt x="287"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
            <p:cNvSpPr/>
            <p:nvPr/>
          </p:nvSpPr>
          <p:spPr>
            <a:xfrm>
              <a:off x="1765800" y="590875"/>
              <a:ext cx="33875" cy="56425"/>
            </a:xfrm>
            <a:custGeom>
              <a:rect b="b" l="l" r="r" t="t"/>
              <a:pathLst>
                <a:path extrusionOk="0" h="2257" w="1355">
                  <a:moveTo>
                    <a:pt x="1329" y="0"/>
                  </a:moveTo>
                  <a:lnTo>
                    <a:pt x="1279" y="25"/>
                  </a:lnTo>
                  <a:lnTo>
                    <a:pt x="602" y="2131"/>
                  </a:lnTo>
                  <a:cubicBezTo>
                    <a:pt x="477" y="2005"/>
                    <a:pt x="226" y="1705"/>
                    <a:pt x="51" y="1504"/>
                  </a:cubicBezTo>
                  <a:lnTo>
                    <a:pt x="1" y="1504"/>
                  </a:lnTo>
                  <a:lnTo>
                    <a:pt x="1" y="1554"/>
                  </a:lnTo>
                  <a:cubicBezTo>
                    <a:pt x="226" y="1830"/>
                    <a:pt x="577" y="2256"/>
                    <a:pt x="577" y="2256"/>
                  </a:cubicBezTo>
                  <a:lnTo>
                    <a:pt x="627" y="2256"/>
                  </a:lnTo>
                  <a:lnTo>
                    <a:pt x="652" y="2231"/>
                  </a:lnTo>
                  <a:lnTo>
                    <a:pt x="1354" y="50"/>
                  </a:lnTo>
                  <a:lnTo>
                    <a:pt x="1329"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
            <p:cNvSpPr/>
            <p:nvPr/>
          </p:nvSpPr>
          <p:spPr>
            <a:xfrm>
              <a:off x="1686225" y="547650"/>
              <a:ext cx="14450" cy="32600"/>
            </a:xfrm>
            <a:custGeom>
              <a:rect b="b" l="l" r="r" t="t"/>
              <a:pathLst>
                <a:path extrusionOk="0" h="1304" w="578">
                  <a:moveTo>
                    <a:pt x="427" y="727"/>
                  </a:moveTo>
                  <a:cubicBezTo>
                    <a:pt x="427" y="802"/>
                    <a:pt x="452" y="902"/>
                    <a:pt x="452" y="1003"/>
                  </a:cubicBezTo>
                  <a:cubicBezTo>
                    <a:pt x="391" y="1023"/>
                    <a:pt x="297" y="1059"/>
                    <a:pt x="237" y="1059"/>
                  </a:cubicBezTo>
                  <a:cubicBezTo>
                    <a:pt x="223" y="1059"/>
                    <a:pt x="211" y="1057"/>
                    <a:pt x="201" y="1053"/>
                  </a:cubicBezTo>
                  <a:lnTo>
                    <a:pt x="151" y="1003"/>
                  </a:lnTo>
                  <a:cubicBezTo>
                    <a:pt x="126" y="952"/>
                    <a:pt x="176" y="852"/>
                    <a:pt x="427" y="727"/>
                  </a:cubicBezTo>
                  <a:close/>
                  <a:moveTo>
                    <a:pt x="301" y="0"/>
                  </a:moveTo>
                  <a:lnTo>
                    <a:pt x="276" y="50"/>
                  </a:lnTo>
                  <a:cubicBezTo>
                    <a:pt x="276" y="75"/>
                    <a:pt x="377" y="301"/>
                    <a:pt x="402" y="627"/>
                  </a:cubicBezTo>
                  <a:cubicBezTo>
                    <a:pt x="301" y="677"/>
                    <a:pt x="1" y="852"/>
                    <a:pt x="76" y="1028"/>
                  </a:cubicBezTo>
                  <a:cubicBezTo>
                    <a:pt x="76" y="1078"/>
                    <a:pt x="101" y="1128"/>
                    <a:pt x="151" y="1128"/>
                  </a:cubicBezTo>
                  <a:lnTo>
                    <a:pt x="226" y="1153"/>
                  </a:lnTo>
                  <a:cubicBezTo>
                    <a:pt x="301" y="1153"/>
                    <a:pt x="402" y="1128"/>
                    <a:pt x="452" y="1103"/>
                  </a:cubicBezTo>
                  <a:lnTo>
                    <a:pt x="452" y="1103"/>
                  </a:lnTo>
                  <a:cubicBezTo>
                    <a:pt x="452" y="1153"/>
                    <a:pt x="452" y="1203"/>
                    <a:pt x="427" y="1278"/>
                  </a:cubicBezTo>
                  <a:lnTo>
                    <a:pt x="477" y="1303"/>
                  </a:lnTo>
                  <a:lnTo>
                    <a:pt x="527" y="1278"/>
                  </a:lnTo>
                  <a:cubicBezTo>
                    <a:pt x="577" y="677"/>
                    <a:pt x="377" y="50"/>
                    <a:pt x="352" y="25"/>
                  </a:cubicBezTo>
                  <a:lnTo>
                    <a:pt x="30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
            <p:cNvSpPr/>
            <p:nvPr/>
          </p:nvSpPr>
          <p:spPr>
            <a:xfrm>
              <a:off x="1740125" y="637225"/>
              <a:ext cx="39500" cy="23875"/>
            </a:xfrm>
            <a:custGeom>
              <a:rect b="b" l="l" r="r" t="t"/>
              <a:pathLst>
                <a:path extrusionOk="0" h="955" w="1580">
                  <a:moveTo>
                    <a:pt x="25" y="1"/>
                  </a:moveTo>
                  <a:cubicBezTo>
                    <a:pt x="25" y="1"/>
                    <a:pt x="0" y="603"/>
                    <a:pt x="476" y="853"/>
                  </a:cubicBezTo>
                  <a:cubicBezTo>
                    <a:pt x="611" y="927"/>
                    <a:pt x="752" y="954"/>
                    <a:pt x="888" y="954"/>
                  </a:cubicBezTo>
                  <a:cubicBezTo>
                    <a:pt x="1257" y="954"/>
                    <a:pt x="1579" y="753"/>
                    <a:pt x="1579" y="753"/>
                  </a:cubicBezTo>
                  <a:cubicBezTo>
                    <a:pt x="978" y="603"/>
                    <a:pt x="25" y="1"/>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
            <p:cNvSpPr/>
            <p:nvPr/>
          </p:nvSpPr>
          <p:spPr>
            <a:xfrm>
              <a:off x="1687475" y="673575"/>
              <a:ext cx="83375" cy="179850"/>
            </a:xfrm>
            <a:custGeom>
              <a:rect b="b" l="l" r="r" t="t"/>
              <a:pathLst>
                <a:path extrusionOk="0" h="7194" w="3335">
                  <a:moveTo>
                    <a:pt x="226" y="1"/>
                  </a:moveTo>
                  <a:lnTo>
                    <a:pt x="201" y="477"/>
                  </a:lnTo>
                  <a:lnTo>
                    <a:pt x="201" y="552"/>
                  </a:lnTo>
                  <a:lnTo>
                    <a:pt x="1" y="7144"/>
                  </a:lnTo>
                  <a:lnTo>
                    <a:pt x="51" y="7194"/>
                  </a:lnTo>
                  <a:lnTo>
                    <a:pt x="101" y="7169"/>
                  </a:lnTo>
                  <a:lnTo>
                    <a:pt x="3334" y="1354"/>
                  </a:lnTo>
                  <a:lnTo>
                    <a:pt x="3259" y="1304"/>
                  </a:lnTo>
                  <a:lnTo>
                    <a:pt x="101" y="6993"/>
                  </a:lnTo>
                  <a:lnTo>
                    <a:pt x="302" y="502"/>
                  </a:lnTo>
                  <a:lnTo>
                    <a:pt x="302" y="1"/>
                  </a:ln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
            <p:cNvSpPr/>
            <p:nvPr/>
          </p:nvSpPr>
          <p:spPr>
            <a:xfrm>
              <a:off x="1918050" y="896000"/>
              <a:ext cx="35125" cy="67075"/>
            </a:xfrm>
            <a:custGeom>
              <a:rect b="b" l="l" r="r" t="t"/>
              <a:pathLst>
                <a:path extrusionOk="0" h="2683" w="1405">
                  <a:moveTo>
                    <a:pt x="402" y="1"/>
                  </a:moveTo>
                  <a:lnTo>
                    <a:pt x="352" y="51"/>
                  </a:lnTo>
                  <a:lnTo>
                    <a:pt x="602" y="1856"/>
                  </a:lnTo>
                  <a:lnTo>
                    <a:pt x="602" y="1906"/>
                  </a:lnTo>
                  <a:lnTo>
                    <a:pt x="653" y="1906"/>
                  </a:lnTo>
                  <a:cubicBezTo>
                    <a:pt x="653" y="1906"/>
                    <a:pt x="737" y="1890"/>
                    <a:pt x="844" y="1890"/>
                  </a:cubicBezTo>
                  <a:cubicBezTo>
                    <a:pt x="1005" y="1890"/>
                    <a:pt x="1219" y="1926"/>
                    <a:pt x="1279" y="2106"/>
                  </a:cubicBezTo>
                  <a:cubicBezTo>
                    <a:pt x="1304" y="2232"/>
                    <a:pt x="1304" y="2332"/>
                    <a:pt x="1254" y="2407"/>
                  </a:cubicBezTo>
                  <a:cubicBezTo>
                    <a:pt x="1173" y="2488"/>
                    <a:pt x="959" y="2603"/>
                    <a:pt x="453" y="2603"/>
                  </a:cubicBezTo>
                  <a:cubicBezTo>
                    <a:pt x="335" y="2603"/>
                    <a:pt x="202" y="2597"/>
                    <a:pt x="51" y="2582"/>
                  </a:cubicBezTo>
                  <a:lnTo>
                    <a:pt x="1" y="2607"/>
                  </a:lnTo>
                  <a:lnTo>
                    <a:pt x="51" y="2658"/>
                  </a:lnTo>
                  <a:cubicBezTo>
                    <a:pt x="201" y="2683"/>
                    <a:pt x="352" y="2683"/>
                    <a:pt x="477" y="2683"/>
                  </a:cubicBezTo>
                  <a:cubicBezTo>
                    <a:pt x="903" y="2683"/>
                    <a:pt x="1179" y="2607"/>
                    <a:pt x="1304" y="2457"/>
                  </a:cubicBezTo>
                  <a:cubicBezTo>
                    <a:pt x="1379" y="2357"/>
                    <a:pt x="1404" y="2232"/>
                    <a:pt x="1354" y="2081"/>
                  </a:cubicBezTo>
                  <a:cubicBezTo>
                    <a:pt x="1281" y="1842"/>
                    <a:pt x="1032" y="1792"/>
                    <a:pt x="846" y="1792"/>
                  </a:cubicBezTo>
                  <a:cubicBezTo>
                    <a:pt x="778" y="1792"/>
                    <a:pt x="718" y="1799"/>
                    <a:pt x="678" y="1805"/>
                  </a:cubicBezTo>
                  <a:lnTo>
                    <a:pt x="452" y="51"/>
                  </a:lnTo>
                  <a:lnTo>
                    <a:pt x="402"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
            <p:cNvSpPr/>
            <p:nvPr/>
          </p:nvSpPr>
          <p:spPr>
            <a:xfrm>
              <a:off x="1918675" y="920300"/>
              <a:ext cx="23850" cy="7700"/>
            </a:xfrm>
            <a:custGeom>
              <a:rect b="b" l="l" r="r" t="t"/>
              <a:pathLst>
                <a:path extrusionOk="0" h="308" w="954">
                  <a:moveTo>
                    <a:pt x="781" y="0"/>
                  </a:moveTo>
                  <a:cubicBezTo>
                    <a:pt x="342" y="0"/>
                    <a:pt x="24" y="232"/>
                    <a:pt x="1" y="232"/>
                  </a:cubicBezTo>
                  <a:lnTo>
                    <a:pt x="1" y="307"/>
                  </a:lnTo>
                  <a:lnTo>
                    <a:pt x="51" y="307"/>
                  </a:lnTo>
                  <a:cubicBezTo>
                    <a:pt x="51" y="307"/>
                    <a:pt x="367" y="75"/>
                    <a:pt x="786" y="75"/>
                  </a:cubicBezTo>
                  <a:cubicBezTo>
                    <a:pt x="825" y="75"/>
                    <a:pt x="864" y="77"/>
                    <a:pt x="903" y="82"/>
                  </a:cubicBezTo>
                  <a:lnTo>
                    <a:pt x="953" y="57"/>
                  </a:lnTo>
                  <a:lnTo>
                    <a:pt x="903" y="6"/>
                  </a:lnTo>
                  <a:cubicBezTo>
                    <a:pt x="861" y="2"/>
                    <a:pt x="821" y="0"/>
                    <a:pt x="781"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
            <p:cNvSpPr/>
            <p:nvPr/>
          </p:nvSpPr>
          <p:spPr>
            <a:xfrm>
              <a:off x="1832850" y="935475"/>
              <a:ext cx="52025" cy="5050"/>
            </a:xfrm>
            <a:custGeom>
              <a:rect b="b" l="l" r="r" t="t"/>
              <a:pathLst>
                <a:path extrusionOk="0" h="202" w="2081">
                  <a:moveTo>
                    <a:pt x="25" y="1"/>
                  </a:moveTo>
                  <a:lnTo>
                    <a:pt x="0" y="51"/>
                  </a:lnTo>
                  <a:lnTo>
                    <a:pt x="25" y="101"/>
                  </a:lnTo>
                  <a:cubicBezTo>
                    <a:pt x="777" y="126"/>
                    <a:pt x="1930" y="151"/>
                    <a:pt x="2005" y="176"/>
                  </a:cubicBezTo>
                  <a:lnTo>
                    <a:pt x="2030" y="201"/>
                  </a:lnTo>
                  <a:lnTo>
                    <a:pt x="2081" y="176"/>
                  </a:lnTo>
                  <a:lnTo>
                    <a:pt x="2056" y="101"/>
                  </a:lnTo>
                  <a:cubicBezTo>
                    <a:pt x="2005" y="76"/>
                    <a:pt x="928" y="26"/>
                    <a:pt x="25"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
            <p:cNvSpPr/>
            <p:nvPr/>
          </p:nvSpPr>
          <p:spPr>
            <a:xfrm>
              <a:off x="1824075" y="951150"/>
              <a:ext cx="17575" cy="22575"/>
            </a:xfrm>
            <a:custGeom>
              <a:rect b="b" l="l" r="r" t="t"/>
              <a:pathLst>
                <a:path extrusionOk="0" h="903" w="703">
                  <a:moveTo>
                    <a:pt x="0" y="0"/>
                  </a:moveTo>
                  <a:lnTo>
                    <a:pt x="26" y="76"/>
                  </a:lnTo>
                  <a:cubicBezTo>
                    <a:pt x="26" y="76"/>
                    <a:pt x="376" y="326"/>
                    <a:pt x="627" y="878"/>
                  </a:cubicBezTo>
                  <a:lnTo>
                    <a:pt x="677" y="903"/>
                  </a:lnTo>
                  <a:lnTo>
                    <a:pt x="702" y="828"/>
                  </a:lnTo>
                  <a:cubicBezTo>
                    <a:pt x="452" y="276"/>
                    <a:pt x="76" y="0"/>
                    <a:pt x="76"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
            <p:cNvSpPr/>
            <p:nvPr/>
          </p:nvSpPr>
          <p:spPr>
            <a:xfrm>
              <a:off x="1827825" y="958675"/>
              <a:ext cx="11300" cy="11925"/>
            </a:xfrm>
            <a:custGeom>
              <a:rect b="b" l="l" r="r" t="t"/>
              <a:pathLst>
                <a:path extrusionOk="0" h="477" w="452">
                  <a:moveTo>
                    <a:pt x="176" y="0"/>
                  </a:moveTo>
                  <a:cubicBezTo>
                    <a:pt x="176" y="0"/>
                    <a:pt x="76" y="50"/>
                    <a:pt x="26" y="176"/>
                  </a:cubicBezTo>
                  <a:cubicBezTo>
                    <a:pt x="1" y="226"/>
                    <a:pt x="26" y="301"/>
                    <a:pt x="51" y="376"/>
                  </a:cubicBezTo>
                  <a:cubicBezTo>
                    <a:pt x="101" y="451"/>
                    <a:pt x="151" y="476"/>
                    <a:pt x="176" y="476"/>
                  </a:cubicBezTo>
                  <a:lnTo>
                    <a:pt x="226" y="476"/>
                  </a:lnTo>
                  <a:cubicBezTo>
                    <a:pt x="327" y="476"/>
                    <a:pt x="427" y="401"/>
                    <a:pt x="452" y="376"/>
                  </a:cubicBezTo>
                  <a:lnTo>
                    <a:pt x="452" y="326"/>
                  </a:lnTo>
                  <a:lnTo>
                    <a:pt x="377" y="326"/>
                  </a:lnTo>
                  <a:cubicBezTo>
                    <a:pt x="352" y="351"/>
                    <a:pt x="277" y="401"/>
                    <a:pt x="201" y="401"/>
                  </a:cubicBezTo>
                  <a:cubicBezTo>
                    <a:pt x="176" y="401"/>
                    <a:pt x="151" y="376"/>
                    <a:pt x="126" y="326"/>
                  </a:cubicBezTo>
                  <a:cubicBezTo>
                    <a:pt x="101" y="276"/>
                    <a:pt x="101" y="226"/>
                    <a:pt x="126" y="201"/>
                  </a:cubicBezTo>
                  <a:cubicBezTo>
                    <a:pt x="151" y="126"/>
                    <a:pt x="226" y="75"/>
                    <a:pt x="226" y="75"/>
                  </a:cubicBezTo>
                  <a:lnTo>
                    <a:pt x="251" y="25"/>
                  </a:lnTo>
                  <a:lnTo>
                    <a:pt x="176"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
            <p:cNvSpPr/>
            <p:nvPr/>
          </p:nvSpPr>
          <p:spPr>
            <a:xfrm>
              <a:off x="1910550" y="982475"/>
              <a:ext cx="36350" cy="10050"/>
            </a:xfrm>
            <a:custGeom>
              <a:rect b="b" l="l" r="r" t="t"/>
              <a:pathLst>
                <a:path extrusionOk="0" h="402" w="1454">
                  <a:moveTo>
                    <a:pt x="1379" y="1"/>
                  </a:moveTo>
                  <a:cubicBezTo>
                    <a:pt x="1183" y="245"/>
                    <a:pt x="873" y="311"/>
                    <a:pt x="602" y="311"/>
                  </a:cubicBezTo>
                  <a:cubicBezTo>
                    <a:pt x="318" y="311"/>
                    <a:pt x="76" y="239"/>
                    <a:pt x="50" y="226"/>
                  </a:cubicBezTo>
                  <a:lnTo>
                    <a:pt x="0" y="251"/>
                  </a:lnTo>
                  <a:lnTo>
                    <a:pt x="0" y="301"/>
                  </a:lnTo>
                  <a:cubicBezTo>
                    <a:pt x="50" y="326"/>
                    <a:pt x="301" y="402"/>
                    <a:pt x="602" y="402"/>
                  </a:cubicBezTo>
                  <a:cubicBezTo>
                    <a:pt x="877" y="402"/>
                    <a:pt x="1228" y="326"/>
                    <a:pt x="1454" y="76"/>
                  </a:cubicBezTo>
                  <a:lnTo>
                    <a:pt x="1454" y="1"/>
                  </a:lnTo>
                  <a:close/>
                </a:path>
              </a:pathLst>
            </a:custGeom>
            <a:solidFill>
              <a:srgbClr val="EA4E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
            <p:cNvSpPr/>
            <p:nvPr/>
          </p:nvSpPr>
          <p:spPr>
            <a:xfrm>
              <a:off x="1875450" y="995000"/>
              <a:ext cx="90875" cy="29475"/>
            </a:xfrm>
            <a:custGeom>
              <a:rect b="b" l="l" r="r" t="t"/>
              <a:pathLst>
                <a:path extrusionOk="0" h="1179" w="3635">
                  <a:moveTo>
                    <a:pt x="3610" y="1"/>
                  </a:moveTo>
                  <a:lnTo>
                    <a:pt x="3560" y="26"/>
                  </a:lnTo>
                  <a:cubicBezTo>
                    <a:pt x="2958" y="1053"/>
                    <a:pt x="1555" y="1079"/>
                    <a:pt x="1555" y="1079"/>
                  </a:cubicBezTo>
                  <a:cubicBezTo>
                    <a:pt x="1535" y="1079"/>
                    <a:pt x="1516" y="1079"/>
                    <a:pt x="1497" y="1079"/>
                  </a:cubicBezTo>
                  <a:cubicBezTo>
                    <a:pt x="510" y="1079"/>
                    <a:pt x="75" y="452"/>
                    <a:pt x="51" y="452"/>
                  </a:cubicBezTo>
                  <a:lnTo>
                    <a:pt x="1" y="427"/>
                  </a:lnTo>
                  <a:lnTo>
                    <a:pt x="1" y="502"/>
                  </a:lnTo>
                  <a:cubicBezTo>
                    <a:pt x="1" y="527"/>
                    <a:pt x="477" y="1179"/>
                    <a:pt x="1504" y="1179"/>
                  </a:cubicBezTo>
                  <a:lnTo>
                    <a:pt x="1555" y="1179"/>
                  </a:lnTo>
                  <a:cubicBezTo>
                    <a:pt x="1555" y="1179"/>
                    <a:pt x="3008" y="1154"/>
                    <a:pt x="3635" y="76"/>
                  </a:cubicBezTo>
                  <a:lnTo>
                    <a:pt x="3610"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
            <p:cNvSpPr/>
            <p:nvPr/>
          </p:nvSpPr>
          <p:spPr>
            <a:xfrm>
              <a:off x="1946250" y="1063925"/>
              <a:ext cx="11925" cy="30725"/>
            </a:xfrm>
            <a:custGeom>
              <a:rect b="b" l="l" r="r" t="t"/>
              <a:pathLst>
                <a:path extrusionOk="0" h="1229" w="477">
                  <a:moveTo>
                    <a:pt x="26" y="1"/>
                  </a:moveTo>
                  <a:lnTo>
                    <a:pt x="1" y="51"/>
                  </a:lnTo>
                  <a:cubicBezTo>
                    <a:pt x="1" y="51"/>
                    <a:pt x="126" y="327"/>
                    <a:pt x="251" y="703"/>
                  </a:cubicBezTo>
                  <a:cubicBezTo>
                    <a:pt x="226" y="602"/>
                    <a:pt x="201" y="502"/>
                    <a:pt x="176" y="377"/>
                  </a:cubicBezTo>
                  <a:lnTo>
                    <a:pt x="176" y="377"/>
                  </a:lnTo>
                  <a:cubicBezTo>
                    <a:pt x="201" y="477"/>
                    <a:pt x="327" y="928"/>
                    <a:pt x="477" y="1229"/>
                  </a:cubicBezTo>
                  <a:cubicBezTo>
                    <a:pt x="352" y="602"/>
                    <a:pt x="76" y="26"/>
                    <a:pt x="76" y="26"/>
                  </a:cubicBezTo>
                  <a:lnTo>
                    <a:pt x="2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
            <p:cNvSpPr/>
            <p:nvPr/>
          </p:nvSpPr>
          <p:spPr>
            <a:xfrm>
              <a:off x="1959425" y="1056425"/>
              <a:ext cx="8775" cy="23825"/>
            </a:xfrm>
            <a:custGeom>
              <a:rect b="b" l="l" r="r" t="t"/>
              <a:pathLst>
                <a:path extrusionOk="0" h="953" w="351">
                  <a:moveTo>
                    <a:pt x="50" y="0"/>
                  </a:moveTo>
                  <a:lnTo>
                    <a:pt x="0" y="50"/>
                  </a:lnTo>
                  <a:cubicBezTo>
                    <a:pt x="0" y="75"/>
                    <a:pt x="0" y="75"/>
                    <a:pt x="50" y="175"/>
                  </a:cubicBezTo>
                  <a:cubicBezTo>
                    <a:pt x="100" y="326"/>
                    <a:pt x="226" y="602"/>
                    <a:pt x="351" y="952"/>
                  </a:cubicBezTo>
                  <a:cubicBezTo>
                    <a:pt x="326" y="802"/>
                    <a:pt x="301" y="677"/>
                    <a:pt x="301" y="551"/>
                  </a:cubicBezTo>
                  <a:cubicBezTo>
                    <a:pt x="226" y="376"/>
                    <a:pt x="175" y="226"/>
                    <a:pt x="125" y="150"/>
                  </a:cubicBezTo>
                  <a:cubicBezTo>
                    <a:pt x="100" y="100"/>
                    <a:pt x="100" y="50"/>
                    <a:pt x="75" y="50"/>
                  </a:cubicBezTo>
                  <a:lnTo>
                    <a:pt x="50"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
            <p:cNvSpPr/>
            <p:nvPr/>
          </p:nvSpPr>
          <p:spPr>
            <a:xfrm>
              <a:off x="1966925" y="1070825"/>
              <a:ext cx="4425" cy="14425"/>
            </a:xfrm>
            <a:custGeom>
              <a:rect b="b" l="l" r="r" t="t"/>
              <a:pathLst>
                <a:path extrusionOk="0" h="577" w="177">
                  <a:moveTo>
                    <a:pt x="1" y="0"/>
                  </a:moveTo>
                  <a:cubicBezTo>
                    <a:pt x="51" y="176"/>
                    <a:pt x="101" y="401"/>
                    <a:pt x="176" y="577"/>
                  </a:cubicBezTo>
                  <a:cubicBezTo>
                    <a:pt x="126" y="351"/>
                    <a:pt x="51" y="151"/>
                    <a:pt x="1" y="0"/>
                  </a:cubicBez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
            <p:cNvSpPr/>
            <p:nvPr/>
          </p:nvSpPr>
          <p:spPr>
            <a:xfrm>
              <a:off x="1570325" y="685450"/>
              <a:ext cx="124700" cy="188025"/>
            </a:xfrm>
            <a:custGeom>
              <a:rect b="b" l="l" r="r" t="t"/>
              <a:pathLst>
                <a:path extrusionOk="0" h="7521" w="4988">
                  <a:moveTo>
                    <a:pt x="4822" y="1"/>
                  </a:moveTo>
                  <a:cubicBezTo>
                    <a:pt x="2430" y="1"/>
                    <a:pt x="848" y="1529"/>
                    <a:pt x="576" y="2984"/>
                  </a:cubicBezTo>
                  <a:cubicBezTo>
                    <a:pt x="301" y="4438"/>
                    <a:pt x="0" y="7445"/>
                    <a:pt x="0" y="7471"/>
                  </a:cubicBezTo>
                  <a:lnTo>
                    <a:pt x="50" y="7521"/>
                  </a:lnTo>
                  <a:lnTo>
                    <a:pt x="75" y="7471"/>
                  </a:lnTo>
                  <a:cubicBezTo>
                    <a:pt x="100" y="7445"/>
                    <a:pt x="376" y="4438"/>
                    <a:pt x="652" y="3009"/>
                  </a:cubicBezTo>
                  <a:cubicBezTo>
                    <a:pt x="923" y="1579"/>
                    <a:pt x="2480" y="76"/>
                    <a:pt x="4823" y="76"/>
                  </a:cubicBezTo>
                  <a:cubicBezTo>
                    <a:pt x="4861" y="76"/>
                    <a:pt x="4899" y="76"/>
                    <a:pt x="4937" y="77"/>
                  </a:cubicBezTo>
                  <a:lnTo>
                    <a:pt x="4988" y="27"/>
                  </a:lnTo>
                  <a:lnTo>
                    <a:pt x="4937" y="2"/>
                  </a:lnTo>
                  <a:cubicBezTo>
                    <a:pt x="4899" y="1"/>
                    <a:pt x="4860" y="1"/>
                    <a:pt x="4822" y="1"/>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
            <p:cNvSpPr/>
            <p:nvPr/>
          </p:nvSpPr>
          <p:spPr>
            <a:xfrm>
              <a:off x="1538350" y="713675"/>
              <a:ext cx="98400" cy="176725"/>
            </a:xfrm>
            <a:custGeom>
              <a:rect b="b" l="l" r="r" t="t"/>
              <a:pathLst>
                <a:path extrusionOk="0" h="7069" w="3936">
                  <a:moveTo>
                    <a:pt x="1354" y="1"/>
                  </a:moveTo>
                  <a:lnTo>
                    <a:pt x="1279" y="26"/>
                  </a:lnTo>
                  <a:cubicBezTo>
                    <a:pt x="1" y="1855"/>
                    <a:pt x="377" y="6291"/>
                    <a:pt x="402" y="6342"/>
                  </a:cubicBezTo>
                  <a:lnTo>
                    <a:pt x="402" y="6367"/>
                  </a:lnTo>
                  <a:lnTo>
                    <a:pt x="452" y="6392"/>
                  </a:lnTo>
                  <a:cubicBezTo>
                    <a:pt x="452" y="6392"/>
                    <a:pt x="623" y="6354"/>
                    <a:pt x="941" y="6354"/>
                  </a:cubicBezTo>
                  <a:cubicBezTo>
                    <a:pt x="1140" y="6354"/>
                    <a:pt x="1397" y="6369"/>
                    <a:pt x="1705" y="6417"/>
                  </a:cubicBezTo>
                  <a:cubicBezTo>
                    <a:pt x="2507" y="6567"/>
                    <a:pt x="3835" y="7043"/>
                    <a:pt x="3861" y="7068"/>
                  </a:cubicBezTo>
                  <a:lnTo>
                    <a:pt x="3886" y="7043"/>
                  </a:lnTo>
                  <a:lnTo>
                    <a:pt x="3911" y="7018"/>
                  </a:lnTo>
                  <a:cubicBezTo>
                    <a:pt x="3911" y="6968"/>
                    <a:pt x="3936" y="2657"/>
                    <a:pt x="3911" y="1454"/>
                  </a:cubicBezTo>
                  <a:lnTo>
                    <a:pt x="3861" y="1404"/>
                  </a:lnTo>
                  <a:lnTo>
                    <a:pt x="3810" y="1454"/>
                  </a:lnTo>
                  <a:cubicBezTo>
                    <a:pt x="3861" y="2582"/>
                    <a:pt x="3835" y="6417"/>
                    <a:pt x="3810" y="6968"/>
                  </a:cubicBezTo>
                  <a:cubicBezTo>
                    <a:pt x="3560" y="6868"/>
                    <a:pt x="2432" y="6467"/>
                    <a:pt x="1705" y="6342"/>
                  </a:cubicBezTo>
                  <a:cubicBezTo>
                    <a:pt x="1367" y="6279"/>
                    <a:pt x="1091" y="6260"/>
                    <a:pt x="884" y="6260"/>
                  </a:cubicBezTo>
                  <a:cubicBezTo>
                    <a:pt x="678" y="6260"/>
                    <a:pt x="540" y="6279"/>
                    <a:pt x="477" y="6291"/>
                  </a:cubicBezTo>
                  <a:cubicBezTo>
                    <a:pt x="427" y="5815"/>
                    <a:pt x="176" y="1780"/>
                    <a:pt x="1354" y="76"/>
                  </a:cubicBezTo>
                  <a:lnTo>
                    <a:pt x="1354" y="1"/>
                  </a:ln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
            <p:cNvSpPr/>
            <p:nvPr/>
          </p:nvSpPr>
          <p:spPr>
            <a:xfrm>
              <a:off x="1758275" y="818325"/>
              <a:ext cx="21975" cy="128475"/>
            </a:xfrm>
            <a:custGeom>
              <a:rect b="b" l="l" r="r" t="t"/>
              <a:pathLst>
                <a:path extrusionOk="0" h="5139" w="879">
                  <a:moveTo>
                    <a:pt x="853" y="0"/>
                  </a:moveTo>
                  <a:lnTo>
                    <a:pt x="803" y="50"/>
                  </a:lnTo>
                  <a:cubicBezTo>
                    <a:pt x="602" y="1028"/>
                    <a:pt x="51" y="3108"/>
                    <a:pt x="51" y="3133"/>
                  </a:cubicBezTo>
                  <a:cubicBezTo>
                    <a:pt x="51" y="3158"/>
                    <a:pt x="51" y="3208"/>
                    <a:pt x="51" y="3258"/>
                  </a:cubicBezTo>
                  <a:cubicBezTo>
                    <a:pt x="26" y="3559"/>
                    <a:pt x="1" y="4286"/>
                    <a:pt x="277" y="5113"/>
                  </a:cubicBezTo>
                  <a:lnTo>
                    <a:pt x="327" y="5138"/>
                  </a:lnTo>
                  <a:lnTo>
                    <a:pt x="352" y="5138"/>
                  </a:lnTo>
                  <a:lnTo>
                    <a:pt x="377" y="5088"/>
                  </a:lnTo>
                  <a:cubicBezTo>
                    <a:pt x="101" y="4261"/>
                    <a:pt x="126" y="3559"/>
                    <a:pt x="126" y="3258"/>
                  </a:cubicBezTo>
                  <a:cubicBezTo>
                    <a:pt x="151" y="3208"/>
                    <a:pt x="151" y="3183"/>
                    <a:pt x="151" y="3133"/>
                  </a:cubicBezTo>
                  <a:cubicBezTo>
                    <a:pt x="176" y="3033"/>
                    <a:pt x="703" y="1028"/>
                    <a:pt x="878" y="50"/>
                  </a:cubicBezTo>
                  <a:lnTo>
                    <a:pt x="853" y="0"/>
                  </a:ln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
            <p:cNvSpPr/>
            <p:nvPr/>
          </p:nvSpPr>
          <p:spPr>
            <a:xfrm>
              <a:off x="1446875" y="857800"/>
              <a:ext cx="102150" cy="198650"/>
            </a:xfrm>
            <a:custGeom>
              <a:rect b="b" l="l" r="r" t="t"/>
              <a:pathLst>
                <a:path extrusionOk="0" h="7946" w="4086">
                  <a:moveTo>
                    <a:pt x="4061" y="0"/>
                  </a:moveTo>
                  <a:lnTo>
                    <a:pt x="3986" y="25"/>
                  </a:lnTo>
                  <a:cubicBezTo>
                    <a:pt x="3986" y="50"/>
                    <a:pt x="3560" y="1328"/>
                    <a:pt x="3259" y="2156"/>
                  </a:cubicBezTo>
                  <a:cubicBezTo>
                    <a:pt x="2983" y="2932"/>
                    <a:pt x="2231" y="4536"/>
                    <a:pt x="1580" y="5714"/>
                  </a:cubicBezTo>
                  <a:cubicBezTo>
                    <a:pt x="1028" y="6642"/>
                    <a:pt x="301" y="7569"/>
                    <a:pt x="1" y="7895"/>
                  </a:cubicBezTo>
                  <a:lnTo>
                    <a:pt x="76" y="7945"/>
                  </a:lnTo>
                  <a:cubicBezTo>
                    <a:pt x="377" y="7619"/>
                    <a:pt x="1103" y="6667"/>
                    <a:pt x="1655" y="5739"/>
                  </a:cubicBezTo>
                  <a:cubicBezTo>
                    <a:pt x="2306" y="4587"/>
                    <a:pt x="3058" y="2958"/>
                    <a:pt x="3334" y="2181"/>
                  </a:cubicBezTo>
                  <a:cubicBezTo>
                    <a:pt x="3635" y="1353"/>
                    <a:pt x="4061" y="75"/>
                    <a:pt x="4086" y="50"/>
                  </a:cubicBezTo>
                  <a:lnTo>
                    <a:pt x="4061" y="0"/>
                  </a:ln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
            <p:cNvSpPr/>
            <p:nvPr/>
          </p:nvSpPr>
          <p:spPr>
            <a:xfrm>
              <a:off x="1380475" y="1174825"/>
              <a:ext cx="81475" cy="139750"/>
            </a:xfrm>
            <a:custGeom>
              <a:rect b="b" l="l" r="r" t="t"/>
              <a:pathLst>
                <a:path extrusionOk="0" h="5590" w="3259">
                  <a:moveTo>
                    <a:pt x="602" y="76"/>
                  </a:moveTo>
                  <a:cubicBezTo>
                    <a:pt x="902" y="151"/>
                    <a:pt x="1253" y="252"/>
                    <a:pt x="1604" y="352"/>
                  </a:cubicBezTo>
                  <a:cubicBezTo>
                    <a:pt x="2406" y="602"/>
                    <a:pt x="3158" y="878"/>
                    <a:pt x="3158" y="1054"/>
                  </a:cubicBezTo>
                  <a:cubicBezTo>
                    <a:pt x="3158" y="1079"/>
                    <a:pt x="3133" y="1555"/>
                    <a:pt x="3108" y="2181"/>
                  </a:cubicBezTo>
                  <a:lnTo>
                    <a:pt x="3108" y="2282"/>
                  </a:lnTo>
                  <a:cubicBezTo>
                    <a:pt x="3033" y="3485"/>
                    <a:pt x="2957" y="5189"/>
                    <a:pt x="2932" y="5490"/>
                  </a:cubicBezTo>
                  <a:cubicBezTo>
                    <a:pt x="2632" y="5465"/>
                    <a:pt x="927" y="5289"/>
                    <a:pt x="75" y="4562"/>
                  </a:cubicBezTo>
                  <a:lnTo>
                    <a:pt x="476" y="1304"/>
                  </a:lnTo>
                  <a:lnTo>
                    <a:pt x="476" y="1229"/>
                  </a:lnTo>
                  <a:lnTo>
                    <a:pt x="602" y="76"/>
                  </a:lnTo>
                  <a:close/>
                  <a:moveTo>
                    <a:pt x="551" y="1"/>
                  </a:moveTo>
                  <a:lnTo>
                    <a:pt x="526" y="26"/>
                  </a:lnTo>
                  <a:lnTo>
                    <a:pt x="376" y="1229"/>
                  </a:lnTo>
                  <a:lnTo>
                    <a:pt x="376" y="1254"/>
                  </a:lnTo>
                  <a:lnTo>
                    <a:pt x="0" y="4562"/>
                  </a:lnTo>
                  <a:lnTo>
                    <a:pt x="0" y="4612"/>
                  </a:lnTo>
                  <a:cubicBezTo>
                    <a:pt x="276" y="4838"/>
                    <a:pt x="602" y="5013"/>
                    <a:pt x="952" y="5164"/>
                  </a:cubicBezTo>
                  <a:lnTo>
                    <a:pt x="1053" y="5189"/>
                  </a:lnTo>
                  <a:cubicBezTo>
                    <a:pt x="1955" y="5515"/>
                    <a:pt x="2907" y="5590"/>
                    <a:pt x="2982" y="5590"/>
                  </a:cubicBezTo>
                  <a:lnTo>
                    <a:pt x="3008" y="5565"/>
                  </a:lnTo>
                  <a:lnTo>
                    <a:pt x="3008" y="5540"/>
                  </a:lnTo>
                  <a:cubicBezTo>
                    <a:pt x="3033" y="5440"/>
                    <a:pt x="3108" y="3585"/>
                    <a:pt x="3183" y="2307"/>
                  </a:cubicBezTo>
                  <a:lnTo>
                    <a:pt x="3183" y="2206"/>
                  </a:lnTo>
                  <a:cubicBezTo>
                    <a:pt x="3233" y="1580"/>
                    <a:pt x="3258" y="1079"/>
                    <a:pt x="3258" y="1054"/>
                  </a:cubicBezTo>
                  <a:cubicBezTo>
                    <a:pt x="3258" y="803"/>
                    <a:pt x="2406" y="502"/>
                    <a:pt x="1654" y="277"/>
                  </a:cubicBezTo>
                  <a:lnTo>
                    <a:pt x="1579" y="252"/>
                  </a:lnTo>
                  <a:cubicBezTo>
                    <a:pt x="1153" y="126"/>
                    <a:pt x="752" y="26"/>
                    <a:pt x="576"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
            <p:cNvSpPr/>
            <p:nvPr/>
          </p:nvSpPr>
          <p:spPr>
            <a:xfrm>
              <a:off x="1390500" y="1204900"/>
              <a:ext cx="71450" cy="27600"/>
            </a:xfrm>
            <a:custGeom>
              <a:rect b="b" l="l" r="r" t="t"/>
              <a:pathLst>
                <a:path extrusionOk="0" h="1104" w="2858">
                  <a:moveTo>
                    <a:pt x="50" y="1"/>
                  </a:moveTo>
                  <a:lnTo>
                    <a:pt x="0" y="26"/>
                  </a:lnTo>
                  <a:lnTo>
                    <a:pt x="0" y="76"/>
                  </a:lnTo>
                  <a:cubicBezTo>
                    <a:pt x="25" y="76"/>
                    <a:pt x="1805" y="878"/>
                    <a:pt x="2782" y="1104"/>
                  </a:cubicBezTo>
                  <a:lnTo>
                    <a:pt x="2807" y="1104"/>
                  </a:lnTo>
                  <a:lnTo>
                    <a:pt x="2857" y="1054"/>
                  </a:lnTo>
                  <a:lnTo>
                    <a:pt x="2807" y="1003"/>
                  </a:lnTo>
                  <a:cubicBezTo>
                    <a:pt x="1830" y="778"/>
                    <a:pt x="50" y="1"/>
                    <a:pt x="50"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
            <p:cNvSpPr/>
            <p:nvPr/>
          </p:nvSpPr>
          <p:spPr>
            <a:xfrm>
              <a:off x="1419925" y="1055775"/>
              <a:ext cx="29475" cy="127850"/>
            </a:xfrm>
            <a:custGeom>
              <a:rect b="b" l="l" r="r" t="t"/>
              <a:pathLst>
                <a:path extrusionOk="0" h="5114" w="1179">
                  <a:moveTo>
                    <a:pt x="1104" y="1"/>
                  </a:moveTo>
                  <a:cubicBezTo>
                    <a:pt x="953" y="502"/>
                    <a:pt x="728" y="1329"/>
                    <a:pt x="502" y="2332"/>
                  </a:cubicBezTo>
                  <a:cubicBezTo>
                    <a:pt x="176" y="3735"/>
                    <a:pt x="26" y="4788"/>
                    <a:pt x="1" y="5014"/>
                  </a:cubicBezTo>
                  <a:lnTo>
                    <a:pt x="1" y="5064"/>
                  </a:lnTo>
                  <a:lnTo>
                    <a:pt x="26" y="5114"/>
                  </a:lnTo>
                  <a:lnTo>
                    <a:pt x="51" y="5114"/>
                  </a:lnTo>
                  <a:lnTo>
                    <a:pt x="76" y="5089"/>
                  </a:lnTo>
                  <a:lnTo>
                    <a:pt x="76" y="5039"/>
                  </a:lnTo>
                  <a:cubicBezTo>
                    <a:pt x="101" y="4838"/>
                    <a:pt x="252" y="3785"/>
                    <a:pt x="577" y="2332"/>
                  </a:cubicBezTo>
                  <a:cubicBezTo>
                    <a:pt x="803" y="1379"/>
                    <a:pt x="1029" y="552"/>
                    <a:pt x="1179" y="51"/>
                  </a:cubicBezTo>
                  <a:lnTo>
                    <a:pt x="1104"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
            <p:cNvSpPr/>
            <p:nvPr/>
          </p:nvSpPr>
          <p:spPr>
            <a:xfrm>
              <a:off x="1391125" y="1302025"/>
              <a:ext cx="43250" cy="542625"/>
            </a:xfrm>
            <a:custGeom>
              <a:rect b="b" l="l" r="r" t="t"/>
              <a:pathLst>
                <a:path extrusionOk="0" h="21705" w="1730">
                  <a:moveTo>
                    <a:pt x="577" y="1"/>
                  </a:moveTo>
                  <a:lnTo>
                    <a:pt x="551" y="26"/>
                  </a:lnTo>
                  <a:lnTo>
                    <a:pt x="526" y="76"/>
                  </a:lnTo>
                  <a:cubicBezTo>
                    <a:pt x="501" y="477"/>
                    <a:pt x="100" y="4662"/>
                    <a:pt x="326" y="7570"/>
                  </a:cubicBezTo>
                  <a:cubicBezTo>
                    <a:pt x="326" y="7595"/>
                    <a:pt x="0" y="10201"/>
                    <a:pt x="100" y="13058"/>
                  </a:cubicBezTo>
                  <a:cubicBezTo>
                    <a:pt x="201" y="15615"/>
                    <a:pt x="1353" y="20602"/>
                    <a:pt x="1629" y="21680"/>
                  </a:cubicBezTo>
                  <a:lnTo>
                    <a:pt x="1704" y="21705"/>
                  </a:lnTo>
                  <a:lnTo>
                    <a:pt x="1729" y="21705"/>
                  </a:lnTo>
                  <a:cubicBezTo>
                    <a:pt x="1479" y="20728"/>
                    <a:pt x="301" y="15640"/>
                    <a:pt x="201" y="13058"/>
                  </a:cubicBezTo>
                  <a:cubicBezTo>
                    <a:pt x="75" y="10201"/>
                    <a:pt x="426" y="7620"/>
                    <a:pt x="426" y="7570"/>
                  </a:cubicBezTo>
                  <a:cubicBezTo>
                    <a:pt x="176" y="4712"/>
                    <a:pt x="577" y="627"/>
                    <a:pt x="627" y="101"/>
                  </a:cubicBezTo>
                  <a:lnTo>
                    <a:pt x="627" y="51"/>
                  </a:lnTo>
                  <a:lnTo>
                    <a:pt x="577"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
            <p:cNvSpPr/>
            <p:nvPr/>
          </p:nvSpPr>
          <p:spPr>
            <a:xfrm>
              <a:off x="1707525" y="1217450"/>
              <a:ext cx="2550" cy="35725"/>
            </a:xfrm>
            <a:custGeom>
              <a:rect b="b" l="l" r="r" t="t"/>
              <a:pathLst>
                <a:path extrusionOk="0" h="1429" w="102">
                  <a:moveTo>
                    <a:pt x="26" y="0"/>
                  </a:moveTo>
                  <a:lnTo>
                    <a:pt x="1" y="50"/>
                  </a:lnTo>
                  <a:cubicBezTo>
                    <a:pt x="1" y="426"/>
                    <a:pt x="1" y="1028"/>
                    <a:pt x="1" y="1429"/>
                  </a:cubicBezTo>
                  <a:cubicBezTo>
                    <a:pt x="51" y="1228"/>
                    <a:pt x="51" y="978"/>
                    <a:pt x="51" y="978"/>
                  </a:cubicBezTo>
                  <a:cubicBezTo>
                    <a:pt x="51" y="978"/>
                    <a:pt x="51" y="1228"/>
                    <a:pt x="76" y="1429"/>
                  </a:cubicBezTo>
                  <a:cubicBezTo>
                    <a:pt x="101" y="1003"/>
                    <a:pt x="101" y="401"/>
                    <a:pt x="76" y="50"/>
                  </a:cubicBezTo>
                  <a:lnTo>
                    <a:pt x="26"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
            <p:cNvSpPr/>
            <p:nvPr/>
          </p:nvSpPr>
          <p:spPr>
            <a:xfrm>
              <a:off x="1719425" y="1217450"/>
              <a:ext cx="4425" cy="37600"/>
            </a:xfrm>
            <a:custGeom>
              <a:rect b="b" l="l" r="r" t="t"/>
              <a:pathLst>
                <a:path extrusionOk="0" h="1504" w="177">
                  <a:moveTo>
                    <a:pt x="101" y="0"/>
                  </a:moveTo>
                  <a:lnTo>
                    <a:pt x="76" y="50"/>
                  </a:lnTo>
                  <a:cubicBezTo>
                    <a:pt x="76" y="351"/>
                    <a:pt x="26" y="852"/>
                    <a:pt x="1" y="1228"/>
                  </a:cubicBezTo>
                  <a:cubicBezTo>
                    <a:pt x="26" y="1103"/>
                    <a:pt x="51" y="1003"/>
                    <a:pt x="51" y="1003"/>
                  </a:cubicBezTo>
                  <a:lnTo>
                    <a:pt x="51" y="1003"/>
                  </a:lnTo>
                  <a:cubicBezTo>
                    <a:pt x="51" y="1003"/>
                    <a:pt x="26" y="1253"/>
                    <a:pt x="51" y="1504"/>
                  </a:cubicBezTo>
                  <a:cubicBezTo>
                    <a:pt x="101" y="1103"/>
                    <a:pt x="176" y="426"/>
                    <a:pt x="151" y="50"/>
                  </a:cubicBezTo>
                  <a:lnTo>
                    <a:pt x="10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
            <p:cNvSpPr/>
            <p:nvPr/>
          </p:nvSpPr>
          <p:spPr>
            <a:xfrm>
              <a:off x="1731975" y="1224950"/>
              <a:ext cx="5025" cy="33875"/>
            </a:xfrm>
            <a:custGeom>
              <a:rect b="b" l="l" r="r" t="t"/>
              <a:pathLst>
                <a:path extrusionOk="0" h="1355" w="201">
                  <a:moveTo>
                    <a:pt x="27" y="929"/>
                  </a:moveTo>
                  <a:cubicBezTo>
                    <a:pt x="26" y="936"/>
                    <a:pt x="25" y="944"/>
                    <a:pt x="25" y="953"/>
                  </a:cubicBezTo>
                  <a:cubicBezTo>
                    <a:pt x="26" y="945"/>
                    <a:pt x="27" y="937"/>
                    <a:pt x="27" y="929"/>
                  </a:cubicBezTo>
                  <a:close/>
                  <a:moveTo>
                    <a:pt x="151" y="1"/>
                  </a:moveTo>
                  <a:lnTo>
                    <a:pt x="126" y="51"/>
                  </a:lnTo>
                  <a:cubicBezTo>
                    <a:pt x="101" y="319"/>
                    <a:pt x="53" y="635"/>
                    <a:pt x="27" y="929"/>
                  </a:cubicBezTo>
                  <a:lnTo>
                    <a:pt x="27" y="929"/>
                  </a:lnTo>
                  <a:cubicBezTo>
                    <a:pt x="33" y="895"/>
                    <a:pt x="50" y="878"/>
                    <a:pt x="50" y="878"/>
                  </a:cubicBezTo>
                  <a:lnTo>
                    <a:pt x="50" y="878"/>
                  </a:lnTo>
                  <a:cubicBezTo>
                    <a:pt x="50" y="878"/>
                    <a:pt x="0" y="1179"/>
                    <a:pt x="25" y="1354"/>
                  </a:cubicBezTo>
                  <a:cubicBezTo>
                    <a:pt x="101" y="1028"/>
                    <a:pt x="201" y="452"/>
                    <a:pt x="201" y="51"/>
                  </a:cubicBezTo>
                  <a:lnTo>
                    <a:pt x="151"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
            <p:cNvSpPr/>
            <p:nvPr/>
          </p:nvSpPr>
          <p:spPr>
            <a:xfrm>
              <a:off x="1798375" y="1059550"/>
              <a:ext cx="99650" cy="248150"/>
            </a:xfrm>
            <a:custGeom>
              <a:rect b="b" l="l" r="r" t="t"/>
              <a:pathLst>
                <a:path extrusionOk="0" h="9926" w="3986">
                  <a:moveTo>
                    <a:pt x="76" y="0"/>
                  </a:moveTo>
                  <a:lnTo>
                    <a:pt x="26" y="25"/>
                  </a:lnTo>
                  <a:lnTo>
                    <a:pt x="76" y="76"/>
                  </a:lnTo>
                  <a:cubicBezTo>
                    <a:pt x="76" y="76"/>
                    <a:pt x="1455" y="326"/>
                    <a:pt x="1981" y="2281"/>
                  </a:cubicBezTo>
                  <a:cubicBezTo>
                    <a:pt x="2482" y="4211"/>
                    <a:pt x="3409" y="6592"/>
                    <a:pt x="3886" y="7269"/>
                  </a:cubicBezTo>
                  <a:cubicBezTo>
                    <a:pt x="3735" y="7369"/>
                    <a:pt x="3159" y="7845"/>
                    <a:pt x="2858" y="8522"/>
                  </a:cubicBezTo>
                  <a:cubicBezTo>
                    <a:pt x="2858" y="8572"/>
                    <a:pt x="2833" y="8622"/>
                    <a:pt x="2808" y="8647"/>
                  </a:cubicBezTo>
                  <a:cubicBezTo>
                    <a:pt x="2607" y="9198"/>
                    <a:pt x="2557" y="9649"/>
                    <a:pt x="2557" y="9800"/>
                  </a:cubicBezTo>
                  <a:cubicBezTo>
                    <a:pt x="2307" y="9675"/>
                    <a:pt x="1329" y="9023"/>
                    <a:pt x="1" y="6993"/>
                  </a:cubicBezTo>
                  <a:lnTo>
                    <a:pt x="1" y="6993"/>
                  </a:lnTo>
                  <a:cubicBezTo>
                    <a:pt x="126" y="7218"/>
                    <a:pt x="252" y="7444"/>
                    <a:pt x="352" y="7644"/>
                  </a:cubicBezTo>
                  <a:cubicBezTo>
                    <a:pt x="1655" y="9474"/>
                    <a:pt x="2532" y="9900"/>
                    <a:pt x="2582" y="9925"/>
                  </a:cubicBezTo>
                  <a:lnTo>
                    <a:pt x="2607" y="9925"/>
                  </a:lnTo>
                  <a:lnTo>
                    <a:pt x="2633" y="9900"/>
                  </a:lnTo>
                  <a:lnTo>
                    <a:pt x="2633" y="9875"/>
                  </a:lnTo>
                  <a:cubicBezTo>
                    <a:pt x="2633" y="9875"/>
                    <a:pt x="2633" y="9299"/>
                    <a:pt x="2958" y="8547"/>
                  </a:cubicBezTo>
                  <a:cubicBezTo>
                    <a:pt x="3259" y="7820"/>
                    <a:pt x="3961" y="7319"/>
                    <a:pt x="3961" y="7294"/>
                  </a:cubicBezTo>
                  <a:lnTo>
                    <a:pt x="3986" y="7269"/>
                  </a:lnTo>
                  <a:lnTo>
                    <a:pt x="3986" y="7243"/>
                  </a:lnTo>
                  <a:cubicBezTo>
                    <a:pt x="3510" y="6617"/>
                    <a:pt x="2582" y="4211"/>
                    <a:pt x="2056" y="2256"/>
                  </a:cubicBezTo>
                  <a:cubicBezTo>
                    <a:pt x="1530" y="251"/>
                    <a:pt x="101" y="0"/>
                    <a:pt x="76"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
            <p:cNvSpPr/>
            <p:nvPr/>
          </p:nvSpPr>
          <p:spPr>
            <a:xfrm>
              <a:off x="2000775" y="1104650"/>
              <a:ext cx="109675" cy="127850"/>
            </a:xfrm>
            <a:custGeom>
              <a:rect b="b" l="l" r="r" t="t"/>
              <a:pathLst>
                <a:path extrusionOk="0" h="5114" w="4387">
                  <a:moveTo>
                    <a:pt x="0" y="1"/>
                  </a:moveTo>
                  <a:lnTo>
                    <a:pt x="25" y="76"/>
                  </a:lnTo>
                  <a:cubicBezTo>
                    <a:pt x="25" y="76"/>
                    <a:pt x="376" y="352"/>
                    <a:pt x="1203" y="1680"/>
                  </a:cubicBezTo>
                  <a:cubicBezTo>
                    <a:pt x="2030" y="2983"/>
                    <a:pt x="2030" y="3810"/>
                    <a:pt x="2030" y="3835"/>
                  </a:cubicBezTo>
                  <a:lnTo>
                    <a:pt x="2030" y="3861"/>
                  </a:lnTo>
                  <a:cubicBezTo>
                    <a:pt x="2582" y="4462"/>
                    <a:pt x="2983" y="5089"/>
                    <a:pt x="2983" y="5089"/>
                  </a:cubicBezTo>
                  <a:lnTo>
                    <a:pt x="3008" y="5114"/>
                  </a:lnTo>
                  <a:lnTo>
                    <a:pt x="3033" y="5114"/>
                  </a:lnTo>
                  <a:lnTo>
                    <a:pt x="3058" y="5089"/>
                  </a:lnTo>
                  <a:cubicBezTo>
                    <a:pt x="3058" y="5064"/>
                    <a:pt x="3384" y="4136"/>
                    <a:pt x="4361" y="3861"/>
                  </a:cubicBezTo>
                  <a:lnTo>
                    <a:pt x="4386" y="3810"/>
                  </a:lnTo>
                  <a:lnTo>
                    <a:pt x="4336" y="3785"/>
                  </a:lnTo>
                  <a:cubicBezTo>
                    <a:pt x="3484" y="4011"/>
                    <a:pt x="3108" y="4738"/>
                    <a:pt x="3008" y="4963"/>
                  </a:cubicBezTo>
                  <a:cubicBezTo>
                    <a:pt x="2882" y="4788"/>
                    <a:pt x="2532" y="4287"/>
                    <a:pt x="2105" y="3810"/>
                  </a:cubicBezTo>
                  <a:cubicBezTo>
                    <a:pt x="2105" y="3685"/>
                    <a:pt x="2055" y="2883"/>
                    <a:pt x="1278" y="1630"/>
                  </a:cubicBezTo>
                  <a:cubicBezTo>
                    <a:pt x="451" y="302"/>
                    <a:pt x="75" y="1"/>
                    <a:pt x="75" y="1"/>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
            <p:cNvSpPr/>
            <p:nvPr/>
          </p:nvSpPr>
          <p:spPr>
            <a:xfrm>
              <a:off x="1862300" y="1305775"/>
              <a:ext cx="177975" cy="43900"/>
            </a:xfrm>
            <a:custGeom>
              <a:rect b="b" l="l" r="r" t="t"/>
              <a:pathLst>
                <a:path extrusionOk="0" h="1756" w="7119">
                  <a:moveTo>
                    <a:pt x="0" y="1"/>
                  </a:moveTo>
                  <a:lnTo>
                    <a:pt x="0" y="51"/>
                  </a:lnTo>
                  <a:cubicBezTo>
                    <a:pt x="0" y="76"/>
                    <a:pt x="777" y="978"/>
                    <a:pt x="2331" y="1405"/>
                  </a:cubicBezTo>
                  <a:cubicBezTo>
                    <a:pt x="3509" y="1705"/>
                    <a:pt x="5539" y="1755"/>
                    <a:pt x="6517" y="1755"/>
                  </a:cubicBezTo>
                  <a:cubicBezTo>
                    <a:pt x="6842" y="1755"/>
                    <a:pt x="7068" y="1730"/>
                    <a:pt x="7068" y="1730"/>
                  </a:cubicBezTo>
                  <a:lnTo>
                    <a:pt x="7118" y="1680"/>
                  </a:lnTo>
                  <a:lnTo>
                    <a:pt x="7068" y="1630"/>
                  </a:lnTo>
                  <a:cubicBezTo>
                    <a:pt x="7061" y="1637"/>
                    <a:pt x="6796" y="1647"/>
                    <a:pt x="6385" y="1647"/>
                  </a:cubicBezTo>
                  <a:cubicBezTo>
                    <a:pt x="5369" y="1647"/>
                    <a:pt x="3463" y="1590"/>
                    <a:pt x="2356" y="1304"/>
                  </a:cubicBezTo>
                  <a:cubicBezTo>
                    <a:pt x="827" y="903"/>
                    <a:pt x="76" y="1"/>
                    <a:pt x="76" y="1"/>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
            <p:cNvSpPr/>
            <p:nvPr/>
          </p:nvSpPr>
          <p:spPr>
            <a:xfrm>
              <a:off x="2316550" y="1234350"/>
              <a:ext cx="23850" cy="15075"/>
            </a:xfrm>
            <a:custGeom>
              <a:rect b="b" l="l" r="r" t="t"/>
              <a:pathLst>
                <a:path extrusionOk="0" h="603" w="954">
                  <a:moveTo>
                    <a:pt x="76" y="1"/>
                  </a:moveTo>
                  <a:lnTo>
                    <a:pt x="1" y="26"/>
                  </a:lnTo>
                  <a:lnTo>
                    <a:pt x="26" y="76"/>
                  </a:lnTo>
                  <a:cubicBezTo>
                    <a:pt x="26" y="76"/>
                    <a:pt x="627" y="352"/>
                    <a:pt x="878" y="602"/>
                  </a:cubicBezTo>
                  <a:lnTo>
                    <a:pt x="953" y="602"/>
                  </a:lnTo>
                  <a:lnTo>
                    <a:pt x="953" y="527"/>
                  </a:lnTo>
                  <a:cubicBezTo>
                    <a:pt x="678" y="277"/>
                    <a:pt x="101" y="26"/>
                    <a:pt x="76"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
            <p:cNvSpPr/>
            <p:nvPr/>
          </p:nvSpPr>
          <p:spPr>
            <a:xfrm>
              <a:off x="2330350" y="1224950"/>
              <a:ext cx="25075" cy="18825"/>
            </a:xfrm>
            <a:custGeom>
              <a:rect b="b" l="l" r="r" t="t"/>
              <a:pathLst>
                <a:path extrusionOk="0" h="753" w="1003">
                  <a:moveTo>
                    <a:pt x="0" y="1"/>
                  </a:moveTo>
                  <a:lnTo>
                    <a:pt x="0" y="76"/>
                  </a:lnTo>
                  <a:cubicBezTo>
                    <a:pt x="25" y="101"/>
                    <a:pt x="100" y="151"/>
                    <a:pt x="251" y="226"/>
                  </a:cubicBezTo>
                  <a:cubicBezTo>
                    <a:pt x="476" y="377"/>
                    <a:pt x="777" y="552"/>
                    <a:pt x="953" y="728"/>
                  </a:cubicBezTo>
                  <a:lnTo>
                    <a:pt x="978" y="753"/>
                  </a:lnTo>
                  <a:lnTo>
                    <a:pt x="1003" y="728"/>
                  </a:lnTo>
                  <a:lnTo>
                    <a:pt x="1003" y="678"/>
                  </a:lnTo>
                  <a:cubicBezTo>
                    <a:pt x="852" y="477"/>
                    <a:pt x="527" y="302"/>
                    <a:pt x="301" y="176"/>
                  </a:cubicBezTo>
                  <a:cubicBezTo>
                    <a:pt x="201" y="101"/>
                    <a:pt x="75" y="26"/>
                    <a:pt x="75" y="26"/>
                  </a:cubicBezTo>
                  <a:lnTo>
                    <a:pt x="0"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
            <p:cNvSpPr/>
            <p:nvPr/>
          </p:nvSpPr>
          <p:spPr>
            <a:xfrm>
              <a:off x="2116050" y="1311425"/>
              <a:ext cx="31350" cy="6300"/>
            </a:xfrm>
            <a:custGeom>
              <a:rect b="b" l="l" r="r" t="t"/>
              <a:pathLst>
                <a:path extrusionOk="0" h="252" w="1254">
                  <a:moveTo>
                    <a:pt x="51" y="1"/>
                  </a:moveTo>
                  <a:lnTo>
                    <a:pt x="1" y="26"/>
                  </a:lnTo>
                  <a:lnTo>
                    <a:pt x="51" y="76"/>
                  </a:lnTo>
                  <a:cubicBezTo>
                    <a:pt x="51" y="76"/>
                    <a:pt x="677" y="101"/>
                    <a:pt x="1129" y="251"/>
                  </a:cubicBezTo>
                  <a:cubicBezTo>
                    <a:pt x="1179" y="226"/>
                    <a:pt x="1229" y="201"/>
                    <a:pt x="1254" y="201"/>
                  </a:cubicBezTo>
                  <a:cubicBezTo>
                    <a:pt x="803" y="26"/>
                    <a:pt x="76" y="1"/>
                    <a:pt x="51"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
            <p:cNvSpPr/>
            <p:nvPr/>
          </p:nvSpPr>
          <p:spPr>
            <a:xfrm>
              <a:off x="2075325" y="1230600"/>
              <a:ext cx="32600" cy="52025"/>
            </a:xfrm>
            <a:custGeom>
              <a:rect b="b" l="l" r="r" t="t"/>
              <a:pathLst>
                <a:path extrusionOk="0" h="2081" w="1304">
                  <a:moveTo>
                    <a:pt x="1" y="0"/>
                  </a:moveTo>
                  <a:lnTo>
                    <a:pt x="1" y="51"/>
                  </a:lnTo>
                  <a:cubicBezTo>
                    <a:pt x="1" y="76"/>
                    <a:pt x="853" y="1003"/>
                    <a:pt x="1204" y="2031"/>
                  </a:cubicBezTo>
                  <a:lnTo>
                    <a:pt x="1254" y="2081"/>
                  </a:lnTo>
                  <a:lnTo>
                    <a:pt x="1304" y="2005"/>
                  </a:lnTo>
                  <a:cubicBezTo>
                    <a:pt x="953" y="928"/>
                    <a:pt x="76" y="0"/>
                    <a:pt x="76"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
            <p:cNvSpPr/>
            <p:nvPr/>
          </p:nvSpPr>
          <p:spPr>
            <a:xfrm>
              <a:off x="2102900" y="1272575"/>
              <a:ext cx="89625" cy="6925"/>
            </a:xfrm>
            <a:custGeom>
              <a:rect b="b" l="l" r="r" t="t"/>
              <a:pathLst>
                <a:path extrusionOk="0" h="277" w="3585">
                  <a:moveTo>
                    <a:pt x="76" y="1"/>
                  </a:moveTo>
                  <a:lnTo>
                    <a:pt x="0" y="26"/>
                  </a:lnTo>
                  <a:lnTo>
                    <a:pt x="51" y="101"/>
                  </a:lnTo>
                  <a:cubicBezTo>
                    <a:pt x="51" y="101"/>
                    <a:pt x="953" y="276"/>
                    <a:pt x="2306" y="276"/>
                  </a:cubicBezTo>
                  <a:cubicBezTo>
                    <a:pt x="2682" y="276"/>
                    <a:pt x="3108" y="276"/>
                    <a:pt x="3559" y="226"/>
                  </a:cubicBezTo>
                  <a:lnTo>
                    <a:pt x="3584" y="176"/>
                  </a:lnTo>
                  <a:lnTo>
                    <a:pt x="3534" y="126"/>
                  </a:lnTo>
                  <a:cubicBezTo>
                    <a:pt x="3082" y="166"/>
                    <a:pt x="2657" y="181"/>
                    <a:pt x="2271" y="181"/>
                  </a:cubicBezTo>
                  <a:cubicBezTo>
                    <a:pt x="947" y="181"/>
                    <a:pt x="76" y="1"/>
                    <a:pt x="76" y="1"/>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
            <p:cNvSpPr/>
            <p:nvPr/>
          </p:nvSpPr>
          <p:spPr>
            <a:xfrm>
              <a:off x="1907400" y="1303900"/>
              <a:ext cx="275100" cy="107800"/>
            </a:xfrm>
            <a:custGeom>
              <a:rect b="b" l="l" r="r" t="t"/>
              <a:pathLst>
                <a:path extrusionOk="0" h="4312" w="11004">
                  <a:moveTo>
                    <a:pt x="10953" y="1"/>
                  </a:moveTo>
                  <a:cubicBezTo>
                    <a:pt x="10327" y="126"/>
                    <a:pt x="8622" y="753"/>
                    <a:pt x="7344" y="1329"/>
                  </a:cubicBezTo>
                  <a:cubicBezTo>
                    <a:pt x="6091" y="1881"/>
                    <a:pt x="101" y="4211"/>
                    <a:pt x="26" y="4236"/>
                  </a:cubicBezTo>
                  <a:lnTo>
                    <a:pt x="1" y="4287"/>
                  </a:lnTo>
                  <a:lnTo>
                    <a:pt x="51" y="4312"/>
                  </a:lnTo>
                  <a:cubicBezTo>
                    <a:pt x="126" y="4287"/>
                    <a:pt x="6116" y="1956"/>
                    <a:pt x="7369" y="1404"/>
                  </a:cubicBezTo>
                  <a:cubicBezTo>
                    <a:pt x="8648" y="828"/>
                    <a:pt x="10352" y="226"/>
                    <a:pt x="10978" y="76"/>
                  </a:cubicBezTo>
                  <a:lnTo>
                    <a:pt x="11003" y="26"/>
                  </a:lnTo>
                  <a:lnTo>
                    <a:pt x="10953" y="1"/>
                  </a:ln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
            <p:cNvSpPr/>
            <p:nvPr/>
          </p:nvSpPr>
          <p:spPr>
            <a:xfrm>
              <a:off x="2262675" y="1307675"/>
              <a:ext cx="67700" cy="132225"/>
            </a:xfrm>
            <a:custGeom>
              <a:rect b="b" l="l" r="r" t="t"/>
              <a:pathLst>
                <a:path extrusionOk="0" h="5289" w="2708">
                  <a:moveTo>
                    <a:pt x="51" y="0"/>
                  </a:moveTo>
                  <a:lnTo>
                    <a:pt x="0" y="25"/>
                  </a:lnTo>
                  <a:lnTo>
                    <a:pt x="26" y="75"/>
                  </a:lnTo>
                  <a:cubicBezTo>
                    <a:pt x="26" y="75"/>
                    <a:pt x="652" y="326"/>
                    <a:pt x="1404" y="1955"/>
                  </a:cubicBezTo>
                  <a:cubicBezTo>
                    <a:pt x="2181" y="3609"/>
                    <a:pt x="2632" y="5238"/>
                    <a:pt x="2632" y="5263"/>
                  </a:cubicBezTo>
                  <a:lnTo>
                    <a:pt x="2657" y="5288"/>
                  </a:lnTo>
                  <a:lnTo>
                    <a:pt x="2682" y="5288"/>
                  </a:lnTo>
                  <a:lnTo>
                    <a:pt x="2707" y="5238"/>
                  </a:lnTo>
                  <a:cubicBezTo>
                    <a:pt x="2707" y="5213"/>
                    <a:pt x="2256" y="3584"/>
                    <a:pt x="1479" y="1930"/>
                  </a:cubicBezTo>
                  <a:cubicBezTo>
                    <a:pt x="702" y="251"/>
                    <a:pt x="76" y="0"/>
                    <a:pt x="51"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
            <p:cNvSpPr/>
            <p:nvPr/>
          </p:nvSpPr>
          <p:spPr>
            <a:xfrm>
              <a:off x="2351025" y="1356550"/>
              <a:ext cx="22575" cy="80850"/>
            </a:xfrm>
            <a:custGeom>
              <a:rect b="b" l="l" r="r" t="t"/>
              <a:pathLst>
                <a:path extrusionOk="0" h="3234" w="903">
                  <a:moveTo>
                    <a:pt x="877" y="0"/>
                  </a:moveTo>
                  <a:lnTo>
                    <a:pt x="827" y="25"/>
                  </a:lnTo>
                  <a:cubicBezTo>
                    <a:pt x="0" y="1003"/>
                    <a:pt x="101" y="3108"/>
                    <a:pt x="101" y="3183"/>
                  </a:cubicBezTo>
                  <a:lnTo>
                    <a:pt x="151" y="3233"/>
                  </a:lnTo>
                  <a:lnTo>
                    <a:pt x="201" y="3183"/>
                  </a:lnTo>
                  <a:cubicBezTo>
                    <a:pt x="201" y="3158"/>
                    <a:pt x="101" y="1028"/>
                    <a:pt x="903" y="75"/>
                  </a:cubicBezTo>
                  <a:lnTo>
                    <a:pt x="877"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
            <p:cNvSpPr/>
            <p:nvPr/>
          </p:nvSpPr>
          <p:spPr>
            <a:xfrm>
              <a:off x="2337225" y="1462425"/>
              <a:ext cx="78350" cy="218700"/>
            </a:xfrm>
            <a:custGeom>
              <a:rect b="b" l="l" r="r" t="t"/>
              <a:pathLst>
                <a:path extrusionOk="0" h="8748" w="3134">
                  <a:moveTo>
                    <a:pt x="26" y="1"/>
                  </a:moveTo>
                  <a:lnTo>
                    <a:pt x="1" y="51"/>
                  </a:lnTo>
                  <a:cubicBezTo>
                    <a:pt x="26" y="126"/>
                    <a:pt x="2307" y="6392"/>
                    <a:pt x="2507" y="7043"/>
                  </a:cubicBezTo>
                  <a:cubicBezTo>
                    <a:pt x="2708" y="7670"/>
                    <a:pt x="3059" y="8748"/>
                    <a:pt x="3059" y="8748"/>
                  </a:cubicBezTo>
                  <a:lnTo>
                    <a:pt x="3134" y="8723"/>
                  </a:lnTo>
                  <a:cubicBezTo>
                    <a:pt x="3134" y="8723"/>
                    <a:pt x="2808" y="7645"/>
                    <a:pt x="2607" y="6993"/>
                  </a:cubicBezTo>
                  <a:cubicBezTo>
                    <a:pt x="2407" y="6367"/>
                    <a:pt x="101" y="101"/>
                    <a:pt x="76" y="26"/>
                  </a:cubicBezTo>
                  <a:lnTo>
                    <a:pt x="2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
            <p:cNvSpPr/>
            <p:nvPr/>
          </p:nvSpPr>
          <p:spPr>
            <a:xfrm>
              <a:off x="1883600" y="915425"/>
              <a:ext cx="37000" cy="37000"/>
            </a:xfrm>
            <a:custGeom>
              <a:rect b="b" l="l" r="r" t="t"/>
              <a:pathLst>
                <a:path extrusionOk="0" h="1480" w="1480">
                  <a:moveTo>
                    <a:pt x="752" y="1"/>
                  </a:moveTo>
                  <a:cubicBezTo>
                    <a:pt x="326" y="1"/>
                    <a:pt x="0" y="327"/>
                    <a:pt x="0" y="753"/>
                  </a:cubicBezTo>
                  <a:cubicBezTo>
                    <a:pt x="0" y="803"/>
                    <a:pt x="0" y="853"/>
                    <a:pt x="26" y="903"/>
                  </a:cubicBezTo>
                  <a:lnTo>
                    <a:pt x="51" y="978"/>
                  </a:lnTo>
                  <a:lnTo>
                    <a:pt x="26" y="978"/>
                  </a:lnTo>
                  <a:cubicBezTo>
                    <a:pt x="126" y="1279"/>
                    <a:pt x="401" y="1480"/>
                    <a:pt x="752" y="1480"/>
                  </a:cubicBezTo>
                  <a:cubicBezTo>
                    <a:pt x="1153" y="1480"/>
                    <a:pt x="1479" y="1154"/>
                    <a:pt x="1479" y="753"/>
                  </a:cubicBezTo>
                  <a:cubicBezTo>
                    <a:pt x="1479" y="653"/>
                    <a:pt x="1479" y="577"/>
                    <a:pt x="1454" y="502"/>
                  </a:cubicBezTo>
                  <a:lnTo>
                    <a:pt x="1404" y="502"/>
                  </a:lnTo>
                  <a:lnTo>
                    <a:pt x="1404" y="427"/>
                  </a:lnTo>
                  <a:lnTo>
                    <a:pt x="1429" y="427"/>
                  </a:lnTo>
                  <a:cubicBezTo>
                    <a:pt x="1304" y="176"/>
                    <a:pt x="1053" y="1"/>
                    <a:pt x="752" y="1"/>
                  </a:cubicBezTo>
                  <a:close/>
                </a:path>
              </a:pathLst>
            </a:custGeom>
            <a:solidFill>
              <a:srgbClr val="DFE1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
            <p:cNvSpPr/>
            <p:nvPr/>
          </p:nvSpPr>
          <p:spPr>
            <a:xfrm>
              <a:off x="1918675" y="926075"/>
              <a:ext cx="1300" cy="1925"/>
            </a:xfrm>
            <a:custGeom>
              <a:rect b="b" l="l" r="r" t="t"/>
              <a:pathLst>
                <a:path extrusionOk="0" h="77" w="52">
                  <a:moveTo>
                    <a:pt x="1" y="1"/>
                  </a:moveTo>
                  <a:lnTo>
                    <a:pt x="1" y="76"/>
                  </a:lnTo>
                  <a:lnTo>
                    <a:pt x="51" y="76"/>
                  </a:lnTo>
                  <a:cubicBezTo>
                    <a:pt x="51" y="51"/>
                    <a:pt x="26" y="26"/>
                    <a:pt x="26" y="1"/>
                  </a:cubicBezTo>
                  <a:close/>
                </a:path>
              </a:pathLst>
            </a:custGeom>
            <a:solidFill>
              <a:srgbClr val="AAB9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
            <p:cNvSpPr/>
            <p:nvPr/>
          </p:nvSpPr>
          <p:spPr>
            <a:xfrm>
              <a:off x="1884225" y="938000"/>
              <a:ext cx="650" cy="1900"/>
            </a:xfrm>
            <a:custGeom>
              <a:rect b="b" l="l" r="r" t="t"/>
              <a:pathLst>
                <a:path extrusionOk="0" h="76" w="26">
                  <a:moveTo>
                    <a:pt x="1" y="0"/>
                  </a:moveTo>
                  <a:cubicBezTo>
                    <a:pt x="1" y="25"/>
                    <a:pt x="1" y="50"/>
                    <a:pt x="1" y="75"/>
                  </a:cubicBezTo>
                  <a:lnTo>
                    <a:pt x="26" y="75"/>
                  </a:lnTo>
                  <a:lnTo>
                    <a:pt x="1" y="0"/>
                  </a:lnTo>
                  <a:close/>
                </a:path>
              </a:pathLst>
            </a:custGeom>
            <a:solidFill>
              <a:srgbClr val="AAB9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
            <p:cNvSpPr/>
            <p:nvPr/>
          </p:nvSpPr>
          <p:spPr>
            <a:xfrm>
              <a:off x="1882350" y="914175"/>
              <a:ext cx="39500" cy="39500"/>
            </a:xfrm>
            <a:custGeom>
              <a:rect b="b" l="l" r="r" t="t"/>
              <a:pathLst>
                <a:path extrusionOk="0" h="1580" w="1580">
                  <a:moveTo>
                    <a:pt x="802" y="101"/>
                  </a:moveTo>
                  <a:cubicBezTo>
                    <a:pt x="1178" y="101"/>
                    <a:pt x="1504" y="402"/>
                    <a:pt x="1504" y="803"/>
                  </a:cubicBezTo>
                  <a:cubicBezTo>
                    <a:pt x="1504" y="1179"/>
                    <a:pt x="1178" y="1505"/>
                    <a:pt x="802" y="1505"/>
                  </a:cubicBezTo>
                  <a:cubicBezTo>
                    <a:pt x="401" y="1505"/>
                    <a:pt x="101" y="1179"/>
                    <a:pt x="101" y="803"/>
                  </a:cubicBezTo>
                  <a:cubicBezTo>
                    <a:pt x="101" y="402"/>
                    <a:pt x="401" y="101"/>
                    <a:pt x="802" y="101"/>
                  </a:cubicBezTo>
                  <a:close/>
                  <a:moveTo>
                    <a:pt x="802" y="1"/>
                  </a:moveTo>
                  <a:cubicBezTo>
                    <a:pt x="351" y="1"/>
                    <a:pt x="0" y="352"/>
                    <a:pt x="0" y="803"/>
                  </a:cubicBezTo>
                  <a:cubicBezTo>
                    <a:pt x="0" y="1229"/>
                    <a:pt x="351" y="1580"/>
                    <a:pt x="802" y="1580"/>
                  </a:cubicBezTo>
                  <a:cubicBezTo>
                    <a:pt x="1228" y="1580"/>
                    <a:pt x="1579" y="1229"/>
                    <a:pt x="1579" y="803"/>
                  </a:cubicBezTo>
                  <a:cubicBezTo>
                    <a:pt x="1579" y="352"/>
                    <a:pt x="1228" y="1"/>
                    <a:pt x="802"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
            <p:cNvSpPr/>
            <p:nvPr/>
          </p:nvSpPr>
          <p:spPr>
            <a:xfrm>
              <a:off x="1965675" y="903525"/>
              <a:ext cx="13825" cy="31975"/>
            </a:xfrm>
            <a:custGeom>
              <a:rect b="b" l="l" r="r" t="t"/>
              <a:pathLst>
                <a:path extrusionOk="0" h="1279" w="553">
                  <a:moveTo>
                    <a:pt x="1" y="1"/>
                  </a:moveTo>
                  <a:lnTo>
                    <a:pt x="1" y="1"/>
                  </a:lnTo>
                  <a:cubicBezTo>
                    <a:pt x="126" y="402"/>
                    <a:pt x="226" y="853"/>
                    <a:pt x="276" y="1279"/>
                  </a:cubicBezTo>
                  <a:cubicBezTo>
                    <a:pt x="427" y="1154"/>
                    <a:pt x="552" y="953"/>
                    <a:pt x="552" y="702"/>
                  </a:cubicBezTo>
                  <a:cubicBezTo>
                    <a:pt x="552" y="377"/>
                    <a:pt x="326" y="101"/>
                    <a:pt x="1" y="1"/>
                  </a:cubicBezTo>
                  <a:close/>
                </a:path>
              </a:pathLst>
            </a:custGeom>
            <a:solidFill>
              <a:srgbClr val="E3F7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
            <p:cNvSpPr/>
            <p:nvPr/>
          </p:nvSpPr>
          <p:spPr>
            <a:xfrm>
              <a:off x="1941875" y="902900"/>
              <a:ext cx="30725" cy="37000"/>
            </a:xfrm>
            <a:custGeom>
              <a:rect b="b" l="l" r="r" t="t"/>
              <a:pathLst>
                <a:path extrusionOk="0" h="1480" w="1229">
                  <a:moveTo>
                    <a:pt x="752" y="1"/>
                  </a:moveTo>
                  <a:cubicBezTo>
                    <a:pt x="502" y="1"/>
                    <a:pt x="301" y="101"/>
                    <a:pt x="151" y="276"/>
                  </a:cubicBezTo>
                  <a:cubicBezTo>
                    <a:pt x="151" y="326"/>
                    <a:pt x="151" y="352"/>
                    <a:pt x="126" y="402"/>
                  </a:cubicBezTo>
                  <a:cubicBezTo>
                    <a:pt x="101" y="527"/>
                    <a:pt x="50" y="652"/>
                    <a:pt x="0" y="727"/>
                  </a:cubicBezTo>
                  <a:lnTo>
                    <a:pt x="25" y="753"/>
                  </a:lnTo>
                  <a:lnTo>
                    <a:pt x="0" y="778"/>
                  </a:lnTo>
                  <a:cubicBezTo>
                    <a:pt x="25" y="1179"/>
                    <a:pt x="351" y="1479"/>
                    <a:pt x="752" y="1479"/>
                  </a:cubicBezTo>
                  <a:cubicBezTo>
                    <a:pt x="928" y="1479"/>
                    <a:pt x="1103" y="1429"/>
                    <a:pt x="1228" y="1304"/>
                  </a:cubicBezTo>
                  <a:cubicBezTo>
                    <a:pt x="1178" y="878"/>
                    <a:pt x="1078" y="427"/>
                    <a:pt x="953" y="26"/>
                  </a:cubicBezTo>
                  <a:cubicBezTo>
                    <a:pt x="903" y="1"/>
                    <a:pt x="827" y="1"/>
                    <a:pt x="752" y="1"/>
                  </a:cubicBezTo>
                  <a:close/>
                </a:path>
              </a:pathLst>
            </a:custGeom>
            <a:solidFill>
              <a:srgbClr val="DFE1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
            <p:cNvSpPr/>
            <p:nvPr/>
          </p:nvSpPr>
          <p:spPr>
            <a:xfrm>
              <a:off x="1941875" y="909800"/>
              <a:ext cx="3775" cy="11300"/>
            </a:xfrm>
            <a:custGeom>
              <a:rect b="b" l="l" r="r" t="t"/>
              <a:pathLst>
                <a:path extrusionOk="0" h="452" w="151">
                  <a:moveTo>
                    <a:pt x="151" y="0"/>
                  </a:moveTo>
                  <a:cubicBezTo>
                    <a:pt x="50" y="126"/>
                    <a:pt x="0" y="276"/>
                    <a:pt x="0" y="451"/>
                  </a:cubicBezTo>
                  <a:cubicBezTo>
                    <a:pt x="50" y="376"/>
                    <a:pt x="101" y="251"/>
                    <a:pt x="126" y="126"/>
                  </a:cubicBezTo>
                  <a:cubicBezTo>
                    <a:pt x="151" y="76"/>
                    <a:pt x="151" y="50"/>
                    <a:pt x="151" y="0"/>
                  </a:cubicBezTo>
                  <a:close/>
                </a:path>
              </a:pathLst>
            </a:custGeom>
            <a:solidFill>
              <a:srgbClr val="AAB9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
            <p:cNvSpPr/>
            <p:nvPr/>
          </p:nvSpPr>
          <p:spPr>
            <a:xfrm>
              <a:off x="1941875" y="921075"/>
              <a:ext cx="650" cy="1275"/>
            </a:xfrm>
            <a:custGeom>
              <a:rect b="b" l="l" r="r" t="t"/>
              <a:pathLst>
                <a:path extrusionOk="0" h="51" w="26">
                  <a:moveTo>
                    <a:pt x="0" y="0"/>
                  </a:moveTo>
                  <a:cubicBezTo>
                    <a:pt x="0" y="26"/>
                    <a:pt x="0" y="26"/>
                    <a:pt x="0" y="51"/>
                  </a:cubicBezTo>
                  <a:lnTo>
                    <a:pt x="25" y="26"/>
                  </a:lnTo>
                  <a:lnTo>
                    <a:pt x="0" y="0"/>
                  </a:lnTo>
                  <a:close/>
                </a:path>
              </a:pathLst>
            </a:custGeom>
            <a:solidFill>
              <a:srgbClr val="AAB9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
            <p:cNvSpPr/>
            <p:nvPr/>
          </p:nvSpPr>
          <p:spPr>
            <a:xfrm>
              <a:off x="1940625" y="901650"/>
              <a:ext cx="39500" cy="39500"/>
            </a:xfrm>
            <a:custGeom>
              <a:rect b="b" l="l" r="r" t="t"/>
              <a:pathLst>
                <a:path extrusionOk="0" h="1580" w="1580">
                  <a:moveTo>
                    <a:pt x="802" y="76"/>
                  </a:moveTo>
                  <a:cubicBezTo>
                    <a:pt x="1178" y="76"/>
                    <a:pt x="1504" y="402"/>
                    <a:pt x="1504" y="777"/>
                  </a:cubicBezTo>
                  <a:cubicBezTo>
                    <a:pt x="1504" y="1178"/>
                    <a:pt x="1178" y="1504"/>
                    <a:pt x="802" y="1504"/>
                  </a:cubicBezTo>
                  <a:cubicBezTo>
                    <a:pt x="401" y="1504"/>
                    <a:pt x="100" y="1178"/>
                    <a:pt x="100" y="777"/>
                  </a:cubicBezTo>
                  <a:cubicBezTo>
                    <a:pt x="100" y="402"/>
                    <a:pt x="401" y="76"/>
                    <a:pt x="802" y="76"/>
                  </a:cubicBezTo>
                  <a:close/>
                  <a:moveTo>
                    <a:pt x="802" y="0"/>
                  </a:moveTo>
                  <a:cubicBezTo>
                    <a:pt x="351" y="0"/>
                    <a:pt x="0" y="351"/>
                    <a:pt x="0" y="777"/>
                  </a:cubicBezTo>
                  <a:cubicBezTo>
                    <a:pt x="0" y="1229"/>
                    <a:pt x="351" y="1579"/>
                    <a:pt x="802" y="1579"/>
                  </a:cubicBezTo>
                  <a:cubicBezTo>
                    <a:pt x="1228" y="1579"/>
                    <a:pt x="1579" y="1229"/>
                    <a:pt x="1579" y="777"/>
                  </a:cubicBezTo>
                  <a:cubicBezTo>
                    <a:pt x="1579" y="351"/>
                    <a:pt x="1228" y="0"/>
                    <a:pt x="802"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
            <p:cNvSpPr/>
            <p:nvPr/>
          </p:nvSpPr>
          <p:spPr>
            <a:xfrm>
              <a:off x="1901150" y="1021950"/>
              <a:ext cx="9425" cy="42000"/>
            </a:xfrm>
            <a:custGeom>
              <a:rect b="b" l="l" r="r" t="t"/>
              <a:pathLst>
                <a:path extrusionOk="0" h="1680" w="377">
                  <a:moveTo>
                    <a:pt x="301" y="1"/>
                  </a:moveTo>
                  <a:lnTo>
                    <a:pt x="276" y="51"/>
                  </a:lnTo>
                  <a:lnTo>
                    <a:pt x="276" y="1128"/>
                  </a:lnTo>
                  <a:cubicBezTo>
                    <a:pt x="276" y="1229"/>
                    <a:pt x="276" y="1304"/>
                    <a:pt x="276" y="1379"/>
                  </a:cubicBezTo>
                  <a:cubicBezTo>
                    <a:pt x="276" y="1479"/>
                    <a:pt x="276" y="1554"/>
                    <a:pt x="251" y="1580"/>
                  </a:cubicBezTo>
                  <a:cubicBezTo>
                    <a:pt x="226" y="1605"/>
                    <a:pt x="126" y="1605"/>
                    <a:pt x="50" y="1605"/>
                  </a:cubicBezTo>
                  <a:lnTo>
                    <a:pt x="0" y="1630"/>
                  </a:lnTo>
                  <a:lnTo>
                    <a:pt x="25" y="1680"/>
                  </a:lnTo>
                  <a:lnTo>
                    <a:pt x="151" y="1680"/>
                  </a:lnTo>
                  <a:cubicBezTo>
                    <a:pt x="226" y="1680"/>
                    <a:pt x="276" y="1680"/>
                    <a:pt x="326" y="1655"/>
                  </a:cubicBezTo>
                  <a:cubicBezTo>
                    <a:pt x="376" y="1605"/>
                    <a:pt x="376" y="1504"/>
                    <a:pt x="351" y="1379"/>
                  </a:cubicBezTo>
                  <a:cubicBezTo>
                    <a:pt x="351" y="1304"/>
                    <a:pt x="351" y="1229"/>
                    <a:pt x="351" y="1128"/>
                  </a:cubicBezTo>
                  <a:lnTo>
                    <a:pt x="351" y="51"/>
                  </a:lnTo>
                  <a:lnTo>
                    <a:pt x="301"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
            <p:cNvSpPr/>
            <p:nvPr/>
          </p:nvSpPr>
          <p:spPr>
            <a:xfrm>
              <a:off x="1548375" y="870950"/>
              <a:ext cx="110925" cy="295125"/>
            </a:xfrm>
            <a:custGeom>
              <a:rect b="b" l="l" r="r" t="t"/>
              <a:pathLst>
                <a:path extrusionOk="0" h="11805" w="4437">
                  <a:moveTo>
                    <a:pt x="26" y="0"/>
                  </a:moveTo>
                  <a:lnTo>
                    <a:pt x="1" y="51"/>
                  </a:lnTo>
                  <a:cubicBezTo>
                    <a:pt x="1" y="76"/>
                    <a:pt x="176" y="2958"/>
                    <a:pt x="477" y="4286"/>
                  </a:cubicBezTo>
                  <a:cubicBezTo>
                    <a:pt x="753" y="5539"/>
                    <a:pt x="1580" y="7068"/>
                    <a:pt x="2332" y="8422"/>
                  </a:cubicBezTo>
                  <a:cubicBezTo>
                    <a:pt x="3084" y="9725"/>
                    <a:pt x="4061" y="11404"/>
                    <a:pt x="4362" y="11780"/>
                  </a:cubicBezTo>
                  <a:lnTo>
                    <a:pt x="4387" y="11805"/>
                  </a:lnTo>
                  <a:lnTo>
                    <a:pt x="4437" y="11780"/>
                  </a:lnTo>
                  <a:lnTo>
                    <a:pt x="4437" y="11730"/>
                  </a:lnTo>
                  <a:cubicBezTo>
                    <a:pt x="4111" y="11354"/>
                    <a:pt x="3159" y="9675"/>
                    <a:pt x="2407" y="8371"/>
                  </a:cubicBezTo>
                  <a:cubicBezTo>
                    <a:pt x="1655" y="7043"/>
                    <a:pt x="853" y="5514"/>
                    <a:pt x="552" y="4261"/>
                  </a:cubicBezTo>
                  <a:cubicBezTo>
                    <a:pt x="251" y="2958"/>
                    <a:pt x="76" y="76"/>
                    <a:pt x="76" y="51"/>
                  </a:cubicBezTo>
                  <a:lnTo>
                    <a:pt x="26" y="0"/>
                  </a:ln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
            <p:cNvSpPr/>
            <p:nvPr/>
          </p:nvSpPr>
          <p:spPr>
            <a:xfrm>
              <a:off x="1536475" y="1268825"/>
              <a:ext cx="178600" cy="573325"/>
            </a:xfrm>
            <a:custGeom>
              <a:rect b="b" l="l" r="r" t="t"/>
              <a:pathLst>
                <a:path extrusionOk="0" h="22933" w="7144">
                  <a:moveTo>
                    <a:pt x="26" y="0"/>
                  </a:moveTo>
                  <a:lnTo>
                    <a:pt x="1" y="75"/>
                  </a:lnTo>
                  <a:cubicBezTo>
                    <a:pt x="1" y="101"/>
                    <a:pt x="126" y="326"/>
                    <a:pt x="326" y="677"/>
                  </a:cubicBezTo>
                  <a:cubicBezTo>
                    <a:pt x="1429" y="2807"/>
                    <a:pt x="5088" y="9675"/>
                    <a:pt x="5339" y="10176"/>
                  </a:cubicBezTo>
                  <a:cubicBezTo>
                    <a:pt x="5314" y="10301"/>
                    <a:pt x="5164" y="11078"/>
                    <a:pt x="5339" y="14888"/>
                  </a:cubicBezTo>
                  <a:cubicBezTo>
                    <a:pt x="5464" y="17218"/>
                    <a:pt x="6041" y="19950"/>
                    <a:pt x="7018" y="22858"/>
                  </a:cubicBezTo>
                  <a:cubicBezTo>
                    <a:pt x="7043" y="22883"/>
                    <a:pt x="7043" y="22908"/>
                    <a:pt x="7043" y="22908"/>
                  </a:cubicBezTo>
                  <a:lnTo>
                    <a:pt x="7144" y="22933"/>
                  </a:lnTo>
                  <a:cubicBezTo>
                    <a:pt x="6141" y="20000"/>
                    <a:pt x="5540" y="17243"/>
                    <a:pt x="5439" y="14888"/>
                  </a:cubicBezTo>
                  <a:cubicBezTo>
                    <a:pt x="5239" y="10777"/>
                    <a:pt x="5414" y="10201"/>
                    <a:pt x="5439" y="10176"/>
                  </a:cubicBezTo>
                  <a:lnTo>
                    <a:pt x="5439" y="10151"/>
                  </a:lnTo>
                  <a:cubicBezTo>
                    <a:pt x="5389" y="10050"/>
                    <a:pt x="151" y="226"/>
                    <a:pt x="76" y="25"/>
                  </a:cubicBezTo>
                  <a:lnTo>
                    <a:pt x="26"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
            <p:cNvSpPr/>
            <p:nvPr/>
          </p:nvSpPr>
          <p:spPr>
            <a:xfrm>
              <a:off x="1767675" y="1004400"/>
              <a:ext cx="82125" cy="84625"/>
            </a:xfrm>
            <a:custGeom>
              <a:rect b="b" l="l" r="r" t="t"/>
              <a:pathLst>
                <a:path extrusionOk="0" h="3385" w="3285">
                  <a:moveTo>
                    <a:pt x="3234" y="1"/>
                  </a:moveTo>
                  <a:cubicBezTo>
                    <a:pt x="3109" y="1"/>
                    <a:pt x="2081" y="76"/>
                    <a:pt x="1279" y="703"/>
                  </a:cubicBezTo>
                  <a:cubicBezTo>
                    <a:pt x="502" y="1329"/>
                    <a:pt x="51" y="2607"/>
                    <a:pt x="1" y="3334"/>
                  </a:cubicBezTo>
                  <a:lnTo>
                    <a:pt x="26" y="3384"/>
                  </a:lnTo>
                  <a:lnTo>
                    <a:pt x="76" y="3334"/>
                  </a:lnTo>
                  <a:cubicBezTo>
                    <a:pt x="126" y="2783"/>
                    <a:pt x="502" y="1429"/>
                    <a:pt x="1329" y="778"/>
                  </a:cubicBezTo>
                  <a:cubicBezTo>
                    <a:pt x="2181" y="126"/>
                    <a:pt x="3209" y="76"/>
                    <a:pt x="3234" y="76"/>
                  </a:cubicBezTo>
                  <a:lnTo>
                    <a:pt x="3284" y="51"/>
                  </a:lnTo>
                  <a:lnTo>
                    <a:pt x="3234" y="1"/>
                  </a:ln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
            <p:cNvSpPr/>
            <p:nvPr/>
          </p:nvSpPr>
          <p:spPr>
            <a:xfrm>
              <a:off x="2190625" y="1491775"/>
              <a:ext cx="115300" cy="353525"/>
            </a:xfrm>
            <a:custGeom>
              <a:rect b="b" l="l" r="r" t="t"/>
              <a:pathLst>
                <a:path extrusionOk="0" h="14141" w="4612">
                  <a:moveTo>
                    <a:pt x="290" y="1"/>
                  </a:moveTo>
                  <a:cubicBezTo>
                    <a:pt x="277" y="1"/>
                    <a:pt x="264" y="2"/>
                    <a:pt x="251" y="5"/>
                  </a:cubicBezTo>
                  <a:cubicBezTo>
                    <a:pt x="100" y="30"/>
                    <a:pt x="0" y="155"/>
                    <a:pt x="25" y="305"/>
                  </a:cubicBezTo>
                  <a:lnTo>
                    <a:pt x="1504" y="10757"/>
                  </a:lnTo>
                  <a:cubicBezTo>
                    <a:pt x="1529" y="10807"/>
                    <a:pt x="1529" y="10832"/>
                    <a:pt x="1579" y="10882"/>
                  </a:cubicBezTo>
                  <a:lnTo>
                    <a:pt x="4136" y="14040"/>
                  </a:lnTo>
                  <a:cubicBezTo>
                    <a:pt x="4186" y="14115"/>
                    <a:pt x="4261" y="14140"/>
                    <a:pt x="4336" y="14140"/>
                  </a:cubicBezTo>
                  <a:cubicBezTo>
                    <a:pt x="4386" y="14140"/>
                    <a:pt x="4436" y="14115"/>
                    <a:pt x="4486" y="14090"/>
                  </a:cubicBezTo>
                  <a:cubicBezTo>
                    <a:pt x="4612" y="13990"/>
                    <a:pt x="4612" y="13839"/>
                    <a:pt x="4537" y="13714"/>
                  </a:cubicBezTo>
                  <a:lnTo>
                    <a:pt x="2005" y="10606"/>
                  </a:lnTo>
                  <a:lnTo>
                    <a:pt x="527" y="230"/>
                  </a:lnTo>
                  <a:cubicBezTo>
                    <a:pt x="527" y="95"/>
                    <a:pt x="406" y="1"/>
                    <a:pt x="290" y="1"/>
                  </a:cubicBez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
            <p:cNvSpPr/>
            <p:nvPr/>
          </p:nvSpPr>
          <p:spPr>
            <a:xfrm>
              <a:off x="1788350" y="823325"/>
              <a:ext cx="156675" cy="171700"/>
            </a:xfrm>
            <a:custGeom>
              <a:rect b="b" l="l" r="r" t="t"/>
              <a:pathLst>
                <a:path extrusionOk="0" h="6868" w="6267">
                  <a:moveTo>
                    <a:pt x="6267" y="1"/>
                  </a:moveTo>
                  <a:lnTo>
                    <a:pt x="6267" y="1"/>
                  </a:lnTo>
                  <a:cubicBezTo>
                    <a:pt x="5891" y="201"/>
                    <a:pt x="5339" y="377"/>
                    <a:pt x="4562" y="402"/>
                  </a:cubicBezTo>
                  <a:cubicBezTo>
                    <a:pt x="2933" y="452"/>
                    <a:pt x="1881" y="201"/>
                    <a:pt x="1079" y="1529"/>
                  </a:cubicBezTo>
                  <a:cubicBezTo>
                    <a:pt x="653" y="2281"/>
                    <a:pt x="201" y="2983"/>
                    <a:pt x="1" y="3835"/>
                  </a:cubicBezTo>
                  <a:cubicBezTo>
                    <a:pt x="126" y="4437"/>
                    <a:pt x="327" y="5063"/>
                    <a:pt x="653" y="5665"/>
                  </a:cubicBezTo>
                  <a:cubicBezTo>
                    <a:pt x="1258" y="6814"/>
                    <a:pt x="1934" y="6866"/>
                    <a:pt x="2142" y="6866"/>
                  </a:cubicBezTo>
                  <a:cubicBezTo>
                    <a:pt x="2163" y="6866"/>
                    <a:pt x="2179" y="6865"/>
                    <a:pt x="2190" y="6865"/>
                  </a:cubicBezTo>
                  <a:cubicBezTo>
                    <a:pt x="2201" y="6865"/>
                    <a:pt x="2206" y="6866"/>
                    <a:pt x="2206" y="6868"/>
                  </a:cubicBezTo>
                  <a:lnTo>
                    <a:pt x="2206" y="6843"/>
                  </a:lnTo>
                  <a:cubicBezTo>
                    <a:pt x="2106" y="6592"/>
                    <a:pt x="2031" y="6417"/>
                    <a:pt x="2031" y="6417"/>
                  </a:cubicBezTo>
                  <a:cubicBezTo>
                    <a:pt x="2031" y="6417"/>
                    <a:pt x="1229" y="6216"/>
                    <a:pt x="1079" y="5389"/>
                  </a:cubicBezTo>
                  <a:cubicBezTo>
                    <a:pt x="991" y="4886"/>
                    <a:pt x="1114" y="4593"/>
                    <a:pt x="1512" y="4593"/>
                  </a:cubicBezTo>
                  <a:cubicBezTo>
                    <a:pt x="1571" y="4593"/>
                    <a:pt x="1635" y="4599"/>
                    <a:pt x="1705" y="4612"/>
                  </a:cubicBezTo>
                  <a:lnTo>
                    <a:pt x="1755" y="4637"/>
                  </a:lnTo>
                  <a:cubicBezTo>
                    <a:pt x="2257" y="4788"/>
                    <a:pt x="2432" y="5665"/>
                    <a:pt x="2432" y="5665"/>
                  </a:cubicBezTo>
                  <a:cubicBezTo>
                    <a:pt x="2432" y="5665"/>
                    <a:pt x="2582" y="5063"/>
                    <a:pt x="2557" y="4437"/>
                  </a:cubicBezTo>
                  <a:cubicBezTo>
                    <a:pt x="2532" y="3685"/>
                    <a:pt x="2282" y="3710"/>
                    <a:pt x="1931" y="2983"/>
                  </a:cubicBezTo>
                  <a:lnTo>
                    <a:pt x="1906" y="2958"/>
                  </a:lnTo>
                  <a:cubicBezTo>
                    <a:pt x="1856" y="2833"/>
                    <a:pt x="1830" y="2707"/>
                    <a:pt x="1805" y="2607"/>
                  </a:cubicBezTo>
                  <a:cubicBezTo>
                    <a:pt x="1755" y="2081"/>
                    <a:pt x="2181" y="1680"/>
                    <a:pt x="2783" y="1404"/>
                  </a:cubicBezTo>
                  <a:cubicBezTo>
                    <a:pt x="3510" y="1078"/>
                    <a:pt x="4186" y="1229"/>
                    <a:pt x="5239" y="778"/>
                  </a:cubicBezTo>
                  <a:cubicBezTo>
                    <a:pt x="5465" y="677"/>
                    <a:pt x="5665" y="552"/>
                    <a:pt x="5841" y="402"/>
                  </a:cubicBezTo>
                  <a:cubicBezTo>
                    <a:pt x="6016" y="276"/>
                    <a:pt x="6141" y="151"/>
                    <a:pt x="6267" y="1"/>
                  </a:cubicBezTo>
                  <a:close/>
                </a:path>
              </a:pathLst>
            </a:custGeom>
            <a:solidFill>
              <a:srgbClr val="87AD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
            <p:cNvSpPr/>
            <p:nvPr/>
          </p:nvSpPr>
          <p:spPr>
            <a:xfrm>
              <a:off x="2391125" y="1681100"/>
              <a:ext cx="104650" cy="51400"/>
            </a:xfrm>
            <a:custGeom>
              <a:rect b="b" l="l" r="r" t="t"/>
              <a:pathLst>
                <a:path extrusionOk="0" h="2056" w="4186">
                  <a:moveTo>
                    <a:pt x="953" y="1"/>
                  </a:moveTo>
                  <a:lnTo>
                    <a:pt x="401" y="301"/>
                  </a:lnTo>
                  <a:lnTo>
                    <a:pt x="0" y="527"/>
                  </a:lnTo>
                  <a:cubicBezTo>
                    <a:pt x="0" y="527"/>
                    <a:pt x="201" y="1830"/>
                    <a:pt x="351" y="2056"/>
                  </a:cubicBezTo>
                  <a:cubicBezTo>
                    <a:pt x="351" y="2056"/>
                    <a:pt x="752" y="1981"/>
                    <a:pt x="1304" y="1880"/>
                  </a:cubicBezTo>
                  <a:cubicBezTo>
                    <a:pt x="2206" y="1705"/>
                    <a:pt x="3559" y="1429"/>
                    <a:pt x="4186" y="1154"/>
                  </a:cubicBezTo>
                  <a:lnTo>
                    <a:pt x="953" y="1"/>
                  </a:lnTo>
                  <a:close/>
                </a:path>
              </a:pathLst>
            </a:custGeom>
            <a:solidFill>
              <a:srgbClr val="FEC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
            <p:cNvSpPr/>
            <p:nvPr/>
          </p:nvSpPr>
          <p:spPr>
            <a:xfrm>
              <a:off x="2391125" y="1688625"/>
              <a:ext cx="32600" cy="43875"/>
            </a:xfrm>
            <a:custGeom>
              <a:rect b="b" l="l" r="r" t="t"/>
              <a:pathLst>
                <a:path extrusionOk="0" h="1755" w="1304">
                  <a:moveTo>
                    <a:pt x="401" y="0"/>
                  </a:moveTo>
                  <a:lnTo>
                    <a:pt x="0" y="226"/>
                  </a:lnTo>
                  <a:cubicBezTo>
                    <a:pt x="0" y="226"/>
                    <a:pt x="201" y="1529"/>
                    <a:pt x="351" y="1755"/>
                  </a:cubicBezTo>
                  <a:cubicBezTo>
                    <a:pt x="351" y="1755"/>
                    <a:pt x="752" y="1680"/>
                    <a:pt x="1304" y="1579"/>
                  </a:cubicBezTo>
                  <a:cubicBezTo>
                    <a:pt x="1028" y="1178"/>
                    <a:pt x="602" y="502"/>
                    <a:pt x="401" y="0"/>
                  </a:cubicBezTo>
                  <a:close/>
                </a:path>
              </a:pathLst>
            </a:custGeom>
            <a:solidFill>
              <a:srgbClr val="E5A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
            <p:cNvSpPr/>
            <p:nvPr/>
          </p:nvSpPr>
          <p:spPr>
            <a:xfrm>
              <a:off x="2421825" y="1673575"/>
              <a:ext cx="92125" cy="36375"/>
            </a:xfrm>
            <a:custGeom>
              <a:rect b="b" l="l" r="r" t="t"/>
              <a:pathLst>
                <a:path extrusionOk="0" h="1455" w="3685">
                  <a:moveTo>
                    <a:pt x="878" y="1"/>
                  </a:moveTo>
                  <a:lnTo>
                    <a:pt x="326" y="76"/>
                  </a:lnTo>
                  <a:lnTo>
                    <a:pt x="0" y="126"/>
                  </a:lnTo>
                  <a:lnTo>
                    <a:pt x="0" y="402"/>
                  </a:lnTo>
                  <a:lnTo>
                    <a:pt x="702" y="652"/>
                  </a:lnTo>
                  <a:lnTo>
                    <a:pt x="2958" y="1455"/>
                  </a:lnTo>
                  <a:lnTo>
                    <a:pt x="3685" y="1329"/>
                  </a:lnTo>
                  <a:lnTo>
                    <a:pt x="878" y="1"/>
                  </a:lnTo>
                  <a:close/>
                </a:path>
              </a:pathLst>
            </a:custGeom>
            <a:solidFill>
              <a:srgbClr val="FEC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
            <p:cNvSpPr/>
            <p:nvPr/>
          </p:nvSpPr>
          <p:spPr>
            <a:xfrm>
              <a:off x="2421825" y="1675475"/>
              <a:ext cx="17575" cy="14425"/>
            </a:xfrm>
            <a:custGeom>
              <a:rect b="b" l="l" r="r" t="t"/>
              <a:pathLst>
                <a:path extrusionOk="0" h="577" w="703">
                  <a:moveTo>
                    <a:pt x="326" y="0"/>
                  </a:moveTo>
                  <a:lnTo>
                    <a:pt x="0" y="50"/>
                  </a:lnTo>
                  <a:lnTo>
                    <a:pt x="0" y="326"/>
                  </a:lnTo>
                  <a:lnTo>
                    <a:pt x="702" y="576"/>
                  </a:lnTo>
                  <a:cubicBezTo>
                    <a:pt x="552" y="351"/>
                    <a:pt x="426" y="150"/>
                    <a:pt x="326" y="0"/>
                  </a:cubicBezTo>
                  <a:close/>
                </a:path>
              </a:pathLst>
            </a:custGeom>
            <a:solidFill>
              <a:srgbClr val="E5A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
            <p:cNvSpPr/>
            <p:nvPr/>
          </p:nvSpPr>
          <p:spPr>
            <a:xfrm>
              <a:off x="1582850" y="617825"/>
              <a:ext cx="13175" cy="20700"/>
            </a:xfrm>
            <a:custGeom>
              <a:rect b="b" l="l" r="r" t="t"/>
              <a:pathLst>
                <a:path extrusionOk="0" h="828" w="527">
                  <a:moveTo>
                    <a:pt x="477" y="0"/>
                  </a:moveTo>
                  <a:cubicBezTo>
                    <a:pt x="326" y="25"/>
                    <a:pt x="201" y="100"/>
                    <a:pt x="126" y="226"/>
                  </a:cubicBezTo>
                  <a:cubicBezTo>
                    <a:pt x="0" y="476"/>
                    <a:pt x="126" y="777"/>
                    <a:pt x="126" y="802"/>
                  </a:cubicBezTo>
                  <a:lnTo>
                    <a:pt x="151" y="827"/>
                  </a:lnTo>
                  <a:lnTo>
                    <a:pt x="176" y="827"/>
                  </a:lnTo>
                  <a:lnTo>
                    <a:pt x="201" y="777"/>
                  </a:lnTo>
                  <a:cubicBezTo>
                    <a:pt x="201" y="752"/>
                    <a:pt x="101" y="476"/>
                    <a:pt x="201" y="276"/>
                  </a:cubicBezTo>
                  <a:cubicBezTo>
                    <a:pt x="251" y="175"/>
                    <a:pt x="351" y="125"/>
                    <a:pt x="502" y="75"/>
                  </a:cubicBezTo>
                  <a:lnTo>
                    <a:pt x="527" y="25"/>
                  </a:lnTo>
                  <a:lnTo>
                    <a:pt x="477" y="0"/>
                  </a:ln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
            <p:cNvSpPr/>
            <p:nvPr/>
          </p:nvSpPr>
          <p:spPr>
            <a:xfrm>
              <a:off x="1649250" y="617825"/>
              <a:ext cx="16950" cy="17550"/>
            </a:xfrm>
            <a:custGeom>
              <a:rect b="b" l="l" r="r" t="t"/>
              <a:pathLst>
                <a:path extrusionOk="0" h="702" w="678">
                  <a:moveTo>
                    <a:pt x="577" y="0"/>
                  </a:moveTo>
                  <a:lnTo>
                    <a:pt x="552" y="50"/>
                  </a:lnTo>
                  <a:cubicBezTo>
                    <a:pt x="602" y="201"/>
                    <a:pt x="602" y="301"/>
                    <a:pt x="552" y="376"/>
                  </a:cubicBezTo>
                  <a:cubicBezTo>
                    <a:pt x="452" y="551"/>
                    <a:pt x="176" y="602"/>
                    <a:pt x="76" y="602"/>
                  </a:cubicBezTo>
                  <a:lnTo>
                    <a:pt x="26" y="627"/>
                  </a:lnTo>
                  <a:lnTo>
                    <a:pt x="1" y="677"/>
                  </a:lnTo>
                  <a:lnTo>
                    <a:pt x="51" y="702"/>
                  </a:lnTo>
                  <a:lnTo>
                    <a:pt x="101" y="702"/>
                  </a:lnTo>
                  <a:cubicBezTo>
                    <a:pt x="201" y="677"/>
                    <a:pt x="502" y="627"/>
                    <a:pt x="628" y="426"/>
                  </a:cubicBezTo>
                  <a:cubicBezTo>
                    <a:pt x="678" y="326"/>
                    <a:pt x="678" y="175"/>
                    <a:pt x="628" y="25"/>
                  </a:cubicBezTo>
                  <a:lnTo>
                    <a:pt x="577" y="0"/>
                  </a:ln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
            <p:cNvSpPr/>
            <p:nvPr/>
          </p:nvSpPr>
          <p:spPr>
            <a:xfrm>
              <a:off x="1546500" y="687375"/>
              <a:ext cx="23850" cy="8150"/>
            </a:xfrm>
            <a:custGeom>
              <a:rect b="b" l="l" r="r" t="t"/>
              <a:pathLst>
                <a:path extrusionOk="0" h="326" w="954">
                  <a:moveTo>
                    <a:pt x="953" y="0"/>
                  </a:moveTo>
                  <a:lnTo>
                    <a:pt x="878" y="25"/>
                  </a:lnTo>
                  <a:cubicBezTo>
                    <a:pt x="791" y="199"/>
                    <a:pt x="612" y="247"/>
                    <a:pt x="442" y="247"/>
                  </a:cubicBezTo>
                  <a:cubicBezTo>
                    <a:pt x="318" y="247"/>
                    <a:pt x="200" y="222"/>
                    <a:pt x="126" y="201"/>
                  </a:cubicBezTo>
                  <a:lnTo>
                    <a:pt x="51" y="201"/>
                  </a:lnTo>
                  <a:lnTo>
                    <a:pt x="1" y="226"/>
                  </a:lnTo>
                  <a:lnTo>
                    <a:pt x="51" y="276"/>
                  </a:lnTo>
                  <a:lnTo>
                    <a:pt x="126" y="301"/>
                  </a:lnTo>
                  <a:cubicBezTo>
                    <a:pt x="201" y="301"/>
                    <a:pt x="326" y="326"/>
                    <a:pt x="452" y="326"/>
                  </a:cubicBezTo>
                  <a:cubicBezTo>
                    <a:pt x="652" y="326"/>
                    <a:pt x="853" y="276"/>
                    <a:pt x="953" y="75"/>
                  </a:cubicBezTo>
                  <a:lnTo>
                    <a:pt x="953" y="0"/>
                  </a:ln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
            <p:cNvSpPr/>
            <p:nvPr/>
          </p:nvSpPr>
          <p:spPr>
            <a:xfrm>
              <a:off x="1744500" y="484450"/>
              <a:ext cx="26350" cy="14975"/>
            </a:xfrm>
            <a:custGeom>
              <a:rect b="b" l="l" r="r" t="t"/>
              <a:pathLst>
                <a:path extrusionOk="0" h="599" w="1054">
                  <a:moveTo>
                    <a:pt x="839" y="1"/>
                  </a:moveTo>
                  <a:cubicBezTo>
                    <a:pt x="449" y="1"/>
                    <a:pt x="22" y="502"/>
                    <a:pt x="1" y="523"/>
                  </a:cubicBezTo>
                  <a:lnTo>
                    <a:pt x="1" y="598"/>
                  </a:lnTo>
                  <a:lnTo>
                    <a:pt x="76" y="598"/>
                  </a:lnTo>
                  <a:cubicBezTo>
                    <a:pt x="76" y="576"/>
                    <a:pt x="490" y="84"/>
                    <a:pt x="829" y="84"/>
                  </a:cubicBezTo>
                  <a:cubicBezTo>
                    <a:pt x="881" y="84"/>
                    <a:pt x="931" y="95"/>
                    <a:pt x="978" y="122"/>
                  </a:cubicBezTo>
                  <a:lnTo>
                    <a:pt x="1053" y="97"/>
                  </a:lnTo>
                  <a:lnTo>
                    <a:pt x="1028" y="47"/>
                  </a:lnTo>
                  <a:cubicBezTo>
                    <a:pt x="967" y="15"/>
                    <a:pt x="904" y="1"/>
                    <a:pt x="839" y="1"/>
                  </a:cubicBez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
            <p:cNvSpPr/>
            <p:nvPr/>
          </p:nvSpPr>
          <p:spPr>
            <a:xfrm>
              <a:off x="1816550" y="494375"/>
              <a:ext cx="11300" cy="17575"/>
            </a:xfrm>
            <a:custGeom>
              <a:rect b="b" l="l" r="r" t="t"/>
              <a:pathLst>
                <a:path extrusionOk="0" h="703" w="452">
                  <a:moveTo>
                    <a:pt x="1" y="1"/>
                  </a:moveTo>
                  <a:lnTo>
                    <a:pt x="1" y="51"/>
                  </a:lnTo>
                  <a:cubicBezTo>
                    <a:pt x="1" y="76"/>
                    <a:pt x="276" y="326"/>
                    <a:pt x="352" y="677"/>
                  </a:cubicBezTo>
                  <a:lnTo>
                    <a:pt x="402" y="702"/>
                  </a:lnTo>
                  <a:lnTo>
                    <a:pt x="452" y="652"/>
                  </a:lnTo>
                  <a:cubicBezTo>
                    <a:pt x="352" y="276"/>
                    <a:pt x="76" y="1"/>
                    <a:pt x="76" y="1"/>
                  </a:cubicBez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
            <p:cNvSpPr/>
            <p:nvPr/>
          </p:nvSpPr>
          <p:spPr>
            <a:xfrm>
              <a:off x="1852275" y="501900"/>
              <a:ext cx="15675" cy="18825"/>
            </a:xfrm>
            <a:custGeom>
              <a:rect b="b" l="l" r="r" t="t"/>
              <a:pathLst>
                <a:path extrusionOk="0" h="753" w="627">
                  <a:moveTo>
                    <a:pt x="25" y="0"/>
                  </a:moveTo>
                  <a:lnTo>
                    <a:pt x="0" y="51"/>
                  </a:lnTo>
                  <a:lnTo>
                    <a:pt x="25" y="101"/>
                  </a:lnTo>
                  <a:cubicBezTo>
                    <a:pt x="451" y="376"/>
                    <a:pt x="527" y="577"/>
                    <a:pt x="527" y="727"/>
                  </a:cubicBezTo>
                  <a:lnTo>
                    <a:pt x="577" y="752"/>
                  </a:lnTo>
                  <a:lnTo>
                    <a:pt x="627" y="727"/>
                  </a:lnTo>
                  <a:cubicBezTo>
                    <a:pt x="627" y="502"/>
                    <a:pt x="451" y="251"/>
                    <a:pt x="76" y="25"/>
                  </a:cubicBezTo>
                  <a:lnTo>
                    <a:pt x="50" y="0"/>
                  </a:ln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
            <p:cNvSpPr/>
            <p:nvPr/>
          </p:nvSpPr>
          <p:spPr>
            <a:xfrm>
              <a:off x="1617300" y="593575"/>
              <a:ext cx="25100" cy="8600"/>
            </a:xfrm>
            <a:custGeom>
              <a:rect b="b" l="l" r="r" t="t"/>
              <a:pathLst>
                <a:path extrusionOk="0" h="344" w="1004">
                  <a:moveTo>
                    <a:pt x="347" y="1"/>
                  </a:moveTo>
                  <a:cubicBezTo>
                    <a:pt x="238" y="1"/>
                    <a:pt x="127" y="20"/>
                    <a:pt x="26" y="68"/>
                  </a:cubicBezTo>
                  <a:lnTo>
                    <a:pt x="1" y="118"/>
                  </a:lnTo>
                  <a:lnTo>
                    <a:pt x="51" y="143"/>
                  </a:lnTo>
                  <a:cubicBezTo>
                    <a:pt x="143" y="97"/>
                    <a:pt x="241" y="79"/>
                    <a:pt x="338" y="79"/>
                  </a:cubicBezTo>
                  <a:cubicBezTo>
                    <a:pt x="612" y="79"/>
                    <a:pt x="873" y="226"/>
                    <a:pt x="928" y="318"/>
                  </a:cubicBezTo>
                  <a:lnTo>
                    <a:pt x="978" y="343"/>
                  </a:lnTo>
                  <a:lnTo>
                    <a:pt x="1003" y="343"/>
                  </a:lnTo>
                  <a:lnTo>
                    <a:pt x="1003" y="293"/>
                  </a:lnTo>
                  <a:cubicBezTo>
                    <a:pt x="930" y="147"/>
                    <a:pt x="643" y="1"/>
                    <a:pt x="347" y="1"/>
                  </a:cubicBez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
            <p:cNvSpPr/>
            <p:nvPr/>
          </p:nvSpPr>
          <p:spPr>
            <a:xfrm>
              <a:off x="2268950" y="1800775"/>
              <a:ext cx="84600" cy="85250"/>
            </a:xfrm>
            <a:custGeom>
              <a:rect b="b" l="l" r="r" t="t"/>
              <a:pathLst>
                <a:path extrusionOk="0" h="3410" w="3384">
                  <a:moveTo>
                    <a:pt x="1704" y="1"/>
                  </a:moveTo>
                  <a:cubicBezTo>
                    <a:pt x="752" y="1"/>
                    <a:pt x="0" y="752"/>
                    <a:pt x="0" y="1705"/>
                  </a:cubicBezTo>
                  <a:cubicBezTo>
                    <a:pt x="0" y="2632"/>
                    <a:pt x="752" y="3409"/>
                    <a:pt x="1704" y="3409"/>
                  </a:cubicBezTo>
                  <a:cubicBezTo>
                    <a:pt x="2632" y="3409"/>
                    <a:pt x="3384" y="2632"/>
                    <a:pt x="3384" y="1705"/>
                  </a:cubicBezTo>
                  <a:cubicBezTo>
                    <a:pt x="3384" y="752"/>
                    <a:pt x="2632" y="1"/>
                    <a:pt x="1704" y="1"/>
                  </a:cubicBezTo>
                  <a:close/>
                </a:path>
              </a:pathLst>
            </a:custGeom>
            <a:solidFill>
              <a:srgbClr val="8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
            <p:cNvSpPr/>
            <p:nvPr/>
          </p:nvSpPr>
          <p:spPr>
            <a:xfrm>
              <a:off x="2298400" y="1830850"/>
              <a:ext cx="25700" cy="25100"/>
            </a:xfrm>
            <a:custGeom>
              <a:rect b="b" l="l" r="r" t="t"/>
              <a:pathLst>
                <a:path extrusionOk="0" h="1004" w="1028">
                  <a:moveTo>
                    <a:pt x="526" y="1"/>
                  </a:moveTo>
                  <a:cubicBezTo>
                    <a:pt x="226" y="1"/>
                    <a:pt x="0" y="226"/>
                    <a:pt x="0" y="502"/>
                  </a:cubicBezTo>
                  <a:cubicBezTo>
                    <a:pt x="0" y="778"/>
                    <a:pt x="226" y="1003"/>
                    <a:pt x="526" y="1003"/>
                  </a:cubicBezTo>
                  <a:cubicBezTo>
                    <a:pt x="802" y="1003"/>
                    <a:pt x="1028" y="778"/>
                    <a:pt x="1028" y="502"/>
                  </a:cubicBezTo>
                  <a:cubicBezTo>
                    <a:pt x="1028" y="226"/>
                    <a:pt x="802" y="1"/>
                    <a:pt x="526" y="1"/>
                  </a:cubicBez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
            <p:cNvSpPr/>
            <p:nvPr/>
          </p:nvSpPr>
          <p:spPr>
            <a:xfrm>
              <a:off x="2406150" y="1800775"/>
              <a:ext cx="77100" cy="85250"/>
            </a:xfrm>
            <a:custGeom>
              <a:rect b="b" l="l" r="r" t="t"/>
              <a:pathLst>
                <a:path extrusionOk="0" h="3410" w="3084">
                  <a:moveTo>
                    <a:pt x="1530" y="1"/>
                  </a:moveTo>
                  <a:cubicBezTo>
                    <a:pt x="678" y="1"/>
                    <a:pt x="1" y="752"/>
                    <a:pt x="1" y="1705"/>
                  </a:cubicBezTo>
                  <a:cubicBezTo>
                    <a:pt x="1" y="2632"/>
                    <a:pt x="678" y="3409"/>
                    <a:pt x="1530" y="3409"/>
                  </a:cubicBezTo>
                  <a:cubicBezTo>
                    <a:pt x="2407" y="3409"/>
                    <a:pt x="3084" y="2632"/>
                    <a:pt x="3084" y="1705"/>
                  </a:cubicBezTo>
                  <a:cubicBezTo>
                    <a:pt x="3084" y="752"/>
                    <a:pt x="2407" y="1"/>
                    <a:pt x="1530" y="1"/>
                  </a:cubicBezTo>
                  <a:close/>
                </a:path>
              </a:pathLst>
            </a:custGeom>
            <a:solidFill>
              <a:srgbClr val="8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
            <p:cNvSpPr/>
            <p:nvPr/>
          </p:nvSpPr>
          <p:spPr>
            <a:xfrm>
              <a:off x="2433100" y="1830850"/>
              <a:ext cx="23200" cy="25100"/>
            </a:xfrm>
            <a:custGeom>
              <a:rect b="b" l="l" r="r" t="t"/>
              <a:pathLst>
                <a:path extrusionOk="0" h="1004" w="928">
                  <a:moveTo>
                    <a:pt x="452" y="1"/>
                  </a:moveTo>
                  <a:cubicBezTo>
                    <a:pt x="201" y="1"/>
                    <a:pt x="1" y="226"/>
                    <a:pt x="1" y="502"/>
                  </a:cubicBezTo>
                  <a:cubicBezTo>
                    <a:pt x="1" y="778"/>
                    <a:pt x="201" y="1003"/>
                    <a:pt x="452" y="1003"/>
                  </a:cubicBezTo>
                  <a:cubicBezTo>
                    <a:pt x="727" y="1003"/>
                    <a:pt x="928" y="778"/>
                    <a:pt x="928" y="502"/>
                  </a:cubicBezTo>
                  <a:cubicBezTo>
                    <a:pt x="928" y="226"/>
                    <a:pt x="727" y="1"/>
                    <a:pt x="452" y="1"/>
                  </a:cubicBez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
            <p:cNvSpPr/>
            <p:nvPr/>
          </p:nvSpPr>
          <p:spPr>
            <a:xfrm>
              <a:off x="2227575" y="1704175"/>
              <a:ext cx="299525" cy="62175"/>
            </a:xfrm>
            <a:custGeom>
              <a:rect b="b" l="l" r="r" t="t"/>
              <a:pathLst>
                <a:path extrusionOk="0" h="2487" w="11981">
                  <a:moveTo>
                    <a:pt x="11728" y="0"/>
                  </a:moveTo>
                  <a:cubicBezTo>
                    <a:pt x="11712" y="0"/>
                    <a:pt x="11696" y="2"/>
                    <a:pt x="11680" y="5"/>
                  </a:cubicBezTo>
                  <a:lnTo>
                    <a:pt x="252" y="1960"/>
                  </a:lnTo>
                  <a:cubicBezTo>
                    <a:pt x="101" y="1985"/>
                    <a:pt x="1" y="2135"/>
                    <a:pt x="26" y="2261"/>
                  </a:cubicBezTo>
                  <a:cubicBezTo>
                    <a:pt x="51" y="2386"/>
                    <a:pt x="176" y="2486"/>
                    <a:pt x="302" y="2486"/>
                  </a:cubicBezTo>
                  <a:lnTo>
                    <a:pt x="327" y="2486"/>
                  </a:lnTo>
                  <a:lnTo>
                    <a:pt x="11755" y="506"/>
                  </a:lnTo>
                  <a:cubicBezTo>
                    <a:pt x="11906" y="481"/>
                    <a:pt x="11981" y="356"/>
                    <a:pt x="11956" y="205"/>
                  </a:cubicBezTo>
                  <a:cubicBezTo>
                    <a:pt x="11934" y="74"/>
                    <a:pt x="11836" y="0"/>
                    <a:pt x="11728" y="0"/>
                  </a:cubicBez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
            <p:cNvSpPr/>
            <p:nvPr/>
          </p:nvSpPr>
          <p:spPr>
            <a:xfrm>
              <a:off x="1838475" y="982475"/>
              <a:ext cx="39500" cy="68325"/>
            </a:xfrm>
            <a:custGeom>
              <a:rect b="b" l="l" r="r" t="t"/>
              <a:pathLst>
                <a:path extrusionOk="0" h="2733" w="1580">
                  <a:moveTo>
                    <a:pt x="26" y="1"/>
                  </a:moveTo>
                  <a:lnTo>
                    <a:pt x="1" y="51"/>
                  </a:lnTo>
                  <a:cubicBezTo>
                    <a:pt x="1" y="101"/>
                    <a:pt x="76" y="251"/>
                    <a:pt x="201" y="552"/>
                  </a:cubicBezTo>
                  <a:cubicBezTo>
                    <a:pt x="352" y="903"/>
                    <a:pt x="552" y="1354"/>
                    <a:pt x="678" y="1730"/>
                  </a:cubicBezTo>
                  <a:cubicBezTo>
                    <a:pt x="903" y="2306"/>
                    <a:pt x="1204" y="2507"/>
                    <a:pt x="1430" y="2657"/>
                  </a:cubicBezTo>
                  <a:lnTo>
                    <a:pt x="1530" y="2707"/>
                  </a:lnTo>
                  <a:lnTo>
                    <a:pt x="1555" y="2732"/>
                  </a:lnTo>
                  <a:lnTo>
                    <a:pt x="1580" y="2707"/>
                  </a:lnTo>
                  <a:lnTo>
                    <a:pt x="1580" y="2657"/>
                  </a:lnTo>
                  <a:lnTo>
                    <a:pt x="1480" y="2582"/>
                  </a:lnTo>
                  <a:cubicBezTo>
                    <a:pt x="1254" y="2432"/>
                    <a:pt x="978" y="2256"/>
                    <a:pt x="753" y="1705"/>
                  </a:cubicBezTo>
                  <a:cubicBezTo>
                    <a:pt x="628" y="1329"/>
                    <a:pt x="427" y="853"/>
                    <a:pt x="277" y="527"/>
                  </a:cubicBezTo>
                  <a:cubicBezTo>
                    <a:pt x="176" y="276"/>
                    <a:pt x="76" y="76"/>
                    <a:pt x="76" y="26"/>
                  </a:cubicBezTo>
                  <a:lnTo>
                    <a:pt x="2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
            <p:cNvSpPr/>
            <p:nvPr/>
          </p:nvSpPr>
          <p:spPr>
            <a:xfrm>
              <a:off x="1864800" y="1414800"/>
              <a:ext cx="344025" cy="127850"/>
            </a:xfrm>
            <a:custGeom>
              <a:rect b="b" l="l" r="r" t="t"/>
              <a:pathLst>
                <a:path extrusionOk="0" h="5114" w="13761">
                  <a:moveTo>
                    <a:pt x="10772" y="1"/>
                  </a:moveTo>
                  <a:cubicBezTo>
                    <a:pt x="9837" y="1"/>
                    <a:pt x="9048" y="235"/>
                    <a:pt x="8998" y="252"/>
                  </a:cubicBezTo>
                  <a:cubicBezTo>
                    <a:pt x="8848" y="302"/>
                    <a:pt x="8773" y="427"/>
                    <a:pt x="8823" y="577"/>
                  </a:cubicBezTo>
                  <a:cubicBezTo>
                    <a:pt x="8844" y="686"/>
                    <a:pt x="8961" y="758"/>
                    <a:pt x="9090" y="758"/>
                  </a:cubicBezTo>
                  <a:cubicBezTo>
                    <a:pt x="9110" y="758"/>
                    <a:pt x="9129" y="756"/>
                    <a:pt x="9148" y="753"/>
                  </a:cubicBezTo>
                  <a:cubicBezTo>
                    <a:pt x="9148" y="753"/>
                    <a:pt x="9931" y="511"/>
                    <a:pt x="10817" y="511"/>
                  </a:cubicBezTo>
                  <a:cubicBezTo>
                    <a:pt x="11239" y="511"/>
                    <a:pt x="11685" y="566"/>
                    <a:pt x="12081" y="728"/>
                  </a:cubicBezTo>
                  <a:cubicBezTo>
                    <a:pt x="12983" y="1104"/>
                    <a:pt x="13083" y="2532"/>
                    <a:pt x="13058" y="3084"/>
                  </a:cubicBezTo>
                  <a:cubicBezTo>
                    <a:pt x="11304" y="3234"/>
                    <a:pt x="2181" y="4362"/>
                    <a:pt x="251" y="4587"/>
                  </a:cubicBezTo>
                  <a:cubicBezTo>
                    <a:pt x="101" y="4612"/>
                    <a:pt x="1" y="4738"/>
                    <a:pt x="26" y="4888"/>
                  </a:cubicBezTo>
                  <a:cubicBezTo>
                    <a:pt x="26" y="5013"/>
                    <a:pt x="151" y="5114"/>
                    <a:pt x="276" y="5114"/>
                  </a:cubicBezTo>
                  <a:lnTo>
                    <a:pt x="301" y="5114"/>
                  </a:lnTo>
                  <a:cubicBezTo>
                    <a:pt x="5239" y="4487"/>
                    <a:pt x="12732" y="3585"/>
                    <a:pt x="13284" y="3585"/>
                  </a:cubicBezTo>
                  <a:cubicBezTo>
                    <a:pt x="13304" y="3592"/>
                    <a:pt x="13324" y="3595"/>
                    <a:pt x="13344" y="3595"/>
                  </a:cubicBezTo>
                  <a:cubicBezTo>
                    <a:pt x="13398" y="3595"/>
                    <a:pt x="13448" y="3571"/>
                    <a:pt x="13484" y="3535"/>
                  </a:cubicBezTo>
                  <a:cubicBezTo>
                    <a:pt x="13534" y="3485"/>
                    <a:pt x="13560" y="3435"/>
                    <a:pt x="13560" y="3359"/>
                  </a:cubicBezTo>
                  <a:cubicBezTo>
                    <a:pt x="13585" y="3259"/>
                    <a:pt x="13760" y="853"/>
                    <a:pt x="12256" y="252"/>
                  </a:cubicBezTo>
                  <a:cubicBezTo>
                    <a:pt x="11778" y="64"/>
                    <a:pt x="11255" y="1"/>
                    <a:pt x="10772" y="1"/>
                  </a:cubicBez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
            <p:cNvSpPr/>
            <p:nvPr/>
          </p:nvSpPr>
          <p:spPr>
            <a:xfrm>
              <a:off x="1834100" y="1342700"/>
              <a:ext cx="273200" cy="169250"/>
            </a:xfrm>
            <a:custGeom>
              <a:rect b="b" l="l" r="r" t="t"/>
              <a:pathLst>
                <a:path extrusionOk="0" h="6770" w="10928">
                  <a:moveTo>
                    <a:pt x="7130" y="0"/>
                  </a:moveTo>
                  <a:cubicBezTo>
                    <a:pt x="4786" y="0"/>
                    <a:pt x="420" y="755"/>
                    <a:pt x="226" y="780"/>
                  </a:cubicBezTo>
                  <a:cubicBezTo>
                    <a:pt x="101" y="805"/>
                    <a:pt x="0" y="930"/>
                    <a:pt x="26" y="1080"/>
                  </a:cubicBezTo>
                  <a:cubicBezTo>
                    <a:pt x="47" y="1212"/>
                    <a:pt x="146" y="1286"/>
                    <a:pt x="270" y="1286"/>
                  </a:cubicBezTo>
                  <a:cubicBezTo>
                    <a:pt x="289" y="1286"/>
                    <a:pt x="307" y="1284"/>
                    <a:pt x="326" y="1281"/>
                  </a:cubicBezTo>
                  <a:cubicBezTo>
                    <a:pt x="375" y="1281"/>
                    <a:pt x="4831" y="527"/>
                    <a:pt x="7134" y="527"/>
                  </a:cubicBezTo>
                  <a:cubicBezTo>
                    <a:pt x="7206" y="527"/>
                    <a:pt x="7276" y="528"/>
                    <a:pt x="7344" y="529"/>
                  </a:cubicBezTo>
                  <a:cubicBezTo>
                    <a:pt x="9424" y="579"/>
                    <a:pt x="9625" y="1206"/>
                    <a:pt x="9800" y="2384"/>
                  </a:cubicBezTo>
                  <a:lnTo>
                    <a:pt x="10402" y="6544"/>
                  </a:lnTo>
                  <a:cubicBezTo>
                    <a:pt x="10427" y="6669"/>
                    <a:pt x="10527" y="6770"/>
                    <a:pt x="10652" y="6770"/>
                  </a:cubicBezTo>
                  <a:lnTo>
                    <a:pt x="10702" y="6745"/>
                  </a:lnTo>
                  <a:cubicBezTo>
                    <a:pt x="10828" y="6745"/>
                    <a:pt x="10928" y="6594"/>
                    <a:pt x="10903" y="6469"/>
                  </a:cubicBezTo>
                  <a:lnTo>
                    <a:pt x="10301" y="2308"/>
                  </a:lnTo>
                  <a:cubicBezTo>
                    <a:pt x="10101" y="955"/>
                    <a:pt x="9800" y="78"/>
                    <a:pt x="7344" y="3"/>
                  </a:cubicBezTo>
                  <a:cubicBezTo>
                    <a:pt x="7275" y="1"/>
                    <a:pt x="7204" y="0"/>
                    <a:pt x="7130" y="0"/>
                  </a:cubicBezTo>
                  <a:close/>
                </a:path>
              </a:pathLst>
            </a:custGeom>
            <a:solidFill>
              <a:srgbClr val="C494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
            <p:cNvSpPr/>
            <p:nvPr/>
          </p:nvSpPr>
          <p:spPr>
            <a:xfrm>
              <a:off x="1827200" y="1476775"/>
              <a:ext cx="167950" cy="203100"/>
            </a:xfrm>
            <a:custGeom>
              <a:rect b="b" l="l" r="r" t="t"/>
              <a:pathLst>
                <a:path extrusionOk="0" h="8124" w="6718">
                  <a:moveTo>
                    <a:pt x="199" y="1"/>
                  </a:moveTo>
                  <a:cubicBezTo>
                    <a:pt x="172" y="1"/>
                    <a:pt x="145" y="9"/>
                    <a:pt x="126" y="28"/>
                  </a:cubicBezTo>
                  <a:cubicBezTo>
                    <a:pt x="51" y="78"/>
                    <a:pt x="1" y="128"/>
                    <a:pt x="427" y="4113"/>
                  </a:cubicBezTo>
                  <a:cubicBezTo>
                    <a:pt x="627" y="6043"/>
                    <a:pt x="853" y="7998"/>
                    <a:pt x="853" y="8023"/>
                  </a:cubicBezTo>
                  <a:cubicBezTo>
                    <a:pt x="853" y="8073"/>
                    <a:pt x="903" y="8098"/>
                    <a:pt x="953" y="8123"/>
                  </a:cubicBezTo>
                  <a:lnTo>
                    <a:pt x="978" y="8123"/>
                  </a:lnTo>
                  <a:lnTo>
                    <a:pt x="1079" y="8098"/>
                  </a:lnTo>
                  <a:lnTo>
                    <a:pt x="6668" y="2184"/>
                  </a:lnTo>
                  <a:cubicBezTo>
                    <a:pt x="6718" y="2133"/>
                    <a:pt x="6718" y="2058"/>
                    <a:pt x="6668" y="2008"/>
                  </a:cubicBezTo>
                  <a:cubicBezTo>
                    <a:pt x="6642" y="1983"/>
                    <a:pt x="6605" y="1971"/>
                    <a:pt x="6567" y="1971"/>
                  </a:cubicBezTo>
                  <a:cubicBezTo>
                    <a:pt x="6530" y="1971"/>
                    <a:pt x="6492" y="1983"/>
                    <a:pt x="6467" y="2008"/>
                  </a:cubicBezTo>
                  <a:lnTo>
                    <a:pt x="1079" y="7697"/>
                  </a:lnTo>
                  <a:cubicBezTo>
                    <a:pt x="753" y="4765"/>
                    <a:pt x="302" y="529"/>
                    <a:pt x="327" y="179"/>
                  </a:cubicBezTo>
                  <a:cubicBezTo>
                    <a:pt x="352" y="128"/>
                    <a:pt x="352" y="78"/>
                    <a:pt x="302" y="53"/>
                  </a:cubicBezTo>
                  <a:cubicBezTo>
                    <a:pt x="286" y="22"/>
                    <a:pt x="242" y="1"/>
                    <a:pt x="199" y="1"/>
                  </a:cubicBez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
            <p:cNvSpPr/>
            <p:nvPr/>
          </p:nvSpPr>
          <p:spPr>
            <a:xfrm>
              <a:off x="1848500" y="1673575"/>
              <a:ext cx="198025" cy="177350"/>
            </a:xfrm>
            <a:custGeom>
              <a:rect b="b" l="l" r="r" t="t"/>
              <a:pathLst>
                <a:path extrusionOk="0" h="7094" w="7921">
                  <a:moveTo>
                    <a:pt x="151" y="1"/>
                  </a:moveTo>
                  <a:cubicBezTo>
                    <a:pt x="101" y="1"/>
                    <a:pt x="51" y="1"/>
                    <a:pt x="26" y="51"/>
                  </a:cubicBezTo>
                  <a:cubicBezTo>
                    <a:pt x="1" y="76"/>
                    <a:pt x="1" y="126"/>
                    <a:pt x="1" y="176"/>
                  </a:cubicBezTo>
                  <a:lnTo>
                    <a:pt x="2407" y="7018"/>
                  </a:lnTo>
                  <a:cubicBezTo>
                    <a:pt x="2432" y="7069"/>
                    <a:pt x="2482" y="7094"/>
                    <a:pt x="2532" y="7094"/>
                  </a:cubicBezTo>
                  <a:lnTo>
                    <a:pt x="2582" y="7094"/>
                  </a:lnTo>
                  <a:cubicBezTo>
                    <a:pt x="2633" y="7069"/>
                    <a:pt x="2683" y="6993"/>
                    <a:pt x="2658" y="6943"/>
                  </a:cubicBezTo>
                  <a:lnTo>
                    <a:pt x="327" y="302"/>
                  </a:lnTo>
                  <a:lnTo>
                    <a:pt x="7770" y="1580"/>
                  </a:lnTo>
                  <a:cubicBezTo>
                    <a:pt x="7821" y="1580"/>
                    <a:pt x="7896" y="1530"/>
                    <a:pt x="7921" y="1480"/>
                  </a:cubicBezTo>
                  <a:cubicBezTo>
                    <a:pt x="7921" y="1404"/>
                    <a:pt x="7871" y="1329"/>
                    <a:pt x="7795" y="1329"/>
                  </a:cubicBezTo>
                  <a:lnTo>
                    <a:pt x="151" y="1"/>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
            <p:cNvSpPr/>
            <p:nvPr/>
          </p:nvSpPr>
          <p:spPr>
            <a:xfrm>
              <a:off x="1686225" y="1595025"/>
              <a:ext cx="169200" cy="208900"/>
            </a:xfrm>
            <a:custGeom>
              <a:rect b="b" l="l" r="r" t="t"/>
              <a:pathLst>
                <a:path extrusionOk="0" h="8356" w="6768">
                  <a:moveTo>
                    <a:pt x="142" y="0"/>
                  </a:moveTo>
                  <a:cubicBezTo>
                    <a:pt x="89" y="0"/>
                    <a:pt x="44" y="23"/>
                    <a:pt x="26" y="60"/>
                  </a:cubicBezTo>
                  <a:cubicBezTo>
                    <a:pt x="1" y="135"/>
                    <a:pt x="26" y="211"/>
                    <a:pt x="76" y="236"/>
                  </a:cubicBezTo>
                  <a:lnTo>
                    <a:pt x="6417" y="3318"/>
                  </a:lnTo>
                  <a:lnTo>
                    <a:pt x="1855" y="8130"/>
                  </a:lnTo>
                  <a:cubicBezTo>
                    <a:pt x="1805" y="8180"/>
                    <a:pt x="1805" y="8256"/>
                    <a:pt x="1855" y="8306"/>
                  </a:cubicBezTo>
                  <a:lnTo>
                    <a:pt x="1931" y="8356"/>
                  </a:lnTo>
                  <a:lnTo>
                    <a:pt x="2031" y="8306"/>
                  </a:lnTo>
                  <a:lnTo>
                    <a:pt x="6718" y="3368"/>
                  </a:lnTo>
                  <a:cubicBezTo>
                    <a:pt x="6743" y="3318"/>
                    <a:pt x="6768" y="3293"/>
                    <a:pt x="6743" y="3243"/>
                  </a:cubicBezTo>
                  <a:cubicBezTo>
                    <a:pt x="6743" y="3218"/>
                    <a:pt x="6718" y="3168"/>
                    <a:pt x="6667" y="3143"/>
                  </a:cubicBezTo>
                  <a:lnTo>
                    <a:pt x="201" y="10"/>
                  </a:lnTo>
                  <a:cubicBezTo>
                    <a:pt x="181" y="3"/>
                    <a:pt x="161" y="0"/>
                    <a:pt x="142" y="0"/>
                  </a:cubicBez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
            <p:cNvSpPr/>
            <p:nvPr/>
          </p:nvSpPr>
          <p:spPr>
            <a:xfrm>
              <a:off x="1825325" y="1650400"/>
              <a:ext cx="52650" cy="52650"/>
            </a:xfrm>
            <a:custGeom>
              <a:rect b="b" l="l" r="r" t="t"/>
              <a:pathLst>
                <a:path extrusionOk="0" h="2106" w="2106">
                  <a:moveTo>
                    <a:pt x="1053" y="1"/>
                  </a:moveTo>
                  <a:cubicBezTo>
                    <a:pt x="477" y="1"/>
                    <a:pt x="1" y="477"/>
                    <a:pt x="1" y="1053"/>
                  </a:cubicBezTo>
                  <a:cubicBezTo>
                    <a:pt x="1" y="1630"/>
                    <a:pt x="477" y="2106"/>
                    <a:pt x="1053" y="2106"/>
                  </a:cubicBezTo>
                  <a:cubicBezTo>
                    <a:pt x="1630" y="2106"/>
                    <a:pt x="2106" y="1630"/>
                    <a:pt x="2106" y="1053"/>
                  </a:cubicBezTo>
                  <a:cubicBezTo>
                    <a:pt x="2106" y="477"/>
                    <a:pt x="1630" y="1"/>
                    <a:pt x="1053" y="1"/>
                  </a:cubicBez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
            <p:cNvSpPr/>
            <p:nvPr/>
          </p:nvSpPr>
          <p:spPr>
            <a:xfrm>
              <a:off x="1642375" y="1444875"/>
              <a:ext cx="441750" cy="441150"/>
            </a:xfrm>
            <a:custGeom>
              <a:rect b="b" l="l" r="r" t="t"/>
              <a:pathLst>
                <a:path extrusionOk="0" h="17646" w="17670">
                  <a:moveTo>
                    <a:pt x="8822" y="1104"/>
                  </a:moveTo>
                  <a:cubicBezTo>
                    <a:pt x="13108" y="1104"/>
                    <a:pt x="16567" y="4562"/>
                    <a:pt x="16567" y="8823"/>
                  </a:cubicBezTo>
                  <a:cubicBezTo>
                    <a:pt x="16567" y="13084"/>
                    <a:pt x="13108" y="16542"/>
                    <a:pt x="8822" y="16542"/>
                  </a:cubicBezTo>
                  <a:cubicBezTo>
                    <a:pt x="4562" y="16542"/>
                    <a:pt x="1103" y="13084"/>
                    <a:pt x="1103" y="8823"/>
                  </a:cubicBezTo>
                  <a:cubicBezTo>
                    <a:pt x="1103" y="4562"/>
                    <a:pt x="4562" y="1104"/>
                    <a:pt x="8822" y="1104"/>
                  </a:cubicBezTo>
                  <a:close/>
                  <a:moveTo>
                    <a:pt x="8822" y="1"/>
                  </a:moveTo>
                  <a:cubicBezTo>
                    <a:pt x="3960" y="1"/>
                    <a:pt x="0" y="3936"/>
                    <a:pt x="0" y="8823"/>
                  </a:cubicBezTo>
                  <a:cubicBezTo>
                    <a:pt x="0" y="13685"/>
                    <a:pt x="3960" y="17645"/>
                    <a:pt x="8822" y="17645"/>
                  </a:cubicBezTo>
                  <a:cubicBezTo>
                    <a:pt x="13710" y="17645"/>
                    <a:pt x="17670" y="13685"/>
                    <a:pt x="17670" y="8823"/>
                  </a:cubicBezTo>
                  <a:cubicBezTo>
                    <a:pt x="17670" y="3936"/>
                    <a:pt x="13710" y="1"/>
                    <a:pt x="8822" y="1"/>
                  </a:cubicBezTo>
                  <a:close/>
                </a:path>
              </a:pathLst>
            </a:custGeom>
            <a:solidFill>
              <a:srgbClr val="7277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
            <p:cNvSpPr/>
            <p:nvPr/>
          </p:nvSpPr>
          <p:spPr>
            <a:xfrm>
              <a:off x="1672450" y="1474325"/>
              <a:ext cx="382850" cy="382875"/>
            </a:xfrm>
            <a:custGeom>
              <a:rect b="b" l="l" r="r" t="t"/>
              <a:pathLst>
                <a:path extrusionOk="0" h="15315" w="15314">
                  <a:moveTo>
                    <a:pt x="7670" y="377"/>
                  </a:moveTo>
                  <a:cubicBezTo>
                    <a:pt x="11680" y="377"/>
                    <a:pt x="14938" y="3635"/>
                    <a:pt x="14938" y="7645"/>
                  </a:cubicBezTo>
                  <a:cubicBezTo>
                    <a:pt x="14938" y="11680"/>
                    <a:pt x="11680" y="14938"/>
                    <a:pt x="7670" y="14938"/>
                  </a:cubicBezTo>
                  <a:cubicBezTo>
                    <a:pt x="3634" y="14938"/>
                    <a:pt x="376" y="11680"/>
                    <a:pt x="376" y="7645"/>
                  </a:cubicBezTo>
                  <a:cubicBezTo>
                    <a:pt x="376" y="3635"/>
                    <a:pt x="3634" y="377"/>
                    <a:pt x="7670" y="377"/>
                  </a:cubicBezTo>
                  <a:close/>
                  <a:moveTo>
                    <a:pt x="7670" y="1"/>
                  </a:moveTo>
                  <a:cubicBezTo>
                    <a:pt x="3434" y="1"/>
                    <a:pt x="0" y="3434"/>
                    <a:pt x="0" y="7645"/>
                  </a:cubicBezTo>
                  <a:cubicBezTo>
                    <a:pt x="0" y="11881"/>
                    <a:pt x="3434" y="15314"/>
                    <a:pt x="7670" y="15314"/>
                  </a:cubicBezTo>
                  <a:cubicBezTo>
                    <a:pt x="11880" y="15314"/>
                    <a:pt x="15314" y="11881"/>
                    <a:pt x="15314" y="7645"/>
                  </a:cubicBezTo>
                  <a:cubicBezTo>
                    <a:pt x="15314" y="3434"/>
                    <a:pt x="11880" y="1"/>
                    <a:pt x="7670" y="1"/>
                  </a:cubicBezTo>
                  <a:close/>
                </a:path>
              </a:pathLst>
            </a:custGeom>
            <a:solidFill>
              <a:srgbClr val="81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8" name="Google Shape;1408;p1"/>
          <p:cNvSpPr txBox="1"/>
          <p:nvPr/>
        </p:nvSpPr>
        <p:spPr>
          <a:xfrm>
            <a:off x="3288429" y="3544218"/>
            <a:ext cx="4721501"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alibri"/>
                <a:ea typeface="Calibri"/>
                <a:cs typeface="Calibri"/>
                <a:sym typeface="Calibri"/>
              </a:rPr>
              <a:t>Github link </a:t>
            </a:r>
            <a:r>
              <a:rPr b="0" i="0" lang="en-US" sz="1400" u="none" cap="none" strike="noStrike">
                <a:solidFill>
                  <a:srgbClr val="000000"/>
                </a:solidFill>
                <a:latin typeface="Calibri"/>
                <a:ea typeface="Calibri"/>
                <a:cs typeface="Calibri"/>
                <a:sym typeface="Calibri"/>
              </a:rPr>
              <a:t>: </a:t>
            </a:r>
            <a:r>
              <a:rPr b="0" i="0" lang="en-US" sz="1400" u="sng" cap="none" strike="noStrike">
                <a:solidFill>
                  <a:srgbClr val="1874A4"/>
                </a:solidFill>
                <a:latin typeface="Arial"/>
                <a:ea typeface="Arial"/>
                <a:cs typeface="Arial"/>
                <a:sym typeface="Arial"/>
                <a:hlinkClick r:id="rId3">
                  <a:extLst>
                    <a:ext uri="{A12FA001-AC4F-418D-AE19-62706E023703}">
                      <ahyp:hlinkClr val="tx"/>
                    </a:ext>
                  </a:extLst>
                </a:hlinkClick>
              </a:rPr>
              <a:t>https://github.com/mahesh0183/Senior_Care_Housing.git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g213c89ad400_0_10"/>
          <p:cNvSpPr txBox="1"/>
          <p:nvPr>
            <p:ph type="title"/>
          </p:nvPr>
        </p:nvSpPr>
        <p:spPr>
          <a:xfrm>
            <a:off x="1566625" y="654775"/>
            <a:ext cx="4493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Preprocessing </a:t>
            </a:r>
            <a:endParaRPr/>
          </a:p>
        </p:txBody>
      </p:sp>
      <p:sp>
        <p:nvSpPr>
          <p:cNvPr id="2160" name="Google Shape;2160;g213c89ad400_0_10"/>
          <p:cNvSpPr txBox="1"/>
          <p:nvPr>
            <p:ph idx="1" type="body"/>
          </p:nvPr>
        </p:nvSpPr>
        <p:spPr>
          <a:xfrm>
            <a:off x="1566625" y="1227475"/>
            <a:ext cx="6571200" cy="29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Working on data cleaning . The dataset available covers mostly all parts of Ontario but mainly focusing on south western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Categorical features which are defined set of values and Numerical features where the values are continuous in our dataset.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focusing on data Quality assessment where we are handling missing values in the data.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few values are suppressed for confidentiality / statically reliability by taking as a zero count or no Universe.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data had few duplicate values of one another, in this case we are removing data object an advantage or bias in order to process of dealing with duplicates.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4" name="Shape 2164"/>
        <p:cNvGrpSpPr/>
        <p:nvPr/>
      </p:nvGrpSpPr>
      <p:grpSpPr>
        <a:xfrm>
          <a:off x="0" y="0"/>
          <a:ext cx="0" cy="0"/>
          <a:chOff x="0" y="0"/>
          <a:chExt cx="0" cy="0"/>
        </a:xfrm>
      </p:grpSpPr>
      <p:grpSp>
        <p:nvGrpSpPr>
          <p:cNvPr id="2165" name="Google Shape;2165;p10"/>
          <p:cNvGrpSpPr/>
          <p:nvPr/>
        </p:nvGrpSpPr>
        <p:grpSpPr>
          <a:xfrm flipH="1">
            <a:off x="7258875" y="4375025"/>
            <a:ext cx="1515575" cy="438550"/>
            <a:chOff x="333625" y="4392625"/>
            <a:chExt cx="1515575" cy="438550"/>
          </a:xfrm>
        </p:grpSpPr>
        <p:sp>
          <p:nvSpPr>
            <p:cNvPr id="2166" name="Google Shape;2166;p10"/>
            <p:cNvSpPr/>
            <p:nvPr/>
          </p:nvSpPr>
          <p:spPr>
            <a:xfrm>
              <a:off x="333625" y="4619925"/>
              <a:ext cx="1498000" cy="211250"/>
            </a:xfrm>
            <a:custGeom>
              <a:rect b="b" l="l" r="r" t="t"/>
              <a:pathLst>
                <a:path extrusionOk="0" h="8450" w="5992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10"/>
            <p:cNvSpPr/>
            <p:nvPr/>
          </p:nvSpPr>
          <p:spPr>
            <a:xfrm>
              <a:off x="333625" y="4619900"/>
              <a:ext cx="1498000" cy="211275"/>
            </a:xfrm>
            <a:custGeom>
              <a:rect b="b" l="l" r="r" t="t"/>
              <a:pathLst>
                <a:path extrusionOk="0" h="8451" w="5992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68" name="Google Shape;2168;p10"/>
            <p:cNvGrpSpPr/>
            <p:nvPr/>
          </p:nvGrpSpPr>
          <p:grpSpPr>
            <a:xfrm>
              <a:off x="836950" y="4392625"/>
              <a:ext cx="1012250" cy="438550"/>
              <a:chOff x="836950" y="4392625"/>
              <a:chExt cx="1012250" cy="438550"/>
            </a:xfrm>
          </p:grpSpPr>
          <p:sp>
            <p:nvSpPr>
              <p:cNvPr id="2169" name="Google Shape;2169;p10"/>
              <p:cNvSpPr/>
              <p:nvPr/>
            </p:nvSpPr>
            <p:spPr>
              <a:xfrm>
                <a:off x="855800" y="4392625"/>
                <a:ext cx="993400" cy="438550"/>
              </a:xfrm>
              <a:custGeom>
                <a:rect b="b" l="l" r="r" t="t"/>
                <a:pathLst>
                  <a:path extrusionOk="0" h="17542" w="39736">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10"/>
              <p:cNvSpPr/>
              <p:nvPr/>
            </p:nvSpPr>
            <p:spPr>
              <a:xfrm>
                <a:off x="836950" y="4494025"/>
                <a:ext cx="1012250" cy="337150"/>
              </a:xfrm>
              <a:custGeom>
                <a:rect b="b" l="l" r="r" t="t"/>
                <a:pathLst>
                  <a:path extrusionOk="0" h="13486" w="4049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10"/>
              <p:cNvSpPr/>
              <p:nvPr/>
            </p:nvSpPr>
            <p:spPr>
              <a:xfrm>
                <a:off x="1131175" y="4599050"/>
                <a:ext cx="239125" cy="137875"/>
              </a:xfrm>
              <a:custGeom>
                <a:rect b="b" l="l" r="r" t="t"/>
                <a:pathLst>
                  <a:path extrusionOk="0" h="5515" w="9565">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10"/>
              <p:cNvSpPr/>
              <p:nvPr/>
            </p:nvSpPr>
            <p:spPr>
              <a:xfrm>
                <a:off x="1587450" y="4699200"/>
                <a:ext cx="211625" cy="77275"/>
              </a:xfrm>
              <a:custGeom>
                <a:rect b="b" l="l" r="r" t="t"/>
                <a:pathLst>
                  <a:path extrusionOk="0" h="3091" w="8465">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173" name="Google Shape;2173;p10"/>
          <p:cNvGrpSpPr/>
          <p:nvPr/>
        </p:nvGrpSpPr>
        <p:grpSpPr>
          <a:xfrm>
            <a:off x="4933975" y="4375025"/>
            <a:ext cx="1515575" cy="438550"/>
            <a:chOff x="333625" y="4392625"/>
            <a:chExt cx="1515575" cy="438550"/>
          </a:xfrm>
        </p:grpSpPr>
        <p:sp>
          <p:nvSpPr>
            <p:cNvPr id="2174" name="Google Shape;2174;p10"/>
            <p:cNvSpPr/>
            <p:nvPr/>
          </p:nvSpPr>
          <p:spPr>
            <a:xfrm>
              <a:off x="333625" y="4619925"/>
              <a:ext cx="1498000" cy="211250"/>
            </a:xfrm>
            <a:custGeom>
              <a:rect b="b" l="l" r="r" t="t"/>
              <a:pathLst>
                <a:path extrusionOk="0" h="8450" w="5992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10"/>
            <p:cNvSpPr/>
            <p:nvPr/>
          </p:nvSpPr>
          <p:spPr>
            <a:xfrm>
              <a:off x="333625" y="4619900"/>
              <a:ext cx="1498000" cy="211275"/>
            </a:xfrm>
            <a:custGeom>
              <a:rect b="b" l="l" r="r" t="t"/>
              <a:pathLst>
                <a:path extrusionOk="0" h="8451" w="5992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76" name="Google Shape;2176;p10"/>
            <p:cNvGrpSpPr/>
            <p:nvPr/>
          </p:nvGrpSpPr>
          <p:grpSpPr>
            <a:xfrm>
              <a:off x="836950" y="4392625"/>
              <a:ext cx="1012250" cy="438550"/>
              <a:chOff x="836950" y="4392625"/>
              <a:chExt cx="1012250" cy="438550"/>
            </a:xfrm>
          </p:grpSpPr>
          <p:sp>
            <p:nvSpPr>
              <p:cNvPr id="2177" name="Google Shape;2177;p10"/>
              <p:cNvSpPr/>
              <p:nvPr/>
            </p:nvSpPr>
            <p:spPr>
              <a:xfrm>
                <a:off x="855800" y="4392625"/>
                <a:ext cx="993400" cy="438550"/>
              </a:xfrm>
              <a:custGeom>
                <a:rect b="b" l="l" r="r" t="t"/>
                <a:pathLst>
                  <a:path extrusionOk="0" h="17542" w="39736">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AE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10"/>
              <p:cNvSpPr/>
              <p:nvPr/>
            </p:nvSpPr>
            <p:spPr>
              <a:xfrm>
                <a:off x="836950" y="4494025"/>
                <a:ext cx="1012250" cy="337150"/>
              </a:xfrm>
              <a:custGeom>
                <a:rect b="b" l="l" r="r" t="t"/>
                <a:pathLst>
                  <a:path extrusionOk="0" h="13486" w="4049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10"/>
              <p:cNvSpPr/>
              <p:nvPr/>
            </p:nvSpPr>
            <p:spPr>
              <a:xfrm>
                <a:off x="1131175" y="4599050"/>
                <a:ext cx="239125" cy="137875"/>
              </a:xfrm>
              <a:custGeom>
                <a:rect b="b" l="l" r="r" t="t"/>
                <a:pathLst>
                  <a:path extrusionOk="0" h="5515" w="9565">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10"/>
              <p:cNvSpPr/>
              <p:nvPr/>
            </p:nvSpPr>
            <p:spPr>
              <a:xfrm>
                <a:off x="1587450" y="4699200"/>
                <a:ext cx="211625" cy="77275"/>
              </a:xfrm>
              <a:custGeom>
                <a:rect b="b" l="l" r="r" t="t"/>
                <a:pathLst>
                  <a:path extrusionOk="0" h="3091" w="8465">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81" name="Google Shape;2181;p10"/>
          <p:cNvSpPr txBox="1"/>
          <p:nvPr/>
        </p:nvSpPr>
        <p:spPr>
          <a:xfrm>
            <a:off x="1634900" y="1230750"/>
            <a:ext cx="58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ind"/>
              <a:ea typeface="Hind"/>
              <a:cs typeface="Hind"/>
              <a:sym typeface="Hind"/>
            </a:endParaRPr>
          </a:p>
        </p:txBody>
      </p:sp>
      <p:sp>
        <p:nvSpPr>
          <p:cNvPr id="2182" name="Google Shape;2182;p10"/>
          <p:cNvSpPr txBox="1"/>
          <p:nvPr/>
        </p:nvSpPr>
        <p:spPr>
          <a:xfrm>
            <a:off x="3504275" y="601900"/>
            <a:ext cx="4832400" cy="2105100"/>
          </a:xfrm>
          <a:prstGeom prst="rect">
            <a:avLst/>
          </a:prstGeom>
          <a:solidFill>
            <a:srgbClr val="B8E6D8"/>
          </a:solidFill>
          <a:ln cap="flat" cmpd="sng" w="38100">
            <a:solidFill>
              <a:srgbClr val="BDA07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rgbClr val="5B0F00"/>
                </a:solidFill>
                <a:latin typeface="Source Serif Pro"/>
                <a:ea typeface="Source Serif Pro"/>
                <a:cs typeface="Source Serif Pro"/>
                <a:sym typeface="Source Serif Pro"/>
              </a:rPr>
              <a:t>Summary of Findings</a:t>
            </a:r>
            <a:endParaRPr sz="6000">
              <a:solidFill>
                <a:srgbClr val="5B0F00"/>
              </a:solidFill>
              <a:latin typeface="Source Serif Pro"/>
              <a:ea typeface="Source Serif Pro"/>
              <a:cs typeface="Source Serif Pro"/>
              <a:sym typeface="Source Serif Pro"/>
            </a:endParaRPr>
          </a:p>
        </p:txBody>
      </p:sp>
      <p:grpSp>
        <p:nvGrpSpPr>
          <p:cNvPr id="2183" name="Google Shape;2183;p10"/>
          <p:cNvGrpSpPr/>
          <p:nvPr/>
        </p:nvGrpSpPr>
        <p:grpSpPr>
          <a:xfrm>
            <a:off x="933637" y="962353"/>
            <a:ext cx="2839811" cy="3344505"/>
            <a:chOff x="2733850" y="572225"/>
            <a:chExt cx="1117200" cy="1315750"/>
          </a:xfrm>
        </p:grpSpPr>
        <p:sp>
          <p:nvSpPr>
            <p:cNvPr id="2184" name="Google Shape;2184;p10"/>
            <p:cNvSpPr/>
            <p:nvPr/>
          </p:nvSpPr>
          <p:spPr>
            <a:xfrm>
              <a:off x="2786475" y="1528850"/>
              <a:ext cx="74600" cy="359050"/>
            </a:xfrm>
            <a:custGeom>
              <a:rect b="b" l="l" r="r" t="t"/>
              <a:pathLst>
                <a:path extrusionOk="0" h="14362" w="2984">
                  <a:moveTo>
                    <a:pt x="1530" y="0"/>
                  </a:moveTo>
                  <a:lnTo>
                    <a:pt x="1" y="14361"/>
                  </a:lnTo>
                  <a:lnTo>
                    <a:pt x="502" y="14361"/>
                  </a:lnTo>
                  <a:lnTo>
                    <a:pt x="2983" y="0"/>
                  </a:lnTo>
                  <a:close/>
                </a:path>
              </a:pathLst>
            </a:custGeom>
            <a:solidFill>
              <a:srgbClr val="A1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0"/>
            <p:cNvSpPr/>
            <p:nvPr/>
          </p:nvSpPr>
          <p:spPr>
            <a:xfrm>
              <a:off x="3245750" y="1528850"/>
              <a:ext cx="74600" cy="359050"/>
            </a:xfrm>
            <a:custGeom>
              <a:rect b="b" l="l" r="r" t="t"/>
              <a:pathLst>
                <a:path extrusionOk="0" h="14362" w="2984">
                  <a:moveTo>
                    <a:pt x="1" y="0"/>
                  </a:moveTo>
                  <a:lnTo>
                    <a:pt x="2482" y="14361"/>
                  </a:lnTo>
                  <a:lnTo>
                    <a:pt x="2983" y="14361"/>
                  </a:lnTo>
                  <a:lnTo>
                    <a:pt x="1480" y="0"/>
                  </a:lnTo>
                  <a:close/>
                </a:path>
              </a:pathLst>
            </a:custGeom>
            <a:solidFill>
              <a:srgbClr val="A1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0"/>
            <p:cNvSpPr/>
            <p:nvPr/>
          </p:nvSpPr>
          <p:spPr>
            <a:xfrm>
              <a:off x="2817200" y="1433600"/>
              <a:ext cx="449900" cy="71450"/>
            </a:xfrm>
            <a:custGeom>
              <a:rect b="b" l="l" r="r" t="t"/>
              <a:pathLst>
                <a:path extrusionOk="0" h="2858" w="17996">
                  <a:moveTo>
                    <a:pt x="0" y="1"/>
                  </a:moveTo>
                  <a:lnTo>
                    <a:pt x="0" y="2858"/>
                  </a:lnTo>
                  <a:lnTo>
                    <a:pt x="17995" y="2858"/>
                  </a:lnTo>
                  <a:lnTo>
                    <a:pt x="17995" y="1"/>
                  </a:lnTo>
                  <a:close/>
                </a:path>
              </a:pathLst>
            </a:custGeom>
            <a:solidFill>
              <a:srgbClr val="D9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0"/>
            <p:cNvSpPr/>
            <p:nvPr/>
          </p:nvSpPr>
          <p:spPr>
            <a:xfrm>
              <a:off x="2794000" y="1143500"/>
              <a:ext cx="419200" cy="310800"/>
            </a:xfrm>
            <a:custGeom>
              <a:rect b="b" l="l" r="r" t="t"/>
              <a:pathLst>
                <a:path extrusionOk="0" h="12432" w="16768">
                  <a:moveTo>
                    <a:pt x="1" y="1"/>
                  </a:moveTo>
                  <a:cubicBezTo>
                    <a:pt x="1" y="1"/>
                    <a:pt x="1279" y="12357"/>
                    <a:pt x="1229" y="12432"/>
                  </a:cubicBezTo>
                  <a:lnTo>
                    <a:pt x="16517" y="12231"/>
                  </a:lnTo>
                  <a:lnTo>
                    <a:pt x="16768" y="1"/>
                  </a:lnTo>
                  <a:close/>
                </a:path>
              </a:pathLst>
            </a:custGeom>
            <a:solidFill>
              <a:srgbClr val="C1D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0"/>
            <p:cNvSpPr/>
            <p:nvPr/>
          </p:nvSpPr>
          <p:spPr>
            <a:xfrm>
              <a:off x="2817200" y="1505025"/>
              <a:ext cx="449900" cy="37000"/>
            </a:xfrm>
            <a:custGeom>
              <a:rect b="b" l="l" r="r" t="t"/>
              <a:pathLst>
                <a:path extrusionOk="0" h="1480" w="17996">
                  <a:moveTo>
                    <a:pt x="251" y="1"/>
                  </a:moveTo>
                  <a:cubicBezTo>
                    <a:pt x="125" y="1"/>
                    <a:pt x="0" y="126"/>
                    <a:pt x="0" y="277"/>
                  </a:cubicBezTo>
                  <a:lnTo>
                    <a:pt x="0" y="1229"/>
                  </a:lnTo>
                  <a:cubicBezTo>
                    <a:pt x="0" y="1354"/>
                    <a:pt x="125" y="1480"/>
                    <a:pt x="251" y="1480"/>
                  </a:cubicBezTo>
                  <a:lnTo>
                    <a:pt x="17744" y="1480"/>
                  </a:lnTo>
                  <a:cubicBezTo>
                    <a:pt x="17870" y="1480"/>
                    <a:pt x="17995" y="1354"/>
                    <a:pt x="17995" y="1229"/>
                  </a:cubicBezTo>
                  <a:lnTo>
                    <a:pt x="17995" y="277"/>
                  </a:lnTo>
                  <a:cubicBezTo>
                    <a:pt x="17995" y="126"/>
                    <a:pt x="17870" y="1"/>
                    <a:pt x="17744" y="1"/>
                  </a:cubicBezTo>
                  <a:close/>
                </a:path>
              </a:pathLst>
            </a:custGeom>
            <a:solidFill>
              <a:srgbClr val="C1D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0"/>
            <p:cNvSpPr/>
            <p:nvPr/>
          </p:nvSpPr>
          <p:spPr>
            <a:xfrm>
              <a:off x="3266450" y="1222450"/>
              <a:ext cx="296800" cy="83625"/>
            </a:xfrm>
            <a:custGeom>
              <a:rect b="b" l="l" r="r" t="t"/>
              <a:pathLst>
                <a:path extrusionOk="0" h="3345" w="11872">
                  <a:moveTo>
                    <a:pt x="777" y="1"/>
                  </a:moveTo>
                  <a:cubicBezTo>
                    <a:pt x="526" y="477"/>
                    <a:pt x="326" y="1154"/>
                    <a:pt x="201" y="1730"/>
                  </a:cubicBezTo>
                  <a:cubicBezTo>
                    <a:pt x="75" y="2281"/>
                    <a:pt x="0" y="2707"/>
                    <a:pt x="0" y="2707"/>
                  </a:cubicBezTo>
                  <a:cubicBezTo>
                    <a:pt x="281" y="2923"/>
                    <a:pt x="1324" y="3344"/>
                    <a:pt x="3404" y="3344"/>
                  </a:cubicBezTo>
                  <a:cubicBezTo>
                    <a:pt x="3738" y="3344"/>
                    <a:pt x="4098" y="3333"/>
                    <a:pt x="4486" y="3309"/>
                  </a:cubicBezTo>
                  <a:cubicBezTo>
                    <a:pt x="7243" y="3133"/>
                    <a:pt x="8697" y="2532"/>
                    <a:pt x="8697" y="2532"/>
                  </a:cubicBezTo>
                  <a:cubicBezTo>
                    <a:pt x="8697" y="2532"/>
                    <a:pt x="10453" y="3117"/>
                    <a:pt x="10987" y="3117"/>
                  </a:cubicBezTo>
                  <a:cubicBezTo>
                    <a:pt x="11058" y="3117"/>
                    <a:pt x="11107" y="3107"/>
                    <a:pt x="11128" y="3083"/>
                  </a:cubicBezTo>
                  <a:cubicBezTo>
                    <a:pt x="11303" y="2908"/>
                    <a:pt x="10351" y="2582"/>
                    <a:pt x="10276" y="2557"/>
                  </a:cubicBezTo>
                  <a:lnTo>
                    <a:pt x="10276" y="2557"/>
                  </a:lnTo>
                  <a:cubicBezTo>
                    <a:pt x="10335" y="2577"/>
                    <a:pt x="10904" y="2720"/>
                    <a:pt x="11267" y="2720"/>
                  </a:cubicBezTo>
                  <a:cubicBezTo>
                    <a:pt x="11366" y="2720"/>
                    <a:pt x="11450" y="2709"/>
                    <a:pt x="11504" y="2682"/>
                  </a:cubicBezTo>
                  <a:lnTo>
                    <a:pt x="11554" y="2607"/>
                  </a:lnTo>
                  <a:cubicBezTo>
                    <a:pt x="11629" y="2382"/>
                    <a:pt x="10777" y="2306"/>
                    <a:pt x="10627" y="2306"/>
                  </a:cubicBezTo>
                  <a:lnTo>
                    <a:pt x="10677" y="2306"/>
                  </a:lnTo>
                  <a:cubicBezTo>
                    <a:pt x="10723" y="2306"/>
                    <a:pt x="10787" y="2307"/>
                    <a:pt x="10861" y="2307"/>
                  </a:cubicBezTo>
                  <a:cubicBezTo>
                    <a:pt x="11234" y="2307"/>
                    <a:pt x="11871" y="2290"/>
                    <a:pt x="11830" y="2081"/>
                  </a:cubicBezTo>
                  <a:cubicBezTo>
                    <a:pt x="11805" y="1805"/>
                    <a:pt x="10752" y="1780"/>
                    <a:pt x="10752" y="1780"/>
                  </a:cubicBezTo>
                  <a:cubicBezTo>
                    <a:pt x="10752" y="1780"/>
                    <a:pt x="11654" y="1605"/>
                    <a:pt x="11654" y="1379"/>
                  </a:cubicBezTo>
                  <a:cubicBezTo>
                    <a:pt x="11654" y="1179"/>
                    <a:pt x="10827" y="1103"/>
                    <a:pt x="10526" y="1078"/>
                  </a:cubicBezTo>
                  <a:cubicBezTo>
                    <a:pt x="10251" y="1078"/>
                    <a:pt x="11103" y="527"/>
                    <a:pt x="10902" y="352"/>
                  </a:cubicBezTo>
                  <a:cubicBezTo>
                    <a:pt x="10883" y="332"/>
                    <a:pt x="10852" y="323"/>
                    <a:pt x="10812" y="323"/>
                  </a:cubicBezTo>
                  <a:cubicBezTo>
                    <a:pt x="10446" y="323"/>
                    <a:pt x="9323" y="1078"/>
                    <a:pt x="9323" y="1078"/>
                  </a:cubicBezTo>
                  <a:cubicBezTo>
                    <a:pt x="9323" y="1078"/>
                    <a:pt x="7820" y="1078"/>
                    <a:pt x="5915" y="828"/>
                  </a:cubicBezTo>
                  <a:cubicBezTo>
                    <a:pt x="3985" y="552"/>
                    <a:pt x="777" y="1"/>
                    <a:pt x="777"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0"/>
            <p:cNvSpPr/>
            <p:nvPr/>
          </p:nvSpPr>
          <p:spPr>
            <a:xfrm>
              <a:off x="3266450" y="1265675"/>
              <a:ext cx="287600" cy="40400"/>
            </a:xfrm>
            <a:custGeom>
              <a:rect b="b" l="l" r="r" t="t"/>
              <a:pathLst>
                <a:path extrusionOk="0" h="1616" w="11504">
                  <a:moveTo>
                    <a:pt x="201" y="1"/>
                  </a:moveTo>
                  <a:cubicBezTo>
                    <a:pt x="75" y="552"/>
                    <a:pt x="0" y="978"/>
                    <a:pt x="0" y="978"/>
                  </a:cubicBezTo>
                  <a:cubicBezTo>
                    <a:pt x="281" y="1194"/>
                    <a:pt x="1324" y="1615"/>
                    <a:pt x="3404" y="1615"/>
                  </a:cubicBezTo>
                  <a:cubicBezTo>
                    <a:pt x="3738" y="1615"/>
                    <a:pt x="4098" y="1604"/>
                    <a:pt x="4486" y="1580"/>
                  </a:cubicBezTo>
                  <a:cubicBezTo>
                    <a:pt x="7243" y="1404"/>
                    <a:pt x="8697" y="803"/>
                    <a:pt x="8697" y="803"/>
                  </a:cubicBezTo>
                  <a:cubicBezTo>
                    <a:pt x="8697" y="803"/>
                    <a:pt x="10453" y="1388"/>
                    <a:pt x="10987" y="1388"/>
                  </a:cubicBezTo>
                  <a:cubicBezTo>
                    <a:pt x="11058" y="1388"/>
                    <a:pt x="11107" y="1378"/>
                    <a:pt x="11128" y="1354"/>
                  </a:cubicBezTo>
                  <a:cubicBezTo>
                    <a:pt x="11303" y="1179"/>
                    <a:pt x="10351" y="853"/>
                    <a:pt x="10276" y="828"/>
                  </a:cubicBezTo>
                  <a:lnTo>
                    <a:pt x="10276" y="828"/>
                  </a:lnTo>
                  <a:cubicBezTo>
                    <a:pt x="10335" y="848"/>
                    <a:pt x="10904" y="991"/>
                    <a:pt x="11267" y="991"/>
                  </a:cubicBezTo>
                  <a:cubicBezTo>
                    <a:pt x="11366" y="991"/>
                    <a:pt x="11450" y="980"/>
                    <a:pt x="11504" y="953"/>
                  </a:cubicBezTo>
                  <a:lnTo>
                    <a:pt x="8797" y="527"/>
                  </a:lnTo>
                  <a:cubicBezTo>
                    <a:pt x="8797" y="527"/>
                    <a:pt x="6601" y="1051"/>
                    <a:pt x="4684" y="1051"/>
                  </a:cubicBezTo>
                  <a:cubicBezTo>
                    <a:pt x="4463" y="1051"/>
                    <a:pt x="4245" y="1044"/>
                    <a:pt x="4035" y="1029"/>
                  </a:cubicBezTo>
                  <a:cubicBezTo>
                    <a:pt x="2055" y="903"/>
                    <a:pt x="627" y="352"/>
                    <a:pt x="201" y="1"/>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0"/>
            <p:cNvSpPr/>
            <p:nvPr/>
          </p:nvSpPr>
          <p:spPr>
            <a:xfrm>
              <a:off x="3283350" y="1219325"/>
              <a:ext cx="43900" cy="39500"/>
            </a:xfrm>
            <a:custGeom>
              <a:rect b="b" l="l" r="r" t="t"/>
              <a:pathLst>
                <a:path extrusionOk="0" h="1580" w="1756">
                  <a:moveTo>
                    <a:pt x="1404" y="0"/>
                  </a:moveTo>
                  <a:lnTo>
                    <a:pt x="1" y="1379"/>
                  </a:lnTo>
                  <a:lnTo>
                    <a:pt x="176" y="1579"/>
                  </a:lnTo>
                  <a:lnTo>
                    <a:pt x="1755" y="426"/>
                  </a:lnTo>
                  <a:lnTo>
                    <a:pt x="1404" y="0"/>
                  </a:lnTo>
                  <a:close/>
                </a:path>
              </a:pathLst>
            </a:custGeom>
            <a:solidFill>
              <a:srgbClr val="F95F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0"/>
            <p:cNvSpPr/>
            <p:nvPr/>
          </p:nvSpPr>
          <p:spPr>
            <a:xfrm>
              <a:off x="3572200" y="1139750"/>
              <a:ext cx="278850" cy="703025"/>
            </a:xfrm>
            <a:custGeom>
              <a:rect b="b" l="l" r="r" t="t"/>
              <a:pathLst>
                <a:path extrusionOk="0" h="28121" w="11154">
                  <a:moveTo>
                    <a:pt x="10502" y="0"/>
                  </a:moveTo>
                  <a:cubicBezTo>
                    <a:pt x="10502" y="0"/>
                    <a:pt x="9750" y="1128"/>
                    <a:pt x="8196" y="2005"/>
                  </a:cubicBezTo>
                  <a:cubicBezTo>
                    <a:pt x="8196" y="2005"/>
                    <a:pt x="7745" y="577"/>
                    <a:pt x="7419" y="201"/>
                  </a:cubicBezTo>
                  <a:lnTo>
                    <a:pt x="7394" y="852"/>
                  </a:lnTo>
                  <a:lnTo>
                    <a:pt x="7369" y="2331"/>
                  </a:lnTo>
                  <a:cubicBezTo>
                    <a:pt x="7369" y="2331"/>
                    <a:pt x="6918" y="2657"/>
                    <a:pt x="5214" y="2757"/>
                  </a:cubicBezTo>
                  <a:cubicBezTo>
                    <a:pt x="4286" y="2807"/>
                    <a:pt x="3635" y="2807"/>
                    <a:pt x="3259" y="2807"/>
                  </a:cubicBezTo>
                  <a:cubicBezTo>
                    <a:pt x="2958" y="2782"/>
                    <a:pt x="2808" y="2757"/>
                    <a:pt x="2808" y="2757"/>
                  </a:cubicBezTo>
                  <a:cubicBezTo>
                    <a:pt x="2808" y="2757"/>
                    <a:pt x="2808" y="2732"/>
                    <a:pt x="2808" y="2682"/>
                  </a:cubicBezTo>
                  <a:cubicBezTo>
                    <a:pt x="2808" y="2757"/>
                    <a:pt x="2407" y="4938"/>
                    <a:pt x="2131" y="7569"/>
                  </a:cubicBezTo>
                  <a:cubicBezTo>
                    <a:pt x="2106" y="7745"/>
                    <a:pt x="2081" y="7945"/>
                    <a:pt x="2081" y="8121"/>
                  </a:cubicBezTo>
                  <a:cubicBezTo>
                    <a:pt x="2081" y="8121"/>
                    <a:pt x="352" y="12833"/>
                    <a:pt x="1" y="15514"/>
                  </a:cubicBezTo>
                  <a:lnTo>
                    <a:pt x="1605" y="18121"/>
                  </a:lnTo>
                  <a:cubicBezTo>
                    <a:pt x="1605" y="18121"/>
                    <a:pt x="3008" y="27018"/>
                    <a:pt x="3259" y="28121"/>
                  </a:cubicBezTo>
                  <a:cubicBezTo>
                    <a:pt x="3259" y="28121"/>
                    <a:pt x="3459" y="28096"/>
                    <a:pt x="3735" y="28021"/>
                  </a:cubicBezTo>
                  <a:cubicBezTo>
                    <a:pt x="3860" y="27995"/>
                    <a:pt x="4061" y="28021"/>
                    <a:pt x="4136" y="27970"/>
                  </a:cubicBezTo>
                  <a:cubicBezTo>
                    <a:pt x="4136" y="27970"/>
                    <a:pt x="5189" y="24211"/>
                    <a:pt x="5214" y="23660"/>
                  </a:cubicBezTo>
                  <a:lnTo>
                    <a:pt x="5690" y="24311"/>
                  </a:lnTo>
                  <a:lnTo>
                    <a:pt x="5715" y="24311"/>
                  </a:lnTo>
                  <a:lnTo>
                    <a:pt x="7294" y="26391"/>
                  </a:lnTo>
                  <a:cubicBezTo>
                    <a:pt x="7294" y="26391"/>
                    <a:pt x="7394" y="26116"/>
                    <a:pt x="7469" y="25715"/>
                  </a:cubicBezTo>
                  <a:cubicBezTo>
                    <a:pt x="7520" y="25414"/>
                    <a:pt x="7570" y="25038"/>
                    <a:pt x="7570" y="24662"/>
                  </a:cubicBezTo>
                  <a:cubicBezTo>
                    <a:pt x="7570" y="23735"/>
                    <a:pt x="7093" y="19324"/>
                    <a:pt x="5966" y="17369"/>
                  </a:cubicBezTo>
                  <a:cubicBezTo>
                    <a:pt x="5063" y="15790"/>
                    <a:pt x="4111" y="15138"/>
                    <a:pt x="4111" y="15138"/>
                  </a:cubicBezTo>
                  <a:lnTo>
                    <a:pt x="5314" y="11529"/>
                  </a:lnTo>
                  <a:cubicBezTo>
                    <a:pt x="5314" y="11529"/>
                    <a:pt x="9775" y="6767"/>
                    <a:pt x="10577" y="4587"/>
                  </a:cubicBezTo>
                  <a:cubicBezTo>
                    <a:pt x="10702" y="4236"/>
                    <a:pt x="10803" y="3910"/>
                    <a:pt x="10853" y="3584"/>
                  </a:cubicBezTo>
                  <a:cubicBezTo>
                    <a:pt x="11154" y="2131"/>
                    <a:pt x="10903" y="928"/>
                    <a:pt x="10627" y="226"/>
                  </a:cubicBezTo>
                  <a:cubicBezTo>
                    <a:pt x="10577" y="151"/>
                    <a:pt x="10552" y="76"/>
                    <a:pt x="10502" y="0"/>
                  </a:cubicBezTo>
                  <a:close/>
                </a:path>
              </a:pathLst>
            </a:custGeom>
            <a:solidFill>
              <a:srgbClr val="D9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0"/>
            <p:cNvSpPr/>
            <p:nvPr/>
          </p:nvSpPr>
          <p:spPr>
            <a:xfrm>
              <a:off x="3757050" y="1139750"/>
              <a:ext cx="80850" cy="67075"/>
            </a:xfrm>
            <a:custGeom>
              <a:rect b="b" l="l" r="r" t="t"/>
              <a:pathLst>
                <a:path extrusionOk="0" h="2683" w="3234">
                  <a:moveTo>
                    <a:pt x="3108" y="0"/>
                  </a:moveTo>
                  <a:cubicBezTo>
                    <a:pt x="3108" y="0"/>
                    <a:pt x="2356" y="1203"/>
                    <a:pt x="802" y="2131"/>
                  </a:cubicBezTo>
                  <a:cubicBezTo>
                    <a:pt x="802" y="2131"/>
                    <a:pt x="351" y="602"/>
                    <a:pt x="25" y="201"/>
                  </a:cubicBezTo>
                  <a:lnTo>
                    <a:pt x="0" y="903"/>
                  </a:lnTo>
                  <a:lnTo>
                    <a:pt x="75" y="978"/>
                  </a:lnTo>
                  <a:lnTo>
                    <a:pt x="827" y="2682"/>
                  </a:lnTo>
                  <a:cubicBezTo>
                    <a:pt x="827" y="2682"/>
                    <a:pt x="2532" y="1529"/>
                    <a:pt x="3233" y="251"/>
                  </a:cubicBezTo>
                  <a:cubicBezTo>
                    <a:pt x="3183" y="151"/>
                    <a:pt x="3158" y="76"/>
                    <a:pt x="3108" y="0"/>
                  </a:cubicBezTo>
                  <a:close/>
                </a:path>
              </a:pathLst>
            </a:custGeom>
            <a:solidFill>
              <a:srgbClr val="D8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0"/>
            <p:cNvSpPr/>
            <p:nvPr/>
          </p:nvSpPr>
          <p:spPr>
            <a:xfrm>
              <a:off x="3622950" y="1353400"/>
              <a:ext cx="25" cy="650"/>
            </a:xfrm>
            <a:custGeom>
              <a:rect b="b" l="l" r="r" t="t"/>
              <a:pathLst>
                <a:path extrusionOk="0" h="26" w="1">
                  <a:moveTo>
                    <a:pt x="1" y="1"/>
                  </a:moveTo>
                  <a:lnTo>
                    <a:pt x="1" y="26"/>
                  </a:lnTo>
                  <a:lnTo>
                    <a:pt x="1" y="1"/>
                  </a:lnTo>
                  <a:close/>
                </a:path>
              </a:pathLst>
            </a:custGeom>
            <a:solidFill>
              <a:srgbClr val="386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0"/>
            <p:cNvSpPr/>
            <p:nvPr/>
          </p:nvSpPr>
          <p:spPr>
            <a:xfrm>
              <a:off x="3625475" y="1211175"/>
              <a:ext cx="28200" cy="129100"/>
            </a:xfrm>
            <a:custGeom>
              <a:rect b="b" l="l" r="r" t="t"/>
              <a:pathLst>
                <a:path extrusionOk="0" h="5164" w="1128">
                  <a:moveTo>
                    <a:pt x="677" y="1"/>
                  </a:moveTo>
                  <a:cubicBezTo>
                    <a:pt x="677" y="76"/>
                    <a:pt x="276" y="2381"/>
                    <a:pt x="0" y="5163"/>
                  </a:cubicBezTo>
                  <a:cubicBezTo>
                    <a:pt x="251" y="3986"/>
                    <a:pt x="852" y="1279"/>
                    <a:pt x="1128" y="101"/>
                  </a:cubicBezTo>
                  <a:cubicBezTo>
                    <a:pt x="827" y="101"/>
                    <a:pt x="677" y="76"/>
                    <a:pt x="677" y="76"/>
                  </a:cubicBezTo>
                  <a:cubicBezTo>
                    <a:pt x="677" y="76"/>
                    <a:pt x="677" y="51"/>
                    <a:pt x="677" y="1"/>
                  </a:cubicBezTo>
                  <a:close/>
                </a:path>
              </a:pathLst>
            </a:custGeom>
            <a:solidFill>
              <a:srgbClr val="C1D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0"/>
            <p:cNvSpPr/>
            <p:nvPr/>
          </p:nvSpPr>
          <p:spPr>
            <a:xfrm>
              <a:off x="3612300" y="1229350"/>
              <a:ext cx="231225" cy="553275"/>
            </a:xfrm>
            <a:custGeom>
              <a:rect b="b" l="l" r="r" t="t"/>
              <a:pathLst>
                <a:path extrusionOk="0" h="22131" w="9249">
                  <a:moveTo>
                    <a:pt x="9249" y="0"/>
                  </a:moveTo>
                  <a:cubicBezTo>
                    <a:pt x="8347" y="1554"/>
                    <a:pt x="6617" y="3634"/>
                    <a:pt x="5139" y="5038"/>
                  </a:cubicBezTo>
                  <a:cubicBezTo>
                    <a:pt x="3585" y="6492"/>
                    <a:pt x="1" y="10401"/>
                    <a:pt x="1" y="10401"/>
                  </a:cubicBezTo>
                  <a:cubicBezTo>
                    <a:pt x="1" y="10401"/>
                    <a:pt x="2031" y="11930"/>
                    <a:pt x="3083" y="13860"/>
                  </a:cubicBezTo>
                  <a:cubicBezTo>
                    <a:pt x="4161" y="15790"/>
                    <a:pt x="5615" y="20401"/>
                    <a:pt x="5865" y="22131"/>
                  </a:cubicBezTo>
                  <a:cubicBezTo>
                    <a:pt x="5916" y="21830"/>
                    <a:pt x="5966" y="21454"/>
                    <a:pt x="5966" y="21078"/>
                  </a:cubicBezTo>
                  <a:cubicBezTo>
                    <a:pt x="5966" y="20151"/>
                    <a:pt x="5489" y="15740"/>
                    <a:pt x="4362" y="13785"/>
                  </a:cubicBezTo>
                  <a:cubicBezTo>
                    <a:pt x="3459" y="12206"/>
                    <a:pt x="2507" y="11554"/>
                    <a:pt x="2507" y="11554"/>
                  </a:cubicBezTo>
                  <a:lnTo>
                    <a:pt x="3710" y="7945"/>
                  </a:lnTo>
                  <a:cubicBezTo>
                    <a:pt x="3710" y="7945"/>
                    <a:pt x="8171" y="3183"/>
                    <a:pt x="8973" y="1003"/>
                  </a:cubicBezTo>
                  <a:cubicBezTo>
                    <a:pt x="9098" y="652"/>
                    <a:pt x="9199" y="326"/>
                    <a:pt x="9249" y="0"/>
                  </a:cubicBezTo>
                  <a:close/>
                </a:path>
              </a:pathLst>
            </a:custGeom>
            <a:solidFill>
              <a:srgbClr val="C1D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0"/>
            <p:cNvSpPr/>
            <p:nvPr/>
          </p:nvSpPr>
          <p:spPr>
            <a:xfrm>
              <a:off x="3665575" y="1671075"/>
              <a:ext cx="48875" cy="168575"/>
            </a:xfrm>
            <a:custGeom>
              <a:rect b="b" l="l" r="r" t="t"/>
              <a:pathLst>
                <a:path extrusionOk="0" h="6743" w="1955">
                  <a:moveTo>
                    <a:pt x="0" y="1"/>
                  </a:moveTo>
                  <a:cubicBezTo>
                    <a:pt x="0" y="1"/>
                    <a:pt x="326" y="1605"/>
                    <a:pt x="351" y="3259"/>
                  </a:cubicBezTo>
                  <a:cubicBezTo>
                    <a:pt x="376" y="4387"/>
                    <a:pt x="276" y="6091"/>
                    <a:pt x="150" y="6742"/>
                  </a:cubicBezTo>
                  <a:cubicBezTo>
                    <a:pt x="179" y="6737"/>
                    <a:pt x="203" y="6735"/>
                    <a:pt x="225" y="6735"/>
                  </a:cubicBezTo>
                  <a:cubicBezTo>
                    <a:pt x="264" y="6735"/>
                    <a:pt x="294" y="6741"/>
                    <a:pt x="323" y="6741"/>
                  </a:cubicBezTo>
                  <a:cubicBezTo>
                    <a:pt x="349" y="6741"/>
                    <a:pt x="373" y="6736"/>
                    <a:pt x="401" y="6717"/>
                  </a:cubicBezTo>
                  <a:cubicBezTo>
                    <a:pt x="401" y="6717"/>
                    <a:pt x="1454" y="2958"/>
                    <a:pt x="1479" y="2407"/>
                  </a:cubicBezTo>
                  <a:lnTo>
                    <a:pt x="1955" y="3058"/>
                  </a:lnTo>
                  <a:lnTo>
                    <a:pt x="0" y="1"/>
                  </a:lnTo>
                  <a:close/>
                </a:path>
              </a:pathLst>
            </a:custGeom>
            <a:solidFill>
              <a:srgbClr val="C1D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0"/>
            <p:cNvSpPr/>
            <p:nvPr/>
          </p:nvSpPr>
          <p:spPr>
            <a:xfrm>
              <a:off x="3422450" y="816050"/>
              <a:ext cx="412300" cy="398075"/>
            </a:xfrm>
            <a:custGeom>
              <a:rect b="b" l="l" r="r" t="t"/>
              <a:pathLst>
                <a:path extrusionOk="0" h="15923" w="16492">
                  <a:moveTo>
                    <a:pt x="4735" y="0"/>
                  </a:moveTo>
                  <a:cubicBezTo>
                    <a:pt x="3094" y="0"/>
                    <a:pt x="1868" y="717"/>
                    <a:pt x="1304" y="1470"/>
                  </a:cubicBezTo>
                  <a:cubicBezTo>
                    <a:pt x="1053" y="1795"/>
                    <a:pt x="853" y="2121"/>
                    <a:pt x="677" y="2497"/>
                  </a:cubicBezTo>
                  <a:cubicBezTo>
                    <a:pt x="402" y="3174"/>
                    <a:pt x="251" y="4051"/>
                    <a:pt x="151" y="5555"/>
                  </a:cubicBezTo>
                  <a:cubicBezTo>
                    <a:pt x="1" y="7886"/>
                    <a:pt x="301" y="9790"/>
                    <a:pt x="301" y="9790"/>
                  </a:cubicBezTo>
                  <a:cubicBezTo>
                    <a:pt x="301" y="9790"/>
                    <a:pt x="627" y="9740"/>
                    <a:pt x="1204" y="9740"/>
                  </a:cubicBezTo>
                  <a:lnTo>
                    <a:pt x="1655" y="9740"/>
                  </a:lnTo>
                  <a:cubicBezTo>
                    <a:pt x="1830" y="9765"/>
                    <a:pt x="2006" y="9765"/>
                    <a:pt x="2181" y="9765"/>
                  </a:cubicBezTo>
                  <a:cubicBezTo>
                    <a:pt x="2783" y="9765"/>
                    <a:pt x="3284" y="9715"/>
                    <a:pt x="3284" y="9715"/>
                  </a:cubicBezTo>
                  <a:lnTo>
                    <a:pt x="3284" y="8161"/>
                  </a:lnTo>
                  <a:cubicBezTo>
                    <a:pt x="3925" y="8526"/>
                    <a:pt x="4448" y="8602"/>
                    <a:pt x="4773" y="8602"/>
                  </a:cubicBezTo>
                  <a:cubicBezTo>
                    <a:pt x="5007" y="8602"/>
                    <a:pt x="5139" y="8562"/>
                    <a:pt x="5139" y="8562"/>
                  </a:cubicBezTo>
                  <a:lnTo>
                    <a:pt x="7369" y="11520"/>
                  </a:lnTo>
                  <a:cubicBezTo>
                    <a:pt x="7670" y="12046"/>
                    <a:pt x="8597" y="13049"/>
                    <a:pt x="8672" y="13274"/>
                  </a:cubicBezTo>
                  <a:cubicBezTo>
                    <a:pt x="8748" y="13500"/>
                    <a:pt x="8798" y="15379"/>
                    <a:pt x="8798" y="15806"/>
                  </a:cubicBezTo>
                  <a:cubicBezTo>
                    <a:pt x="8798" y="15856"/>
                    <a:pt x="8798" y="15881"/>
                    <a:pt x="8798" y="15881"/>
                  </a:cubicBezTo>
                  <a:cubicBezTo>
                    <a:pt x="8798" y="15881"/>
                    <a:pt x="8948" y="15906"/>
                    <a:pt x="9224" y="15906"/>
                  </a:cubicBezTo>
                  <a:cubicBezTo>
                    <a:pt x="9379" y="15916"/>
                    <a:pt x="9583" y="15922"/>
                    <a:pt x="9835" y="15922"/>
                  </a:cubicBezTo>
                  <a:cubicBezTo>
                    <a:pt x="10191" y="15922"/>
                    <a:pt x="10646" y="15910"/>
                    <a:pt x="11204" y="15881"/>
                  </a:cubicBezTo>
                  <a:cubicBezTo>
                    <a:pt x="12908" y="15780"/>
                    <a:pt x="13359" y="15405"/>
                    <a:pt x="13359" y="15405"/>
                  </a:cubicBezTo>
                  <a:lnTo>
                    <a:pt x="13409" y="13425"/>
                  </a:lnTo>
                  <a:lnTo>
                    <a:pt x="13409" y="13174"/>
                  </a:lnTo>
                  <a:lnTo>
                    <a:pt x="13409" y="13149"/>
                  </a:lnTo>
                  <a:cubicBezTo>
                    <a:pt x="13735" y="13550"/>
                    <a:pt x="14186" y="15079"/>
                    <a:pt x="14186" y="15079"/>
                  </a:cubicBezTo>
                  <a:cubicBezTo>
                    <a:pt x="15740" y="14151"/>
                    <a:pt x="16492" y="12948"/>
                    <a:pt x="16492" y="12948"/>
                  </a:cubicBezTo>
                  <a:cubicBezTo>
                    <a:pt x="15590" y="9891"/>
                    <a:pt x="12883" y="5555"/>
                    <a:pt x="11630" y="4277"/>
                  </a:cubicBezTo>
                  <a:cubicBezTo>
                    <a:pt x="10502" y="3124"/>
                    <a:pt x="8347" y="893"/>
                    <a:pt x="6342" y="216"/>
                  </a:cubicBezTo>
                  <a:cubicBezTo>
                    <a:pt x="6141" y="166"/>
                    <a:pt x="5966" y="116"/>
                    <a:pt x="5765" y="91"/>
                  </a:cubicBezTo>
                  <a:cubicBezTo>
                    <a:pt x="5407" y="29"/>
                    <a:pt x="5063" y="0"/>
                    <a:pt x="4735" y="0"/>
                  </a:cubicBezTo>
                  <a:close/>
                </a:path>
              </a:pathLst>
            </a:custGeom>
            <a:solidFill>
              <a:srgbClr val="67C1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0"/>
            <p:cNvSpPr/>
            <p:nvPr/>
          </p:nvSpPr>
          <p:spPr>
            <a:xfrm>
              <a:off x="3599150" y="847775"/>
              <a:ext cx="33225" cy="100900"/>
            </a:xfrm>
            <a:custGeom>
              <a:rect b="b" l="l" r="r" t="t"/>
              <a:pathLst>
                <a:path extrusionOk="0" h="4036" w="1329">
                  <a:moveTo>
                    <a:pt x="0" y="0"/>
                  </a:moveTo>
                  <a:lnTo>
                    <a:pt x="0" y="0"/>
                  </a:lnTo>
                  <a:cubicBezTo>
                    <a:pt x="602" y="1253"/>
                    <a:pt x="376" y="4035"/>
                    <a:pt x="376" y="4035"/>
                  </a:cubicBezTo>
                  <a:lnTo>
                    <a:pt x="1329" y="3885"/>
                  </a:lnTo>
                  <a:cubicBezTo>
                    <a:pt x="1329" y="3885"/>
                    <a:pt x="1203" y="1654"/>
                    <a:pt x="1053" y="978"/>
                  </a:cubicBezTo>
                  <a:cubicBezTo>
                    <a:pt x="903" y="276"/>
                    <a:pt x="1" y="0"/>
                    <a:pt x="0" y="0"/>
                  </a:cubicBezTo>
                  <a:close/>
                </a:path>
              </a:pathLst>
            </a:custGeom>
            <a:solidFill>
              <a:srgbClr val="4AA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0"/>
            <p:cNvSpPr/>
            <p:nvPr/>
          </p:nvSpPr>
          <p:spPr>
            <a:xfrm>
              <a:off x="3439375" y="816050"/>
              <a:ext cx="141625" cy="65350"/>
            </a:xfrm>
            <a:custGeom>
              <a:rect b="b" l="l" r="r" t="t"/>
              <a:pathLst>
                <a:path extrusionOk="0" h="2614" w="5665">
                  <a:moveTo>
                    <a:pt x="4058" y="0"/>
                  </a:moveTo>
                  <a:cubicBezTo>
                    <a:pt x="2417" y="0"/>
                    <a:pt x="1191" y="717"/>
                    <a:pt x="627" y="1470"/>
                  </a:cubicBezTo>
                  <a:cubicBezTo>
                    <a:pt x="376" y="1795"/>
                    <a:pt x="176" y="2121"/>
                    <a:pt x="0" y="2497"/>
                  </a:cubicBezTo>
                  <a:cubicBezTo>
                    <a:pt x="253" y="2555"/>
                    <a:pt x="520" y="2614"/>
                    <a:pt x="768" y="2614"/>
                  </a:cubicBezTo>
                  <a:cubicBezTo>
                    <a:pt x="840" y="2614"/>
                    <a:pt x="910" y="2609"/>
                    <a:pt x="978" y="2597"/>
                  </a:cubicBezTo>
                  <a:cubicBezTo>
                    <a:pt x="1680" y="2497"/>
                    <a:pt x="1629" y="2121"/>
                    <a:pt x="3233" y="1795"/>
                  </a:cubicBezTo>
                  <a:cubicBezTo>
                    <a:pt x="4637" y="1520"/>
                    <a:pt x="5264" y="768"/>
                    <a:pt x="5665" y="216"/>
                  </a:cubicBezTo>
                  <a:cubicBezTo>
                    <a:pt x="5464" y="166"/>
                    <a:pt x="5289" y="116"/>
                    <a:pt x="5088" y="91"/>
                  </a:cubicBezTo>
                  <a:cubicBezTo>
                    <a:pt x="4730" y="29"/>
                    <a:pt x="4386" y="0"/>
                    <a:pt x="4058" y="0"/>
                  </a:cubicBezTo>
                  <a:close/>
                </a:path>
              </a:pathLst>
            </a:custGeom>
            <a:solidFill>
              <a:srgbClr val="4AA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0"/>
            <p:cNvSpPr/>
            <p:nvPr/>
          </p:nvSpPr>
          <p:spPr>
            <a:xfrm>
              <a:off x="3476975" y="988750"/>
              <a:ext cx="189875" cy="224950"/>
            </a:xfrm>
            <a:custGeom>
              <a:rect b="b" l="l" r="r" t="t"/>
              <a:pathLst>
                <a:path extrusionOk="0" h="8998" w="7595">
                  <a:moveTo>
                    <a:pt x="75" y="0"/>
                  </a:moveTo>
                  <a:cubicBezTo>
                    <a:pt x="351" y="902"/>
                    <a:pt x="50" y="2607"/>
                    <a:pt x="0" y="2857"/>
                  </a:cubicBezTo>
                  <a:cubicBezTo>
                    <a:pt x="602" y="2857"/>
                    <a:pt x="1103" y="2807"/>
                    <a:pt x="1103" y="2807"/>
                  </a:cubicBezTo>
                  <a:lnTo>
                    <a:pt x="1103" y="1253"/>
                  </a:lnTo>
                  <a:cubicBezTo>
                    <a:pt x="1744" y="1618"/>
                    <a:pt x="2267" y="1694"/>
                    <a:pt x="2592" y="1694"/>
                  </a:cubicBezTo>
                  <a:cubicBezTo>
                    <a:pt x="2826" y="1694"/>
                    <a:pt x="2958" y="1654"/>
                    <a:pt x="2958" y="1654"/>
                  </a:cubicBezTo>
                  <a:lnTo>
                    <a:pt x="5188" y="4612"/>
                  </a:lnTo>
                  <a:cubicBezTo>
                    <a:pt x="5489" y="5138"/>
                    <a:pt x="6416" y="6141"/>
                    <a:pt x="6491" y="6366"/>
                  </a:cubicBezTo>
                  <a:cubicBezTo>
                    <a:pt x="6567" y="6592"/>
                    <a:pt x="6617" y="8471"/>
                    <a:pt x="6617" y="8898"/>
                  </a:cubicBezTo>
                  <a:cubicBezTo>
                    <a:pt x="6617" y="8948"/>
                    <a:pt x="6617" y="8973"/>
                    <a:pt x="6617" y="8973"/>
                  </a:cubicBezTo>
                  <a:cubicBezTo>
                    <a:pt x="6617" y="8973"/>
                    <a:pt x="6767" y="8998"/>
                    <a:pt x="7043" y="8998"/>
                  </a:cubicBezTo>
                  <a:cubicBezTo>
                    <a:pt x="7268" y="7945"/>
                    <a:pt x="7594" y="6366"/>
                    <a:pt x="7544" y="5915"/>
                  </a:cubicBezTo>
                  <a:cubicBezTo>
                    <a:pt x="7469" y="5213"/>
                    <a:pt x="6216" y="2607"/>
                    <a:pt x="5965" y="1880"/>
                  </a:cubicBezTo>
                  <a:cubicBezTo>
                    <a:pt x="5714" y="1153"/>
                    <a:pt x="2757" y="451"/>
                    <a:pt x="2757" y="451"/>
                  </a:cubicBezTo>
                  <a:cubicBezTo>
                    <a:pt x="2757" y="451"/>
                    <a:pt x="2523" y="778"/>
                    <a:pt x="1718" y="778"/>
                  </a:cubicBezTo>
                  <a:cubicBezTo>
                    <a:pt x="1689" y="778"/>
                    <a:pt x="1659" y="778"/>
                    <a:pt x="1629" y="777"/>
                  </a:cubicBezTo>
                  <a:cubicBezTo>
                    <a:pt x="777" y="727"/>
                    <a:pt x="75" y="0"/>
                    <a:pt x="75" y="0"/>
                  </a:cubicBezTo>
                  <a:close/>
                </a:path>
              </a:pathLst>
            </a:custGeom>
            <a:solidFill>
              <a:srgbClr val="4AA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0"/>
            <p:cNvSpPr/>
            <p:nvPr/>
          </p:nvSpPr>
          <p:spPr>
            <a:xfrm>
              <a:off x="2733850" y="1336500"/>
              <a:ext cx="619075" cy="507600"/>
            </a:xfrm>
            <a:custGeom>
              <a:rect b="b" l="l" r="r" t="t"/>
              <a:pathLst>
                <a:path extrusionOk="0" h="20304" w="24763">
                  <a:moveTo>
                    <a:pt x="16993" y="0"/>
                  </a:moveTo>
                  <a:cubicBezTo>
                    <a:pt x="16993" y="0"/>
                    <a:pt x="14788" y="978"/>
                    <a:pt x="11931" y="1028"/>
                  </a:cubicBezTo>
                  <a:cubicBezTo>
                    <a:pt x="11881" y="1028"/>
                    <a:pt x="11832" y="1028"/>
                    <a:pt x="11783" y="1028"/>
                  </a:cubicBezTo>
                  <a:cubicBezTo>
                    <a:pt x="9040" y="1028"/>
                    <a:pt x="7419" y="351"/>
                    <a:pt x="7419" y="351"/>
                  </a:cubicBezTo>
                  <a:lnTo>
                    <a:pt x="7419" y="150"/>
                  </a:lnTo>
                  <a:cubicBezTo>
                    <a:pt x="7094" y="517"/>
                    <a:pt x="6673" y="670"/>
                    <a:pt x="6244" y="670"/>
                  </a:cubicBezTo>
                  <a:cubicBezTo>
                    <a:pt x="5880" y="670"/>
                    <a:pt x="5511" y="560"/>
                    <a:pt x="5189" y="376"/>
                  </a:cubicBezTo>
                  <a:cubicBezTo>
                    <a:pt x="5139" y="351"/>
                    <a:pt x="5088" y="326"/>
                    <a:pt x="5063" y="301"/>
                  </a:cubicBezTo>
                  <a:cubicBezTo>
                    <a:pt x="3810" y="927"/>
                    <a:pt x="1529" y="2356"/>
                    <a:pt x="903" y="2932"/>
                  </a:cubicBezTo>
                  <a:cubicBezTo>
                    <a:pt x="226" y="3584"/>
                    <a:pt x="1" y="4612"/>
                    <a:pt x="627" y="6291"/>
                  </a:cubicBezTo>
                  <a:cubicBezTo>
                    <a:pt x="1279" y="7995"/>
                    <a:pt x="5063" y="18020"/>
                    <a:pt x="5865" y="19775"/>
                  </a:cubicBezTo>
                  <a:cubicBezTo>
                    <a:pt x="5865" y="19775"/>
                    <a:pt x="6248" y="19572"/>
                    <a:pt x="6736" y="19572"/>
                  </a:cubicBezTo>
                  <a:cubicBezTo>
                    <a:pt x="6763" y="19572"/>
                    <a:pt x="6790" y="19573"/>
                    <a:pt x="6818" y="19574"/>
                  </a:cubicBezTo>
                  <a:cubicBezTo>
                    <a:pt x="6943" y="19574"/>
                    <a:pt x="7169" y="19649"/>
                    <a:pt x="7269" y="19699"/>
                  </a:cubicBezTo>
                  <a:cubicBezTo>
                    <a:pt x="7269" y="19699"/>
                    <a:pt x="7519" y="14161"/>
                    <a:pt x="7269" y="12005"/>
                  </a:cubicBezTo>
                  <a:cubicBezTo>
                    <a:pt x="7018" y="9850"/>
                    <a:pt x="6492" y="7068"/>
                    <a:pt x="5164" y="6140"/>
                  </a:cubicBezTo>
                  <a:cubicBezTo>
                    <a:pt x="5164" y="6140"/>
                    <a:pt x="8572" y="4787"/>
                    <a:pt x="11755" y="4712"/>
                  </a:cubicBezTo>
                  <a:cubicBezTo>
                    <a:pt x="11815" y="4710"/>
                    <a:pt x="11875" y="4710"/>
                    <a:pt x="11937" y="4710"/>
                  </a:cubicBezTo>
                  <a:cubicBezTo>
                    <a:pt x="15170" y="4710"/>
                    <a:pt x="20577" y="6617"/>
                    <a:pt x="20577" y="6617"/>
                  </a:cubicBezTo>
                  <a:cubicBezTo>
                    <a:pt x="20577" y="6617"/>
                    <a:pt x="18798" y="7970"/>
                    <a:pt x="17996" y="10100"/>
                  </a:cubicBezTo>
                  <a:cubicBezTo>
                    <a:pt x="17219" y="12231"/>
                    <a:pt x="17545" y="20125"/>
                    <a:pt x="17545" y="20125"/>
                  </a:cubicBezTo>
                  <a:cubicBezTo>
                    <a:pt x="17545" y="20125"/>
                    <a:pt x="17900" y="20303"/>
                    <a:pt x="18234" y="20303"/>
                  </a:cubicBezTo>
                  <a:cubicBezTo>
                    <a:pt x="18255" y="20303"/>
                    <a:pt x="18276" y="20302"/>
                    <a:pt x="18296" y="20301"/>
                  </a:cubicBezTo>
                  <a:cubicBezTo>
                    <a:pt x="18672" y="20301"/>
                    <a:pt x="18973" y="20201"/>
                    <a:pt x="19174" y="20151"/>
                  </a:cubicBezTo>
                  <a:cubicBezTo>
                    <a:pt x="19174" y="20151"/>
                    <a:pt x="21229" y="13659"/>
                    <a:pt x="22357" y="11203"/>
                  </a:cubicBezTo>
                  <a:cubicBezTo>
                    <a:pt x="23484" y="8722"/>
                    <a:pt x="24763" y="6366"/>
                    <a:pt x="24612" y="5664"/>
                  </a:cubicBezTo>
                  <a:cubicBezTo>
                    <a:pt x="24462" y="4963"/>
                    <a:pt x="22281" y="2682"/>
                    <a:pt x="20552" y="1629"/>
                  </a:cubicBezTo>
                  <a:cubicBezTo>
                    <a:pt x="18823" y="551"/>
                    <a:pt x="16993" y="0"/>
                    <a:pt x="16993" y="0"/>
                  </a:cubicBezTo>
                  <a:close/>
                </a:path>
              </a:pathLst>
            </a:custGeom>
            <a:solidFill>
              <a:srgbClr val="871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0"/>
            <p:cNvSpPr/>
            <p:nvPr/>
          </p:nvSpPr>
          <p:spPr>
            <a:xfrm>
              <a:off x="2824700" y="1433825"/>
              <a:ext cx="461175" cy="407800"/>
            </a:xfrm>
            <a:custGeom>
              <a:rect b="b" l="l" r="r" t="t"/>
              <a:pathLst>
                <a:path extrusionOk="0" h="16312" w="18447">
                  <a:moveTo>
                    <a:pt x="8279" y="1"/>
                  </a:moveTo>
                  <a:cubicBezTo>
                    <a:pt x="8069" y="1"/>
                    <a:pt x="7866" y="6"/>
                    <a:pt x="7670" y="17"/>
                  </a:cubicBezTo>
                  <a:cubicBezTo>
                    <a:pt x="4938" y="167"/>
                    <a:pt x="1" y="1696"/>
                    <a:pt x="1" y="1696"/>
                  </a:cubicBezTo>
                  <a:cubicBezTo>
                    <a:pt x="1" y="1696"/>
                    <a:pt x="2482" y="6859"/>
                    <a:pt x="2983" y="9190"/>
                  </a:cubicBezTo>
                  <a:cubicBezTo>
                    <a:pt x="3359" y="10994"/>
                    <a:pt x="3234" y="14553"/>
                    <a:pt x="3184" y="15681"/>
                  </a:cubicBezTo>
                  <a:cubicBezTo>
                    <a:pt x="3309" y="15681"/>
                    <a:pt x="3535" y="15756"/>
                    <a:pt x="3635" y="15806"/>
                  </a:cubicBezTo>
                  <a:cubicBezTo>
                    <a:pt x="3635" y="15806"/>
                    <a:pt x="3885" y="10268"/>
                    <a:pt x="3635" y="8112"/>
                  </a:cubicBezTo>
                  <a:cubicBezTo>
                    <a:pt x="3384" y="5957"/>
                    <a:pt x="2858" y="3175"/>
                    <a:pt x="1530" y="2247"/>
                  </a:cubicBezTo>
                  <a:cubicBezTo>
                    <a:pt x="1530" y="2247"/>
                    <a:pt x="4938" y="894"/>
                    <a:pt x="8121" y="819"/>
                  </a:cubicBezTo>
                  <a:cubicBezTo>
                    <a:pt x="8181" y="817"/>
                    <a:pt x="8241" y="817"/>
                    <a:pt x="8303" y="817"/>
                  </a:cubicBezTo>
                  <a:cubicBezTo>
                    <a:pt x="11536" y="817"/>
                    <a:pt x="16943" y="2724"/>
                    <a:pt x="16943" y="2724"/>
                  </a:cubicBezTo>
                  <a:cubicBezTo>
                    <a:pt x="16943" y="2724"/>
                    <a:pt x="15164" y="4077"/>
                    <a:pt x="14362" y="6207"/>
                  </a:cubicBezTo>
                  <a:cubicBezTo>
                    <a:pt x="13585" y="8338"/>
                    <a:pt x="13911" y="16232"/>
                    <a:pt x="13911" y="16232"/>
                  </a:cubicBezTo>
                  <a:cubicBezTo>
                    <a:pt x="13911" y="16232"/>
                    <a:pt x="14188" y="16312"/>
                    <a:pt x="14513" y="16312"/>
                  </a:cubicBezTo>
                  <a:cubicBezTo>
                    <a:pt x="14554" y="16312"/>
                    <a:pt x="14596" y="16310"/>
                    <a:pt x="14637" y="16308"/>
                  </a:cubicBezTo>
                  <a:cubicBezTo>
                    <a:pt x="14562" y="14654"/>
                    <a:pt x="14462" y="9039"/>
                    <a:pt x="15214" y="7060"/>
                  </a:cubicBezTo>
                  <a:cubicBezTo>
                    <a:pt x="16191" y="4603"/>
                    <a:pt x="18447" y="2548"/>
                    <a:pt x="18447" y="2548"/>
                  </a:cubicBezTo>
                  <a:cubicBezTo>
                    <a:pt x="18447" y="2548"/>
                    <a:pt x="17645" y="1972"/>
                    <a:pt x="16141" y="1395"/>
                  </a:cubicBezTo>
                  <a:cubicBezTo>
                    <a:pt x="14745" y="860"/>
                    <a:pt x="10995" y="1"/>
                    <a:pt x="8279" y="1"/>
                  </a:cubicBezTo>
                  <a:close/>
                </a:path>
              </a:pathLst>
            </a:custGeom>
            <a:solidFill>
              <a:srgbClr val="700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0"/>
            <p:cNvSpPr/>
            <p:nvPr/>
          </p:nvSpPr>
          <p:spPr>
            <a:xfrm>
              <a:off x="2814050" y="966175"/>
              <a:ext cx="471825" cy="396050"/>
            </a:xfrm>
            <a:custGeom>
              <a:rect b="b" l="l" r="r" t="t"/>
              <a:pathLst>
                <a:path extrusionOk="0" h="15842" w="18873">
                  <a:moveTo>
                    <a:pt x="7494" y="1"/>
                  </a:moveTo>
                  <a:cubicBezTo>
                    <a:pt x="6868" y="26"/>
                    <a:pt x="6241" y="51"/>
                    <a:pt x="5615" y="126"/>
                  </a:cubicBezTo>
                  <a:cubicBezTo>
                    <a:pt x="5114" y="201"/>
                    <a:pt x="4612" y="277"/>
                    <a:pt x="4136" y="402"/>
                  </a:cubicBezTo>
                  <a:cubicBezTo>
                    <a:pt x="2758" y="753"/>
                    <a:pt x="1053" y="1931"/>
                    <a:pt x="527" y="4387"/>
                  </a:cubicBezTo>
                  <a:cubicBezTo>
                    <a:pt x="1" y="6843"/>
                    <a:pt x="76" y="9650"/>
                    <a:pt x="352" y="11229"/>
                  </a:cubicBezTo>
                  <a:cubicBezTo>
                    <a:pt x="728" y="13259"/>
                    <a:pt x="1003" y="14161"/>
                    <a:pt x="1354" y="14663"/>
                  </a:cubicBezTo>
                  <a:cubicBezTo>
                    <a:pt x="1504" y="14863"/>
                    <a:pt x="1680" y="15014"/>
                    <a:pt x="1855" y="15114"/>
                  </a:cubicBezTo>
                  <a:cubicBezTo>
                    <a:pt x="1880" y="15139"/>
                    <a:pt x="1931" y="15164"/>
                    <a:pt x="1981" y="15189"/>
                  </a:cubicBezTo>
                  <a:cubicBezTo>
                    <a:pt x="2181" y="15314"/>
                    <a:pt x="2432" y="15390"/>
                    <a:pt x="2657" y="15440"/>
                  </a:cubicBezTo>
                  <a:cubicBezTo>
                    <a:pt x="2786" y="15467"/>
                    <a:pt x="2916" y="15481"/>
                    <a:pt x="3046" y="15481"/>
                  </a:cubicBezTo>
                  <a:cubicBezTo>
                    <a:pt x="3397" y="15481"/>
                    <a:pt x="3743" y="15377"/>
                    <a:pt x="4036" y="15139"/>
                  </a:cubicBezTo>
                  <a:cubicBezTo>
                    <a:pt x="4086" y="15089"/>
                    <a:pt x="4161" y="15014"/>
                    <a:pt x="4211" y="14963"/>
                  </a:cubicBezTo>
                  <a:lnTo>
                    <a:pt x="4211" y="15164"/>
                  </a:lnTo>
                  <a:cubicBezTo>
                    <a:pt x="4211" y="15164"/>
                    <a:pt x="5832" y="15841"/>
                    <a:pt x="8575" y="15841"/>
                  </a:cubicBezTo>
                  <a:cubicBezTo>
                    <a:pt x="8624" y="15841"/>
                    <a:pt x="8673" y="15841"/>
                    <a:pt x="8723" y="15841"/>
                  </a:cubicBezTo>
                  <a:cubicBezTo>
                    <a:pt x="9875" y="15816"/>
                    <a:pt x="10928" y="15640"/>
                    <a:pt x="11755" y="15465"/>
                  </a:cubicBezTo>
                  <a:cubicBezTo>
                    <a:pt x="12983" y="15164"/>
                    <a:pt x="13785" y="14813"/>
                    <a:pt x="13785" y="14813"/>
                  </a:cubicBezTo>
                  <a:cubicBezTo>
                    <a:pt x="13785" y="14813"/>
                    <a:pt x="13710" y="11354"/>
                    <a:pt x="13685" y="10126"/>
                  </a:cubicBezTo>
                  <a:cubicBezTo>
                    <a:pt x="13660" y="8941"/>
                    <a:pt x="13611" y="7268"/>
                    <a:pt x="13658" y="7268"/>
                  </a:cubicBezTo>
                  <a:lnTo>
                    <a:pt x="13658" y="7268"/>
                  </a:lnTo>
                  <a:cubicBezTo>
                    <a:pt x="13658" y="7268"/>
                    <a:pt x="13659" y="7268"/>
                    <a:pt x="13660" y="7269"/>
                  </a:cubicBezTo>
                  <a:cubicBezTo>
                    <a:pt x="13735" y="7344"/>
                    <a:pt x="14412" y="8648"/>
                    <a:pt x="15339" y="10252"/>
                  </a:cubicBezTo>
                  <a:cubicBezTo>
                    <a:pt x="16246" y="11803"/>
                    <a:pt x="17153" y="12967"/>
                    <a:pt x="17973" y="12967"/>
                  </a:cubicBezTo>
                  <a:cubicBezTo>
                    <a:pt x="18014" y="12967"/>
                    <a:pt x="18055" y="12964"/>
                    <a:pt x="18096" y="12958"/>
                  </a:cubicBezTo>
                  <a:cubicBezTo>
                    <a:pt x="18096" y="12958"/>
                    <a:pt x="18146" y="12557"/>
                    <a:pt x="18271" y="12031"/>
                  </a:cubicBezTo>
                  <a:cubicBezTo>
                    <a:pt x="18422" y="11455"/>
                    <a:pt x="18622" y="10728"/>
                    <a:pt x="18873" y="10252"/>
                  </a:cubicBezTo>
                  <a:cubicBezTo>
                    <a:pt x="18873" y="10252"/>
                    <a:pt x="18447" y="9450"/>
                    <a:pt x="17845" y="7745"/>
                  </a:cubicBezTo>
                  <a:cubicBezTo>
                    <a:pt x="17219" y="6041"/>
                    <a:pt x="15790" y="3134"/>
                    <a:pt x="14963" y="1981"/>
                  </a:cubicBezTo>
                  <a:cubicBezTo>
                    <a:pt x="14387" y="1204"/>
                    <a:pt x="13610" y="552"/>
                    <a:pt x="11705" y="227"/>
                  </a:cubicBezTo>
                  <a:cubicBezTo>
                    <a:pt x="11479" y="176"/>
                    <a:pt x="11229" y="151"/>
                    <a:pt x="10978" y="126"/>
                  </a:cubicBezTo>
                  <a:cubicBezTo>
                    <a:pt x="10703" y="227"/>
                    <a:pt x="10427" y="302"/>
                    <a:pt x="10101" y="327"/>
                  </a:cubicBezTo>
                  <a:cubicBezTo>
                    <a:pt x="10051" y="527"/>
                    <a:pt x="9976" y="803"/>
                    <a:pt x="9850" y="1054"/>
                  </a:cubicBezTo>
                  <a:cubicBezTo>
                    <a:pt x="9775" y="1279"/>
                    <a:pt x="9675" y="1505"/>
                    <a:pt x="9550" y="1680"/>
                  </a:cubicBezTo>
                  <a:cubicBezTo>
                    <a:pt x="9411" y="1898"/>
                    <a:pt x="9179" y="1987"/>
                    <a:pt x="8930" y="1987"/>
                  </a:cubicBezTo>
                  <a:cubicBezTo>
                    <a:pt x="8548" y="1987"/>
                    <a:pt x="8128" y="1778"/>
                    <a:pt x="7946" y="1505"/>
                  </a:cubicBezTo>
                  <a:cubicBezTo>
                    <a:pt x="7895" y="1430"/>
                    <a:pt x="7845" y="1329"/>
                    <a:pt x="7795" y="1179"/>
                  </a:cubicBezTo>
                  <a:cubicBezTo>
                    <a:pt x="7670" y="853"/>
                    <a:pt x="7570" y="402"/>
                    <a:pt x="7494" y="1"/>
                  </a:cubicBezTo>
                  <a:close/>
                </a:path>
              </a:pathLst>
            </a:custGeom>
            <a:solidFill>
              <a:srgbClr val="BDA0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0"/>
            <p:cNvSpPr/>
            <p:nvPr/>
          </p:nvSpPr>
          <p:spPr>
            <a:xfrm>
              <a:off x="2954400" y="966175"/>
              <a:ext cx="54550" cy="29475"/>
            </a:xfrm>
            <a:custGeom>
              <a:rect b="b" l="l" r="r" t="t"/>
              <a:pathLst>
                <a:path extrusionOk="0" h="1179" w="2182">
                  <a:moveTo>
                    <a:pt x="1880" y="1"/>
                  </a:moveTo>
                  <a:cubicBezTo>
                    <a:pt x="1254" y="26"/>
                    <a:pt x="627" y="51"/>
                    <a:pt x="1" y="126"/>
                  </a:cubicBezTo>
                  <a:cubicBezTo>
                    <a:pt x="251" y="452"/>
                    <a:pt x="828" y="1054"/>
                    <a:pt x="2181" y="1179"/>
                  </a:cubicBezTo>
                  <a:cubicBezTo>
                    <a:pt x="2056" y="853"/>
                    <a:pt x="1956" y="402"/>
                    <a:pt x="1880" y="1"/>
                  </a:cubicBezTo>
                  <a:close/>
                </a:path>
              </a:pathLst>
            </a:custGeom>
            <a:solidFill>
              <a:srgbClr val="9F76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0"/>
            <p:cNvSpPr/>
            <p:nvPr/>
          </p:nvSpPr>
          <p:spPr>
            <a:xfrm>
              <a:off x="2884225" y="1082725"/>
              <a:ext cx="30725" cy="156050"/>
            </a:xfrm>
            <a:custGeom>
              <a:rect b="b" l="l" r="r" t="t"/>
              <a:pathLst>
                <a:path extrusionOk="0" h="6242" w="1229">
                  <a:moveTo>
                    <a:pt x="101" y="1"/>
                  </a:moveTo>
                  <a:cubicBezTo>
                    <a:pt x="26" y="301"/>
                    <a:pt x="1" y="2106"/>
                    <a:pt x="26" y="3259"/>
                  </a:cubicBezTo>
                  <a:cubicBezTo>
                    <a:pt x="76" y="4412"/>
                    <a:pt x="176" y="6241"/>
                    <a:pt x="176" y="6241"/>
                  </a:cubicBezTo>
                  <a:cubicBezTo>
                    <a:pt x="176" y="6241"/>
                    <a:pt x="753" y="5239"/>
                    <a:pt x="1179" y="4662"/>
                  </a:cubicBezTo>
                  <a:cubicBezTo>
                    <a:pt x="1179" y="4662"/>
                    <a:pt x="1229" y="2031"/>
                    <a:pt x="953" y="1204"/>
                  </a:cubicBezTo>
                  <a:cubicBezTo>
                    <a:pt x="702" y="402"/>
                    <a:pt x="101" y="1"/>
                    <a:pt x="101" y="1"/>
                  </a:cubicBezTo>
                  <a:close/>
                </a:path>
              </a:pathLst>
            </a:custGeom>
            <a:solidFill>
              <a:srgbClr val="9F76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0"/>
            <p:cNvSpPr/>
            <p:nvPr/>
          </p:nvSpPr>
          <p:spPr>
            <a:xfrm>
              <a:off x="3060300" y="969325"/>
              <a:ext cx="46400" cy="23200"/>
            </a:xfrm>
            <a:custGeom>
              <a:rect b="b" l="l" r="r" t="t"/>
              <a:pathLst>
                <a:path extrusionOk="0" h="928" w="1856">
                  <a:moveTo>
                    <a:pt x="1128" y="0"/>
                  </a:moveTo>
                  <a:cubicBezTo>
                    <a:pt x="853" y="101"/>
                    <a:pt x="577" y="176"/>
                    <a:pt x="251" y="201"/>
                  </a:cubicBezTo>
                  <a:cubicBezTo>
                    <a:pt x="201" y="401"/>
                    <a:pt x="126" y="677"/>
                    <a:pt x="0" y="928"/>
                  </a:cubicBezTo>
                  <a:cubicBezTo>
                    <a:pt x="1103" y="727"/>
                    <a:pt x="1604" y="326"/>
                    <a:pt x="1855" y="101"/>
                  </a:cubicBezTo>
                  <a:cubicBezTo>
                    <a:pt x="1629" y="50"/>
                    <a:pt x="1379" y="25"/>
                    <a:pt x="1128" y="0"/>
                  </a:cubicBezTo>
                  <a:close/>
                </a:path>
              </a:pathLst>
            </a:custGeom>
            <a:solidFill>
              <a:srgbClr val="9F76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0"/>
            <p:cNvSpPr/>
            <p:nvPr/>
          </p:nvSpPr>
          <p:spPr>
            <a:xfrm>
              <a:off x="2847900" y="1129725"/>
              <a:ext cx="167925" cy="222450"/>
            </a:xfrm>
            <a:custGeom>
              <a:rect b="b" l="l" r="r" t="t"/>
              <a:pathLst>
                <a:path extrusionOk="0" h="8898" w="6717">
                  <a:moveTo>
                    <a:pt x="6065" y="0"/>
                  </a:moveTo>
                  <a:cubicBezTo>
                    <a:pt x="6090" y="50"/>
                    <a:pt x="6416" y="752"/>
                    <a:pt x="5940" y="1905"/>
                  </a:cubicBezTo>
                  <a:cubicBezTo>
                    <a:pt x="5439" y="3108"/>
                    <a:pt x="3158" y="6742"/>
                    <a:pt x="1930" y="7670"/>
                  </a:cubicBezTo>
                  <a:cubicBezTo>
                    <a:pt x="1388" y="8080"/>
                    <a:pt x="953" y="8243"/>
                    <a:pt x="570" y="8243"/>
                  </a:cubicBezTo>
                  <a:cubicBezTo>
                    <a:pt x="369" y="8243"/>
                    <a:pt x="181" y="8198"/>
                    <a:pt x="0" y="8121"/>
                  </a:cubicBezTo>
                  <a:lnTo>
                    <a:pt x="0" y="8121"/>
                  </a:lnTo>
                  <a:cubicBezTo>
                    <a:pt x="150" y="8321"/>
                    <a:pt x="326" y="8472"/>
                    <a:pt x="501" y="8572"/>
                  </a:cubicBezTo>
                  <a:cubicBezTo>
                    <a:pt x="526" y="8597"/>
                    <a:pt x="577" y="8622"/>
                    <a:pt x="627" y="8647"/>
                  </a:cubicBezTo>
                  <a:cubicBezTo>
                    <a:pt x="827" y="8772"/>
                    <a:pt x="1078" y="8848"/>
                    <a:pt x="1303" y="8898"/>
                  </a:cubicBezTo>
                  <a:cubicBezTo>
                    <a:pt x="1629" y="8873"/>
                    <a:pt x="1930" y="8848"/>
                    <a:pt x="2155" y="8797"/>
                  </a:cubicBezTo>
                  <a:cubicBezTo>
                    <a:pt x="2331" y="8772"/>
                    <a:pt x="2506" y="8697"/>
                    <a:pt x="2682" y="8597"/>
                  </a:cubicBezTo>
                  <a:cubicBezTo>
                    <a:pt x="2732" y="8547"/>
                    <a:pt x="2807" y="8522"/>
                    <a:pt x="2857" y="8472"/>
                  </a:cubicBezTo>
                  <a:cubicBezTo>
                    <a:pt x="3308" y="8121"/>
                    <a:pt x="3659" y="7569"/>
                    <a:pt x="4035" y="7118"/>
                  </a:cubicBezTo>
                  <a:cubicBezTo>
                    <a:pt x="4587" y="6416"/>
                    <a:pt x="5639" y="4562"/>
                    <a:pt x="6191" y="3033"/>
                  </a:cubicBezTo>
                  <a:cubicBezTo>
                    <a:pt x="6717" y="1504"/>
                    <a:pt x="6692" y="677"/>
                    <a:pt x="6692" y="677"/>
                  </a:cubicBezTo>
                  <a:lnTo>
                    <a:pt x="6065" y="0"/>
                  </a:lnTo>
                  <a:close/>
                </a:path>
              </a:pathLst>
            </a:custGeom>
            <a:solidFill>
              <a:srgbClr val="9F76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0"/>
            <p:cNvSpPr/>
            <p:nvPr/>
          </p:nvSpPr>
          <p:spPr>
            <a:xfrm>
              <a:off x="3107925" y="1082725"/>
              <a:ext cx="162925" cy="270075"/>
            </a:xfrm>
            <a:custGeom>
              <a:rect b="b" l="l" r="r" t="t"/>
              <a:pathLst>
                <a:path extrusionOk="0" h="10803" w="6517">
                  <a:moveTo>
                    <a:pt x="1704" y="1"/>
                  </a:moveTo>
                  <a:cubicBezTo>
                    <a:pt x="1704" y="1"/>
                    <a:pt x="1429" y="4662"/>
                    <a:pt x="1178" y="6943"/>
                  </a:cubicBezTo>
                  <a:cubicBezTo>
                    <a:pt x="1003" y="8597"/>
                    <a:pt x="326" y="10101"/>
                    <a:pt x="0" y="10803"/>
                  </a:cubicBezTo>
                  <a:cubicBezTo>
                    <a:pt x="1228" y="10502"/>
                    <a:pt x="2030" y="10151"/>
                    <a:pt x="2030" y="10151"/>
                  </a:cubicBezTo>
                  <a:cubicBezTo>
                    <a:pt x="2030" y="10151"/>
                    <a:pt x="1955" y="6692"/>
                    <a:pt x="1930" y="5464"/>
                  </a:cubicBezTo>
                  <a:cubicBezTo>
                    <a:pt x="1905" y="4279"/>
                    <a:pt x="1856" y="2606"/>
                    <a:pt x="1903" y="2606"/>
                  </a:cubicBezTo>
                  <a:lnTo>
                    <a:pt x="1903" y="2606"/>
                  </a:lnTo>
                  <a:cubicBezTo>
                    <a:pt x="1903" y="2606"/>
                    <a:pt x="1904" y="2606"/>
                    <a:pt x="1905" y="2607"/>
                  </a:cubicBezTo>
                  <a:cubicBezTo>
                    <a:pt x="1980" y="2682"/>
                    <a:pt x="2657" y="3986"/>
                    <a:pt x="3584" y="5590"/>
                  </a:cubicBezTo>
                  <a:cubicBezTo>
                    <a:pt x="4491" y="7141"/>
                    <a:pt x="5398" y="8305"/>
                    <a:pt x="6218" y="8305"/>
                  </a:cubicBezTo>
                  <a:cubicBezTo>
                    <a:pt x="6259" y="8305"/>
                    <a:pt x="6300" y="8302"/>
                    <a:pt x="6341" y="8296"/>
                  </a:cubicBezTo>
                  <a:cubicBezTo>
                    <a:pt x="6341" y="8296"/>
                    <a:pt x="6391" y="7895"/>
                    <a:pt x="6516" y="7369"/>
                  </a:cubicBezTo>
                  <a:cubicBezTo>
                    <a:pt x="5664" y="6893"/>
                    <a:pt x="4436" y="5865"/>
                    <a:pt x="3509" y="4136"/>
                  </a:cubicBezTo>
                  <a:cubicBezTo>
                    <a:pt x="2456" y="2181"/>
                    <a:pt x="1704" y="1"/>
                    <a:pt x="1704" y="1"/>
                  </a:cubicBezTo>
                  <a:close/>
                </a:path>
              </a:pathLst>
            </a:custGeom>
            <a:solidFill>
              <a:srgbClr val="9F76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0"/>
            <p:cNvSpPr/>
            <p:nvPr/>
          </p:nvSpPr>
          <p:spPr>
            <a:xfrm>
              <a:off x="3493875" y="794500"/>
              <a:ext cx="35750" cy="110450"/>
            </a:xfrm>
            <a:custGeom>
              <a:rect b="b" l="l" r="r" t="t"/>
              <a:pathLst>
                <a:path extrusionOk="0" h="4418" w="1430">
                  <a:moveTo>
                    <a:pt x="552" y="1"/>
                  </a:moveTo>
                  <a:cubicBezTo>
                    <a:pt x="552" y="251"/>
                    <a:pt x="502" y="978"/>
                    <a:pt x="352" y="1580"/>
                  </a:cubicBezTo>
                  <a:cubicBezTo>
                    <a:pt x="277" y="1855"/>
                    <a:pt x="176" y="2156"/>
                    <a:pt x="1" y="2432"/>
                  </a:cubicBezTo>
                  <a:cubicBezTo>
                    <a:pt x="76" y="2557"/>
                    <a:pt x="151" y="2708"/>
                    <a:pt x="201" y="2908"/>
                  </a:cubicBezTo>
                  <a:cubicBezTo>
                    <a:pt x="302" y="3134"/>
                    <a:pt x="377" y="3384"/>
                    <a:pt x="427" y="3635"/>
                  </a:cubicBezTo>
                  <a:cubicBezTo>
                    <a:pt x="513" y="4045"/>
                    <a:pt x="637" y="4417"/>
                    <a:pt x="845" y="4417"/>
                  </a:cubicBezTo>
                  <a:cubicBezTo>
                    <a:pt x="879" y="4417"/>
                    <a:pt x="915" y="4408"/>
                    <a:pt x="953" y="4387"/>
                  </a:cubicBezTo>
                  <a:cubicBezTo>
                    <a:pt x="1104" y="4312"/>
                    <a:pt x="1279" y="3484"/>
                    <a:pt x="1354" y="2657"/>
                  </a:cubicBezTo>
                  <a:cubicBezTo>
                    <a:pt x="1404" y="2031"/>
                    <a:pt x="1429" y="1429"/>
                    <a:pt x="1354" y="1204"/>
                  </a:cubicBezTo>
                  <a:cubicBezTo>
                    <a:pt x="1229" y="828"/>
                    <a:pt x="803" y="276"/>
                    <a:pt x="552"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0"/>
            <p:cNvSpPr/>
            <p:nvPr/>
          </p:nvSpPr>
          <p:spPr>
            <a:xfrm>
              <a:off x="3020825" y="1095875"/>
              <a:ext cx="20075" cy="742525"/>
            </a:xfrm>
            <a:custGeom>
              <a:rect b="b" l="l" r="r" t="t"/>
              <a:pathLst>
                <a:path extrusionOk="0" h="29701" w="803">
                  <a:moveTo>
                    <a:pt x="426" y="1"/>
                  </a:moveTo>
                  <a:cubicBezTo>
                    <a:pt x="201" y="1"/>
                    <a:pt x="25" y="151"/>
                    <a:pt x="25" y="377"/>
                  </a:cubicBezTo>
                  <a:lnTo>
                    <a:pt x="0" y="29299"/>
                  </a:lnTo>
                  <a:cubicBezTo>
                    <a:pt x="0" y="29525"/>
                    <a:pt x="176" y="29700"/>
                    <a:pt x="401" y="29700"/>
                  </a:cubicBezTo>
                  <a:cubicBezTo>
                    <a:pt x="602" y="29700"/>
                    <a:pt x="777" y="29525"/>
                    <a:pt x="777" y="29299"/>
                  </a:cubicBezTo>
                  <a:lnTo>
                    <a:pt x="802" y="377"/>
                  </a:lnTo>
                  <a:cubicBezTo>
                    <a:pt x="802" y="151"/>
                    <a:pt x="627" y="1"/>
                    <a:pt x="426" y="1"/>
                  </a:cubicBezTo>
                  <a:close/>
                </a:path>
              </a:pathLst>
            </a:custGeom>
            <a:solidFill>
              <a:srgbClr val="F95F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0"/>
            <p:cNvSpPr/>
            <p:nvPr/>
          </p:nvSpPr>
          <p:spPr>
            <a:xfrm>
              <a:off x="3493875" y="794500"/>
              <a:ext cx="35750" cy="72725"/>
            </a:xfrm>
            <a:custGeom>
              <a:rect b="b" l="l" r="r" t="t"/>
              <a:pathLst>
                <a:path extrusionOk="0" h="2909" w="1430">
                  <a:moveTo>
                    <a:pt x="552" y="1"/>
                  </a:moveTo>
                  <a:cubicBezTo>
                    <a:pt x="552" y="251"/>
                    <a:pt x="502" y="978"/>
                    <a:pt x="352" y="1580"/>
                  </a:cubicBezTo>
                  <a:cubicBezTo>
                    <a:pt x="277" y="1855"/>
                    <a:pt x="176" y="2156"/>
                    <a:pt x="1" y="2432"/>
                  </a:cubicBezTo>
                  <a:cubicBezTo>
                    <a:pt x="76" y="2557"/>
                    <a:pt x="151" y="2708"/>
                    <a:pt x="201" y="2908"/>
                  </a:cubicBezTo>
                  <a:cubicBezTo>
                    <a:pt x="602" y="2758"/>
                    <a:pt x="1028" y="2682"/>
                    <a:pt x="1354" y="2657"/>
                  </a:cubicBezTo>
                  <a:cubicBezTo>
                    <a:pt x="1404" y="2031"/>
                    <a:pt x="1429" y="1429"/>
                    <a:pt x="1354" y="1204"/>
                  </a:cubicBezTo>
                  <a:cubicBezTo>
                    <a:pt x="1229" y="828"/>
                    <a:pt x="803" y="276"/>
                    <a:pt x="552" y="1"/>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0"/>
            <p:cNvSpPr/>
            <p:nvPr/>
          </p:nvSpPr>
          <p:spPr>
            <a:xfrm>
              <a:off x="3339125" y="680600"/>
              <a:ext cx="193000" cy="197300"/>
            </a:xfrm>
            <a:custGeom>
              <a:rect b="b" l="l" r="r" t="t"/>
              <a:pathLst>
                <a:path extrusionOk="0" h="7892" w="7720">
                  <a:moveTo>
                    <a:pt x="3014" y="0"/>
                  </a:moveTo>
                  <a:cubicBezTo>
                    <a:pt x="2834" y="0"/>
                    <a:pt x="2665" y="48"/>
                    <a:pt x="2532" y="146"/>
                  </a:cubicBezTo>
                  <a:cubicBezTo>
                    <a:pt x="2131" y="396"/>
                    <a:pt x="1755" y="647"/>
                    <a:pt x="1554" y="1098"/>
                  </a:cubicBezTo>
                  <a:lnTo>
                    <a:pt x="1529" y="1098"/>
                  </a:lnTo>
                  <a:cubicBezTo>
                    <a:pt x="1338" y="1529"/>
                    <a:pt x="1489" y="2281"/>
                    <a:pt x="256" y="2281"/>
                  </a:cubicBezTo>
                  <a:cubicBezTo>
                    <a:pt x="199" y="2281"/>
                    <a:pt x="139" y="2279"/>
                    <a:pt x="76" y="2276"/>
                  </a:cubicBezTo>
                  <a:lnTo>
                    <a:pt x="76" y="2276"/>
                  </a:lnTo>
                  <a:cubicBezTo>
                    <a:pt x="0" y="3128"/>
                    <a:pt x="426" y="4958"/>
                    <a:pt x="1279" y="6111"/>
                  </a:cubicBezTo>
                  <a:cubicBezTo>
                    <a:pt x="2089" y="7213"/>
                    <a:pt x="3222" y="7892"/>
                    <a:pt x="4316" y="7892"/>
                  </a:cubicBezTo>
                  <a:cubicBezTo>
                    <a:pt x="4440" y="7892"/>
                    <a:pt x="4564" y="7883"/>
                    <a:pt x="4687" y="7865"/>
                  </a:cubicBezTo>
                  <a:cubicBezTo>
                    <a:pt x="5439" y="7765"/>
                    <a:pt x="5890" y="7414"/>
                    <a:pt x="6191" y="6988"/>
                  </a:cubicBezTo>
                  <a:cubicBezTo>
                    <a:pt x="6266" y="6863"/>
                    <a:pt x="6341" y="6712"/>
                    <a:pt x="6391" y="6587"/>
                  </a:cubicBezTo>
                  <a:cubicBezTo>
                    <a:pt x="6467" y="6436"/>
                    <a:pt x="6517" y="6286"/>
                    <a:pt x="6542" y="6136"/>
                  </a:cubicBezTo>
                  <a:cubicBezTo>
                    <a:pt x="6692" y="5534"/>
                    <a:pt x="6742" y="4807"/>
                    <a:pt x="6742" y="4557"/>
                  </a:cubicBezTo>
                  <a:cubicBezTo>
                    <a:pt x="6767" y="4507"/>
                    <a:pt x="6767" y="4482"/>
                    <a:pt x="6767" y="4482"/>
                  </a:cubicBezTo>
                  <a:cubicBezTo>
                    <a:pt x="6767" y="4482"/>
                    <a:pt x="7519" y="3955"/>
                    <a:pt x="7619" y="3203"/>
                  </a:cubicBezTo>
                  <a:cubicBezTo>
                    <a:pt x="7720" y="2652"/>
                    <a:pt x="7519" y="1925"/>
                    <a:pt x="7269" y="1649"/>
                  </a:cubicBezTo>
                  <a:cubicBezTo>
                    <a:pt x="7269" y="1649"/>
                    <a:pt x="7139" y="1589"/>
                    <a:pt x="6999" y="1589"/>
                  </a:cubicBezTo>
                  <a:cubicBezTo>
                    <a:pt x="6917" y="1589"/>
                    <a:pt x="6832" y="1610"/>
                    <a:pt x="6767" y="1675"/>
                  </a:cubicBezTo>
                  <a:lnTo>
                    <a:pt x="6692" y="1775"/>
                  </a:lnTo>
                  <a:cubicBezTo>
                    <a:pt x="6542" y="2076"/>
                    <a:pt x="6492" y="2301"/>
                    <a:pt x="6492" y="2301"/>
                  </a:cubicBezTo>
                  <a:cubicBezTo>
                    <a:pt x="6492" y="2301"/>
                    <a:pt x="5890" y="1148"/>
                    <a:pt x="5389" y="923"/>
                  </a:cubicBezTo>
                  <a:cubicBezTo>
                    <a:pt x="5238" y="873"/>
                    <a:pt x="5088" y="822"/>
                    <a:pt x="4938" y="797"/>
                  </a:cubicBezTo>
                  <a:cubicBezTo>
                    <a:pt x="4587" y="747"/>
                    <a:pt x="4261" y="747"/>
                    <a:pt x="3960" y="446"/>
                  </a:cubicBezTo>
                  <a:cubicBezTo>
                    <a:pt x="3702" y="156"/>
                    <a:pt x="3339" y="0"/>
                    <a:pt x="3014"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0"/>
            <p:cNvSpPr/>
            <p:nvPr/>
          </p:nvSpPr>
          <p:spPr>
            <a:xfrm>
              <a:off x="3462550" y="700525"/>
              <a:ext cx="69575" cy="144750"/>
            </a:xfrm>
            <a:custGeom>
              <a:rect b="b" l="l" r="r" t="t"/>
              <a:pathLst>
                <a:path extrusionOk="0" h="5790" w="2783">
                  <a:moveTo>
                    <a:pt x="1" y="0"/>
                  </a:moveTo>
                  <a:lnTo>
                    <a:pt x="1" y="0"/>
                  </a:lnTo>
                  <a:cubicBezTo>
                    <a:pt x="1003" y="827"/>
                    <a:pt x="1329" y="1880"/>
                    <a:pt x="1454" y="3208"/>
                  </a:cubicBezTo>
                  <a:cubicBezTo>
                    <a:pt x="1555" y="4186"/>
                    <a:pt x="1504" y="5163"/>
                    <a:pt x="1454" y="5790"/>
                  </a:cubicBezTo>
                  <a:cubicBezTo>
                    <a:pt x="1530" y="5639"/>
                    <a:pt x="1580" y="5489"/>
                    <a:pt x="1605" y="5339"/>
                  </a:cubicBezTo>
                  <a:cubicBezTo>
                    <a:pt x="1755" y="4737"/>
                    <a:pt x="1805" y="4010"/>
                    <a:pt x="1805" y="3760"/>
                  </a:cubicBezTo>
                  <a:cubicBezTo>
                    <a:pt x="1830" y="3710"/>
                    <a:pt x="1830" y="3685"/>
                    <a:pt x="1830" y="3685"/>
                  </a:cubicBezTo>
                  <a:cubicBezTo>
                    <a:pt x="1830" y="3685"/>
                    <a:pt x="2582" y="3158"/>
                    <a:pt x="2682" y="2406"/>
                  </a:cubicBezTo>
                  <a:cubicBezTo>
                    <a:pt x="2783" y="1855"/>
                    <a:pt x="2582" y="1128"/>
                    <a:pt x="2332" y="852"/>
                  </a:cubicBezTo>
                  <a:cubicBezTo>
                    <a:pt x="2332" y="852"/>
                    <a:pt x="2202" y="792"/>
                    <a:pt x="2062" y="792"/>
                  </a:cubicBezTo>
                  <a:cubicBezTo>
                    <a:pt x="1980" y="792"/>
                    <a:pt x="1895" y="813"/>
                    <a:pt x="1830" y="878"/>
                  </a:cubicBezTo>
                  <a:lnTo>
                    <a:pt x="1755" y="978"/>
                  </a:lnTo>
                  <a:cubicBezTo>
                    <a:pt x="1605" y="1279"/>
                    <a:pt x="1555" y="1504"/>
                    <a:pt x="1555" y="1504"/>
                  </a:cubicBezTo>
                  <a:cubicBezTo>
                    <a:pt x="1555" y="1504"/>
                    <a:pt x="953" y="351"/>
                    <a:pt x="452" y="126"/>
                  </a:cubicBezTo>
                  <a:cubicBezTo>
                    <a:pt x="301" y="76"/>
                    <a:pt x="151" y="25"/>
                    <a:pt x="1" y="0"/>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0"/>
            <p:cNvSpPr/>
            <p:nvPr/>
          </p:nvSpPr>
          <p:spPr>
            <a:xfrm>
              <a:off x="3287750" y="1058925"/>
              <a:ext cx="216800" cy="190500"/>
            </a:xfrm>
            <a:custGeom>
              <a:rect b="b" l="l" r="r" t="t"/>
              <a:pathLst>
                <a:path extrusionOk="0" h="7620" w="8672">
                  <a:moveTo>
                    <a:pt x="8672" y="0"/>
                  </a:moveTo>
                  <a:cubicBezTo>
                    <a:pt x="8672" y="0"/>
                    <a:pt x="8171" y="50"/>
                    <a:pt x="7544" y="50"/>
                  </a:cubicBezTo>
                  <a:cubicBezTo>
                    <a:pt x="7394" y="50"/>
                    <a:pt x="7218" y="50"/>
                    <a:pt x="7043" y="25"/>
                  </a:cubicBezTo>
                  <a:cubicBezTo>
                    <a:pt x="6925" y="22"/>
                    <a:pt x="6813" y="20"/>
                    <a:pt x="6707" y="20"/>
                  </a:cubicBezTo>
                  <a:cubicBezTo>
                    <a:pt x="6076" y="20"/>
                    <a:pt x="5689" y="75"/>
                    <a:pt x="5689" y="75"/>
                  </a:cubicBezTo>
                  <a:cubicBezTo>
                    <a:pt x="5664" y="201"/>
                    <a:pt x="5664" y="502"/>
                    <a:pt x="5639" y="777"/>
                  </a:cubicBezTo>
                  <a:cubicBezTo>
                    <a:pt x="5614" y="1053"/>
                    <a:pt x="5589" y="1304"/>
                    <a:pt x="5539" y="1429"/>
                  </a:cubicBezTo>
                  <a:cubicBezTo>
                    <a:pt x="5439" y="1679"/>
                    <a:pt x="4236" y="3058"/>
                    <a:pt x="3484" y="3860"/>
                  </a:cubicBezTo>
                  <a:cubicBezTo>
                    <a:pt x="2757" y="4662"/>
                    <a:pt x="2105" y="5539"/>
                    <a:pt x="2105" y="5539"/>
                  </a:cubicBezTo>
                  <a:cubicBezTo>
                    <a:pt x="2105" y="5539"/>
                    <a:pt x="1874" y="5397"/>
                    <a:pt x="1532" y="5397"/>
                  </a:cubicBezTo>
                  <a:cubicBezTo>
                    <a:pt x="1468" y="5397"/>
                    <a:pt x="1400" y="5402"/>
                    <a:pt x="1328" y="5414"/>
                  </a:cubicBezTo>
                  <a:cubicBezTo>
                    <a:pt x="902" y="5514"/>
                    <a:pt x="777" y="6091"/>
                    <a:pt x="777" y="6091"/>
                  </a:cubicBezTo>
                  <a:cubicBezTo>
                    <a:pt x="777" y="6091"/>
                    <a:pt x="735" y="5859"/>
                    <a:pt x="593" y="5859"/>
                  </a:cubicBezTo>
                  <a:cubicBezTo>
                    <a:pt x="580" y="5859"/>
                    <a:pt x="566" y="5861"/>
                    <a:pt x="552" y="5865"/>
                  </a:cubicBezTo>
                  <a:cubicBezTo>
                    <a:pt x="376" y="5940"/>
                    <a:pt x="0" y="7594"/>
                    <a:pt x="151" y="7619"/>
                  </a:cubicBezTo>
                  <a:cubicBezTo>
                    <a:pt x="152" y="7620"/>
                    <a:pt x="153" y="7620"/>
                    <a:pt x="155" y="7620"/>
                  </a:cubicBezTo>
                  <a:cubicBezTo>
                    <a:pt x="310" y="7620"/>
                    <a:pt x="1204" y="6405"/>
                    <a:pt x="1445" y="6405"/>
                  </a:cubicBezTo>
                  <a:cubicBezTo>
                    <a:pt x="1459" y="6405"/>
                    <a:pt x="1470" y="6409"/>
                    <a:pt x="1479" y="6416"/>
                  </a:cubicBezTo>
                  <a:cubicBezTo>
                    <a:pt x="1679" y="6567"/>
                    <a:pt x="677" y="7243"/>
                    <a:pt x="702" y="7444"/>
                  </a:cubicBezTo>
                  <a:cubicBezTo>
                    <a:pt x="702" y="7494"/>
                    <a:pt x="802" y="7519"/>
                    <a:pt x="953" y="7519"/>
                  </a:cubicBezTo>
                  <a:cubicBezTo>
                    <a:pt x="1278" y="7494"/>
                    <a:pt x="1830" y="7319"/>
                    <a:pt x="2306" y="7068"/>
                  </a:cubicBezTo>
                  <a:cubicBezTo>
                    <a:pt x="2306" y="7068"/>
                    <a:pt x="5188" y="5514"/>
                    <a:pt x="6366" y="4612"/>
                  </a:cubicBezTo>
                  <a:cubicBezTo>
                    <a:pt x="7544" y="3710"/>
                    <a:pt x="8171" y="2908"/>
                    <a:pt x="8371" y="2256"/>
                  </a:cubicBezTo>
                  <a:cubicBezTo>
                    <a:pt x="8672" y="1178"/>
                    <a:pt x="8672" y="0"/>
                    <a:pt x="8672"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0"/>
            <p:cNvSpPr/>
            <p:nvPr/>
          </p:nvSpPr>
          <p:spPr>
            <a:xfrm>
              <a:off x="3442500" y="944850"/>
              <a:ext cx="191750" cy="364900"/>
            </a:xfrm>
            <a:custGeom>
              <a:rect b="b" l="l" r="r" t="t"/>
              <a:pathLst>
                <a:path extrusionOk="0" h="14596" w="7670">
                  <a:moveTo>
                    <a:pt x="7506" y="0"/>
                  </a:moveTo>
                  <a:cubicBezTo>
                    <a:pt x="7422" y="0"/>
                    <a:pt x="7187" y="14"/>
                    <a:pt x="6642" y="127"/>
                  </a:cubicBezTo>
                  <a:cubicBezTo>
                    <a:pt x="6442" y="177"/>
                    <a:pt x="6216" y="227"/>
                    <a:pt x="5941" y="303"/>
                  </a:cubicBezTo>
                  <a:cubicBezTo>
                    <a:pt x="4612" y="628"/>
                    <a:pt x="4061" y="1080"/>
                    <a:pt x="4061" y="1080"/>
                  </a:cubicBezTo>
                  <a:cubicBezTo>
                    <a:pt x="4061" y="1330"/>
                    <a:pt x="4337" y="3636"/>
                    <a:pt x="4337" y="3862"/>
                  </a:cubicBezTo>
                  <a:cubicBezTo>
                    <a:pt x="4311" y="4112"/>
                    <a:pt x="3434" y="5440"/>
                    <a:pt x="2908" y="7120"/>
                  </a:cubicBezTo>
                  <a:cubicBezTo>
                    <a:pt x="2357" y="8824"/>
                    <a:pt x="1880" y="10403"/>
                    <a:pt x="1880" y="10403"/>
                  </a:cubicBezTo>
                  <a:cubicBezTo>
                    <a:pt x="1880" y="10403"/>
                    <a:pt x="151" y="11957"/>
                    <a:pt x="226" y="12182"/>
                  </a:cubicBezTo>
                  <a:cubicBezTo>
                    <a:pt x="249" y="12239"/>
                    <a:pt x="305" y="12261"/>
                    <a:pt x="380" y="12261"/>
                  </a:cubicBezTo>
                  <a:cubicBezTo>
                    <a:pt x="633" y="12261"/>
                    <a:pt x="1095" y="12007"/>
                    <a:pt x="1154" y="12007"/>
                  </a:cubicBezTo>
                  <a:cubicBezTo>
                    <a:pt x="1229" y="12007"/>
                    <a:pt x="853" y="12909"/>
                    <a:pt x="577" y="13360"/>
                  </a:cubicBezTo>
                  <a:cubicBezTo>
                    <a:pt x="301" y="13811"/>
                    <a:pt x="1" y="14087"/>
                    <a:pt x="101" y="14212"/>
                  </a:cubicBezTo>
                  <a:cubicBezTo>
                    <a:pt x="110" y="14221"/>
                    <a:pt x="122" y="14225"/>
                    <a:pt x="138" y="14225"/>
                  </a:cubicBezTo>
                  <a:cubicBezTo>
                    <a:pt x="345" y="14225"/>
                    <a:pt x="1107" y="13507"/>
                    <a:pt x="1154" y="13461"/>
                  </a:cubicBezTo>
                  <a:lnTo>
                    <a:pt x="1154" y="13461"/>
                  </a:lnTo>
                  <a:cubicBezTo>
                    <a:pt x="1103" y="13511"/>
                    <a:pt x="327" y="14488"/>
                    <a:pt x="452" y="14588"/>
                  </a:cubicBezTo>
                  <a:cubicBezTo>
                    <a:pt x="458" y="14593"/>
                    <a:pt x="466" y="14596"/>
                    <a:pt x="476" y="14596"/>
                  </a:cubicBezTo>
                  <a:cubicBezTo>
                    <a:pt x="654" y="14596"/>
                    <a:pt x="1388" y="13831"/>
                    <a:pt x="1513" y="13681"/>
                  </a:cubicBezTo>
                  <a:lnTo>
                    <a:pt x="1513" y="13681"/>
                  </a:lnTo>
                  <a:cubicBezTo>
                    <a:pt x="1415" y="13820"/>
                    <a:pt x="993" y="14542"/>
                    <a:pt x="1204" y="14588"/>
                  </a:cubicBezTo>
                  <a:cubicBezTo>
                    <a:pt x="1211" y="14591"/>
                    <a:pt x="1220" y="14592"/>
                    <a:pt x="1229" y="14592"/>
                  </a:cubicBezTo>
                  <a:cubicBezTo>
                    <a:pt x="1400" y="14592"/>
                    <a:pt x="1818" y="14174"/>
                    <a:pt x="2056" y="13937"/>
                  </a:cubicBezTo>
                  <a:cubicBezTo>
                    <a:pt x="2131" y="13837"/>
                    <a:pt x="2206" y="13761"/>
                    <a:pt x="2206" y="13761"/>
                  </a:cubicBezTo>
                  <a:lnTo>
                    <a:pt x="2206" y="13761"/>
                  </a:lnTo>
                  <a:cubicBezTo>
                    <a:pt x="2206" y="13761"/>
                    <a:pt x="1855" y="14463"/>
                    <a:pt x="2056" y="14463"/>
                  </a:cubicBezTo>
                  <a:cubicBezTo>
                    <a:pt x="2231" y="14463"/>
                    <a:pt x="2858" y="13686"/>
                    <a:pt x="3058" y="13034"/>
                  </a:cubicBezTo>
                  <a:cubicBezTo>
                    <a:pt x="3234" y="12358"/>
                    <a:pt x="3108" y="11781"/>
                    <a:pt x="3108" y="11781"/>
                  </a:cubicBezTo>
                  <a:cubicBezTo>
                    <a:pt x="3108" y="11781"/>
                    <a:pt x="5314" y="9049"/>
                    <a:pt x="6116" y="7546"/>
                  </a:cubicBezTo>
                  <a:cubicBezTo>
                    <a:pt x="6918" y="6067"/>
                    <a:pt x="7244" y="4463"/>
                    <a:pt x="7444" y="2834"/>
                  </a:cubicBezTo>
                  <a:cubicBezTo>
                    <a:pt x="7670" y="1205"/>
                    <a:pt x="7545" y="2"/>
                    <a:pt x="7545" y="2"/>
                  </a:cubicBezTo>
                  <a:cubicBezTo>
                    <a:pt x="7545" y="2"/>
                    <a:pt x="7534" y="0"/>
                    <a:pt x="7506"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0"/>
            <p:cNvSpPr/>
            <p:nvPr/>
          </p:nvSpPr>
          <p:spPr>
            <a:xfrm>
              <a:off x="3488875" y="944850"/>
              <a:ext cx="145375" cy="361600"/>
            </a:xfrm>
            <a:custGeom>
              <a:rect b="b" l="l" r="r" t="t"/>
              <a:pathLst>
                <a:path extrusionOk="0" h="14464" w="5815">
                  <a:moveTo>
                    <a:pt x="5651" y="0"/>
                  </a:moveTo>
                  <a:cubicBezTo>
                    <a:pt x="5567" y="0"/>
                    <a:pt x="5332" y="14"/>
                    <a:pt x="4787" y="127"/>
                  </a:cubicBezTo>
                  <a:cubicBezTo>
                    <a:pt x="4913" y="1280"/>
                    <a:pt x="4988" y="2333"/>
                    <a:pt x="4737" y="3761"/>
                  </a:cubicBezTo>
                  <a:cubicBezTo>
                    <a:pt x="4487" y="5290"/>
                    <a:pt x="3885" y="6969"/>
                    <a:pt x="2933" y="8573"/>
                  </a:cubicBezTo>
                  <a:cubicBezTo>
                    <a:pt x="1980" y="10177"/>
                    <a:pt x="1003" y="11656"/>
                    <a:pt x="1003" y="11656"/>
                  </a:cubicBezTo>
                  <a:cubicBezTo>
                    <a:pt x="1003" y="11656"/>
                    <a:pt x="727" y="12934"/>
                    <a:pt x="201" y="13937"/>
                  </a:cubicBezTo>
                  <a:cubicBezTo>
                    <a:pt x="276" y="13837"/>
                    <a:pt x="351" y="13761"/>
                    <a:pt x="351" y="13761"/>
                  </a:cubicBezTo>
                  <a:lnTo>
                    <a:pt x="351" y="13761"/>
                  </a:lnTo>
                  <a:cubicBezTo>
                    <a:pt x="351" y="13761"/>
                    <a:pt x="0" y="14463"/>
                    <a:pt x="201" y="14463"/>
                  </a:cubicBezTo>
                  <a:cubicBezTo>
                    <a:pt x="376" y="14463"/>
                    <a:pt x="1003" y="13686"/>
                    <a:pt x="1203" y="13034"/>
                  </a:cubicBezTo>
                  <a:cubicBezTo>
                    <a:pt x="1379" y="12358"/>
                    <a:pt x="1253" y="11781"/>
                    <a:pt x="1253" y="11781"/>
                  </a:cubicBezTo>
                  <a:cubicBezTo>
                    <a:pt x="1253" y="11781"/>
                    <a:pt x="3459" y="9049"/>
                    <a:pt x="4261" y="7546"/>
                  </a:cubicBezTo>
                  <a:cubicBezTo>
                    <a:pt x="5063" y="6067"/>
                    <a:pt x="5389" y="4463"/>
                    <a:pt x="5589" y="2834"/>
                  </a:cubicBezTo>
                  <a:cubicBezTo>
                    <a:pt x="5815" y="1205"/>
                    <a:pt x="5690" y="2"/>
                    <a:pt x="5690" y="2"/>
                  </a:cubicBezTo>
                  <a:cubicBezTo>
                    <a:pt x="5690" y="2"/>
                    <a:pt x="5679" y="0"/>
                    <a:pt x="5651" y="0"/>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0"/>
            <p:cNvSpPr/>
            <p:nvPr/>
          </p:nvSpPr>
          <p:spPr>
            <a:xfrm>
              <a:off x="3311550" y="1058925"/>
              <a:ext cx="193000" cy="188000"/>
            </a:xfrm>
            <a:custGeom>
              <a:rect b="b" l="l" r="r" t="t"/>
              <a:pathLst>
                <a:path extrusionOk="0" h="7520" w="7720">
                  <a:moveTo>
                    <a:pt x="7720" y="0"/>
                  </a:moveTo>
                  <a:cubicBezTo>
                    <a:pt x="7720" y="0"/>
                    <a:pt x="7219" y="50"/>
                    <a:pt x="6592" y="50"/>
                  </a:cubicBezTo>
                  <a:cubicBezTo>
                    <a:pt x="6692" y="978"/>
                    <a:pt x="6692" y="1930"/>
                    <a:pt x="6567" y="2507"/>
                  </a:cubicBezTo>
                  <a:cubicBezTo>
                    <a:pt x="6417" y="3158"/>
                    <a:pt x="4236" y="5063"/>
                    <a:pt x="2707" y="5940"/>
                  </a:cubicBezTo>
                  <a:cubicBezTo>
                    <a:pt x="1605" y="6592"/>
                    <a:pt x="527" y="7218"/>
                    <a:pt x="1" y="7519"/>
                  </a:cubicBezTo>
                  <a:cubicBezTo>
                    <a:pt x="326" y="7494"/>
                    <a:pt x="878" y="7319"/>
                    <a:pt x="1354" y="7068"/>
                  </a:cubicBezTo>
                  <a:cubicBezTo>
                    <a:pt x="1354" y="7068"/>
                    <a:pt x="4236" y="5514"/>
                    <a:pt x="5414" y="4612"/>
                  </a:cubicBezTo>
                  <a:cubicBezTo>
                    <a:pt x="6592" y="3710"/>
                    <a:pt x="7219" y="2908"/>
                    <a:pt x="7419" y="2256"/>
                  </a:cubicBezTo>
                  <a:cubicBezTo>
                    <a:pt x="7720" y="1178"/>
                    <a:pt x="7720" y="0"/>
                    <a:pt x="7720" y="0"/>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0"/>
            <p:cNvSpPr/>
            <p:nvPr/>
          </p:nvSpPr>
          <p:spPr>
            <a:xfrm>
              <a:off x="3508925" y="1054525"/>
              <a:ext cx="25" cy="25"/>
            </a:xfrm>
            <a:custGeom>
              <a:rect b="b" l="l" r="r" t="t"/>
              <a:pathLst>
                <a:path extrusionOk="0" h="1" w="1">
                  <a:moveTo>
                    <a:pt x="0" y="1"/>
                  </a:moveTo>
                  <a:lnTo>
                    <a:pt x="0" y="1"/>
                  </a:lnTo>
                  <a:lnTo>
                    <a:pt x="0" y="1"/>
                  </a:ln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0"/>
            <p:cNvSpPr/>
            <p:nvPr/>
          </p:nvSpPr>
          <p:spPr>
            <a:xfrm>
              <a:off x="2996375" y="941750"/>
              <a:ext cx="70200" cy="74100"/>
            </a:xfrm>
            <a:custGeom>
              <a:rect b="b" l="l" r="r" t="t"/>
              <a:pathLst>
                <a:path extrusionOk="0" h="2964" w="2808">
                  <a:moveTo>
                    <a:pt x="1" y="1"/>
                  </a:moveTo>
                  <a:lnTo>
                    <a:pt x="1" y="1"/>
                  </a:lnTo>
                  <a:cubicBezTo>
                    <a:pt x="26" y="126"/>
                    <a:pt x="101" y="527"/>
                    <a:pt x="201" y="978"/>
                  </a:cubicBezTo>
                  <a:cubicBezTo>
                    <a:pt x="277" y="1329"/>
                    <a:pt x="352" y="1730"/>
                    <a:pt x="452" y="2031"/>
                  </a:cubicBezTo>
                  <a:cubicBezTo>
                    <a:pt x="527" y="2231"/>
                    <a:pt x="577" y="2381"/>
                    <a:pt x="653" y="2482"/>
                  </a:cubicBezTo>
                  <a:cubicBezTo>
                    <a:pt x="835" y="2755"/>
                    <a:pt x="1255" y="2964"/>
                    <a:pt x="1637" y="2964"/>
                  </a:cubicBezTo>
                  <a:cubicBezTo>
                    <a:pt x="1886" y="2964"/>
                    <a:pt x="2118" y="2875"/>
                    <a:pt x="2257" y="2657"/>
                  </a:cubicBezTo>
                  <a:cubicBezTo>
                    <a:pt x="2357" y="2507"/>
                    <a:pt x="2457" y="2306"/>
                    <a:pt x="2532" y="2131"/>
                  </a:cubicBezTo>
                  <a:cubicBezTo>
                    <a:pt x="2658" y="1830"/>
                    <a:pt x="2758" y="1529"/>
                    <a:pt x="2808" y="1304"/>
                  </a:cubicBezTo>
                  <a:lnTo>
                    <a:pt x="2808" y="1304"/>
                  </a:lnTo>
                  <a:cubicBezTo>
                    <a:pt x="2693" y="1322"/>
                    <a:pt x="2577" y="1330"/>
                    <a:pt x="2462" y="1330"/>
                  </a:cubicBezTo>
                  <a:cubicBezTo>
                    <a:pt x="2251" y="1330"/>
                    <a:pt x="2041" y="1302"/>
                    <a:pt x="1831" y="1254"/>
                  </a:cubicBezTo>
                  <a:cubicBezTo>
                    <a:pt x="1530" y="1178"/>
                    <a:pt x="1254" y="1078"/>
                    <a:pt x="1029" y="953"/>
                  </a:cubicBezTo>
                  <a:cubicBezTo>
                    <a:pt x="527" y="677"/>
                    <a:pt x="201" y="301"/>
                    <a:pt x="1"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0"/>
            <p:cNvSpPr/>
            <p:nvPr/>
          </p:nvSpPr>
          <p:spPr>
            <a:xfrm>
              <a:off x="2996375" y="941750"/>
              <a:ext cx="70200" cy="54400"/>
            </a:xfrm>
            <a:custGeom>
              <a:rect b="b" l="l" r="r" t="t"/>
              <a:pathLst>
                <a:path extrusionOk="0" h="2176" w="2808">
                  <a:moveTo>
                    <a:pt x="1" y="1"/>
                  </a:moveTo>
                  <a:lnTo>
                    <a:pt x="1" y="1"/>
                  </a:lnTo>
                  <a:cubicBezTo>
                    <a:pt x="26" y="126"/>
                    <a:pt x="101" y="527"/>
                    <a:pt x="201" y="978"/>
                  </a:cubicBezTo>
                  <a:cubicBezTo>
                    <a:pt x="277" y="1329"/>
                    <a:pt x="352" y="1730"/>
                    <a:pt x="452" y="2031"/>
                  </a:cubicBezTo>
                  <a:cubicBezTo>
                    <a:pt x="854" y="2141"/>
                    <a:pt x="1294" y="2176"/>
                    <a:pt x="1692" y="2176"/>
                  </a:cubicBezTo>
                  <a:cubicBezTo>
                    <a:pt x="2014" y="2176"/>
                    <a:pt x="2308" y="2153"/>
                    <a:pt x="2532" y="2131"/>
                  </a:cubicBezTo>
                  <a:cubicBezTo>
                    <a:pt x="2658" y="1830"/>
                    <a:pt x="2758" y="1529"/>
                    <a:pt x="2808" y="1304"/>
                  </a:cubicBezTo>
                  <a:lnTo>
                    <a:pt x="2808" y="1304"/>
                  </a:lnTo>
                  <a:cubicBezTo>
                    <a:pt x="2693" y="1322"/>
                    <a:pt x="2577" y="1330"/>
                    <a:pt x="2462" y="1330"/>
                  </a:cubicBezTo>
                  <a:cubicBezTo>
                    <a:pt x="2251" y="1330"/>
                    <a:pt x="2041" y="1302"/>
                    <a:pt x="1831" y="1254"/>
                  </a:cubicBezTo>
                  <a:cubicBezTo>
                    <a:pt x="1530" y="1178"/>
                    <a:pt x="1254" y="1078"/>
                    <a:pt x="1029" y="953"/>
                  </a:cubicBezTo>
                  <a:cubicBezTo>
                    <a:pt x="527" y="677"/>
                    <a:pt x="201" y="301"/>
                    <a:pt x="1" y="1"/>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0"/>
            <p:cNvSpPr/>
            <p:nvPr/>
          </p:nvSpPr>
          <p:spPr>
            <a:xfrm>
              <a:off x="2953775" y="780725"/>
              <a:ext cx="169200" cy="194275"/>
            </a:xfrm>
            <a:custGeom>
              <a:rect b="b" l="l" r="r" t="t"/>
              <a:pathLst>
                <a:path extrusionOk="0" h="7771" w="6768">
                  <a:moveTo>
                    <a:pt x="5640" y="0"/>
                  </a:moveTo>
                  <a:cubicBezTo>
                    <a:pt x="5640" y="0"/>
                    <a:pt x="5038" y="577"/>
                    <a:pt x="4086" y="827"/>
                  </a:cubicBezTo>
                  <a:cubicBezTo>
                    <a:pt x="3108" y="1103"/>
                    <a:pt x="2407" y="1178"/>
                    <a:pt x="2407" y="1178"/>
                  </a:cubicBezTo>
                  <a:cubicBezTo>
                    <a:pt x="2407" y="1178"/>
                    <a:pt x="2131" y="1680"/>
                    <a:pt x="1780" y="2381"/>
                  </a:cubicBezTo>
                  <a:cubicBezTo>
                    <a:pt x="1730" y="2507"/>
                    <a:pt x="1680" y="2607"/>
                    <a:pt x="1630" y="2707"/>
                  </a:cubicBezTo>
                  <a:cubicBezTo>
                    <a:pt x="1354" y="3233"/>
                    <a:pt x="1204" y="3559"/>
                    <a:pt x="1204" y="3559"/>
                  </a:cubicBezTo>
                  <a:cubicBezTo>
                    <a:pt x="1204" y="3559"/>
                    <a:pt x="1037" y="3448"/>
                    <a:pt x="806" y="3448"/>
                  </a:cubicBezTo>
                  <a:cubicBezTo>
                    <a:pt x="691" y="3448"/>
                    <a:pt x="560" y="3476"/>
                    <a:pt x="427" y="3559"/>
                  </a:cubicBezTo>
                  <a:cubicBezTo>
                    <a:pt x="1" y="3810"/>
                    <a:pt x="126" y="4537"/>
                    <a:pt x="427" y="5063"/>
                  </a:cubicBezTo>
                  <a:cubicBezTo>
                    <a:pt x="702" y="5614"/>
                    <a:pt x="1429" y="5915"/>
                    <a:pt x="1429" y="5915"/>
                  </a:cubicBezTo>
                  <a:cubicBezTo>
                    <a:pt x="1429" y="5915"/>
                    <a:pt x="1504" y="6141"/>
                    <a:pt x="1705" y="6442"/>
                  </a:cubicBezTo>
                  <a:cubicBezTo>
                    <a:pt x="1905" y="6742"/>
                    <a:pt x="2231" y="7118"/>
                    <a:pt x="2733" y="7394"/>
                  </a:cubicBezTo>
                  <a:lnTo>
                    <a:pt x="2733" y="7419"/>
                  </a:lnTo>
                  <a:cubicBezTo>
                    <a:pt x="2783" y="7444"/>
                    <a:pt x="2858" y="7469"/>
                    <a:pt x="2908" y="7494"/>
                  </a:cubicBezTo>
                  <a:lnTo>
                    <a:pt x="2933" y="7494"/>
                  </a:lnTo>
                  <a:cubicBezTo>
                    <a:pt x="2983" y="7519"/>
                    <a:pt x="3033" y="7544"/>
                    <a:pt x="3083" y="7569"/>
                  </a:cubicBezTo>
                  <a:lnTo>
                    <a:pt x="3134" y="7569"/>
                  </a:lnTo>
                  <a:cubicBezTo>
                    <a:pt x="3184" y="7594"/>
                    <a:pt x="3209" y="7619"/>
                    <a:pt x="3259" y="7619"/>
                  </a:cubicBezTo>
                  <a:lnTo>
                    <a:pt x="3334" y="7645"/>
                  </a:lnTo>
                  <a:cubicBezTo>
                    <a:pt x="3384" y="7670"/>
                    <a:pt x="3459" y="7670"/>
                    <a:pt x="3509" y="7695"/>
                  </a:cubicBezTo>
                  <a:lnTo>
                    <a:pt x="3535" y="7695"/>
                  </a:lnTo>
                  <a:cubicBezTo>
                    <a:pt x="3745" y="7743"/>
                    <a:pt x="3955" y="7771"/>
                    <a:pt x="4166" y="7771"/>
                  </a:cubicBezTo>
                  <a:cubicBezTo>
                    <a:pt x="4281" y="7771"/>
                    <a:pt x="4397" y="7763"/>
                    <a:pt x="4512" y="7745"/>
                  </a:cubicBezTo>
                  <a:cubicBezTo>
                    <a:pt x="4838" y="7720"/>
                    <a:pt x="5114" y="7645"/>
                    <a:pt x="5389" y="7544"/>
                  </a:cubicBezTo>
                  <a:cubicBezTo>
                    <a:pt x="6191" y="7168"/>
                    <a:pt x="6768" y="6416"/>
                    <a:pt x="6768" y="5364"/>
                  </a:cubicBezTo>
                  <a:cubicBezTo>
                    <a:pt x="6743" y="4010"/>
                    <a:pt x="6266" y="1905"/>
                    <a:pt x="5916" y="752"/>
                  </a:cubicBezTo>
                  <a:cubicBezTo>
                    <a:pt x="5815" y="401"/>
                    <a:pt x="5715" y="151"/>
                    <a:pt x="5640"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0"/>
            <p:cNvSpPr/>
            <p:nvPr/>
          </p:nvSpPr>
          <p:spPr>
            <a:xfrm>
              <a:off x="2957550" y="848400"/>
              <a:ext cx="83975" cy="124700"/>
            </a:xfrm>
            <a:custGeom>
              <a:rect b="b" l="l" r="r" t="t"/>
              <a:pathLst>
                <a:path extrusionOk="0" h="4988" w="3359">
                  <a:moveTo>
                    <a:pt x="1479" y="0"/>
                  </a:moveTo>
                  <a:lnTo>
                    <a:pt x="1479" y="0"/>
                  </a:lnTo>
                  <a:cubicBezTo>
                    <a:pt x="1203" y="526"/>
                    <a:pt x="1053" y="852"/>
                    <a:pt x="1053" y="852"/>
                  </a:cubicBezTo>
                  <a:cubicBezTo>
                    <a:pt x="1053" y="852"/>
                    <a:pt x="877" y="752"/>
                    <a:pt x="652" y="752"/>
                  </a:cubicBezTo>
                  <a:cubicBezTo>
                    <a:pt x="526" y="752"/>
                    <a:pt x="401" y="777"/>
                    <a:pt x="276" y="852"/>
                  </a:cubicBezTo>
                  <a:cubicBezTo>
                    <a:pt x="75" y="978"/>
                    <a:pt x="0" y="1178"/>
                    <a:pt x="0" y="1429"/>
                  </a:cubicBezTo>
                  <a:cubicBezTo>
                    <a:pt x="0" y="1729"/>
                    <a:pt x="100" y="2080"/>
                    <a:pt x="276" y="2356"/>
                  </a:cubicBezTo>
                  <a:cubicBezTo>
                    <a:pt x="551" y="2907"/>
                    <a:pt x="1278" y="3208"/>
                    <a:pt x="1278" y="3208"/>
                  </a:cubicBezTo>
                  <a:cubicBezTo>
                    <a:pt x="1278" y="3208"/>
                    <a:pt x="1353" y="3434"/>
                    <a:pt x="1554" y="3735"/>
                  </a:cubicBezTo>
                  <a:cubicBezTo>
                    <a:pt x="1754" y="4035"/>
                    <a:pt x="2080" y="4411"/>
                    <a:pt x="2582" y="4687"/>
                  </a:cubicBezTo>
                  <a:lnTo>
                    <a:pt x="2582" y="4712"/>
                  </a:lnTo>
                  <a:cubicBezTo>
                    <a:pt x="2607" y="4712"/>
                    <a:pt x="2632" y="4712"/>
                    <a:pt x="2657" y="4737"/>
                  </a:cubicBezTo>
                  <a:cubicBezTo>
                    <a:pt x="2682" y="4737"/>
                    <a:pt x="2707" y="4762"/>
                    <a:pt x="2757" y="4787"/>
                  </a:cubicBezTo>
                  <a:lnTo>
                    <a:pt x="2782" y="4787"/>
                  </a:lnTo>
                  <a:cubicBezTo>
                    <a:pt x="2832" y="4812"/>
                    <a:pt x="2882" y="4837"/>
                    <a:pt x="2932" y="4862"/>
                  </a:cubicBezTo>
                  <a:lnTo>
                    <a:pt x="2983" y="4862"/>
                  </a:lnTo>
                  <a:cubicBezTo>
                    <a:pt x="3033" y="4887"/>
                    <a:pt x="3058" y="4912"/>
                    <a:pt x="3108" y="4912"/>
                  </a:cubicBezTo>
                  <a:lnTo>
                    <a:pt x="3183" y="4938"/>
                  </a:lnTo>
                  <a:cubicBezTo>
                    <a:pt x="3233" y="4963"/>
                    <a:pt x="3308" y="4963"/>
                    <a:pt x="3358" y="4988"/>
                  </a:cubicBezTo>
                  <a:cubicBezTo>
                    <a:pt x="2832" y="4386"/>
                    <a:pt x="2105" y="3484"/>
                    <a:pt x="1855" y="2933"/>
                  </a:cubicBezTo>
                  <a:cubicBezTo>
                    <a:pt x="1479" y="2181"/>
                    <a:pt x="1379" y="1128"/>
                    <a:pt x="1479" y="0"/>
                  </a:cubicBezTo>
                  <a:close/>
                </a:path>
              </a:pathLst>
            </a:custGeom>
            <a:solidFill>
              <a:srgbClr val="F4A5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0"/>
            <p:cNvSpPr/>
            <p:nvPr/>
          </p:nvSpPr>
          <p:spPr>
            <a:xfrm>
              <a:off x="2980100" y="1035650"/>
              <a:ext cx="69575" cy="112275"/>
            </a:xfrm>
            <a:custGeom>
              <a:rect b="b" l="l" r="r" t="t"/>
              <a:pathLst>
                <a:path extrusionOk="0" h="4491" w="2783">
                  <a:moveTo>
                    <a:pt x="1851" y="0"/>
                  </a:moveTo>
                  <a:cubicBezTo>
                    <a:pt x="1524" y="0"/>
                    <a:pt x="1479" y="430"/>
                    <a:pt x="1479" y="430"/>
                  </a:cubicBezTo>
                  <a:cubicBezTo>
                    <a:pt x="1479" y="430"/>
                    <a:pt x="1479" y="385"/>
                    <a:pt x="1397" y="385"/>
                  </a:cubicBezTo>
                  <a:cubicBezTo>
                    <a:pt x="1357" y="385"/>
                    <a:pt x="1295" y="397"/>
                    <a:pt x="1203" y="430"/>
                  </a:cubicBezTo>
                  <a:cubicBezTo>
                    <a:pt x="903" y="530"/>
                    <a:pt x="928" y="1057"/>
                    <a:pt x="928" y="1057"/>
                  </a:cubicBezTo>
                  <a:cubicBezTo>
                    <a:pt x="928" y="1057"/>
                    <a:pt x="864" y="985"/>
                    <a:pt x="742" y="985"/>
                  </a:cubicBezTo>
                  <a:cubicBezTo>
                    <a:pt x="647" y="985"/>
                    <a:pt x="516" y="1028"/>
                    <a:pt x="351" y="1182"/>
                  </a:cubicBezTo>
                  <a:cubicBezTo>
                    <a:pt x="0" y="1508"/>
                    <a:pt x="101" y="3137"/>
                    <a:pt x="101" y="3137"/>
                  </a:cubicBezTo>
                  <a:cubicBezTo>
                    <a:pt x="101" y="3137"/>
                    <a:pt x="276" y="3387"/>
                    <a:pt x="552" y="3713"/>
                  </a:cubicBezTo>
                  <a:cubicBezTo>
                    <a:pt x="627" y="3788"/>
                    <a:pt x="677" y="3864"/>
                    <a:pt x="777" y="3939"/>
                  </a:cubicBezTo>
                  <a:cubicBezTo>
                    <a:pt x="1203" y="4365"/>
                    <a:pt x="1404" y="4490"/>
                    <a:pt x="1404" y="4490"/>
                  </a:cubicBezTo>
                  <a:cubicBezTo>
                    <a:pt x="1705" y="4139"/>
                    <a:pt x="1629" y="3162"/>
                    <a:pt x="1579" y="2911"/>
                  </a:cubicBezTo>
                  <a:cubicBezTo>
                    <a:pt x="1579" y="2861"/>
                    <a:pt x="1579" y="2836"/>
                    <a:pt x="1579" y="2836"/>
                  </a:cubicBezTo>
                  <a:lnTo>
                    <a:pt x="1654" y="2836"/>
                  </a:lnTo>
                  <a:cubicBezTo>
                    <a:pt x="1755" y="2811"/>
                    <a:pt x="1855" y="2711"/>
                    <a:pt x="1905" y="2636"/>
                  </a:cubicBezTo>
                  <a:lnTo>
                    <a:pt x="1955" y="2585"/>
                  </a:lnTo>
                  <a:lnTo>
                    <a:pt x="2005" y="2585"/>
                  </a:lnTo>
                  <a:cubicBezTo>
                    <a:pt x="2256" y="2585"/>
                    <a:pt x="2281" y="2084"/>
                    <a:pt x="2281" y="2084"/>
                  </a:cubicBezTo>
                  <a:lnTo>
                    <a:pt x="2281" y="2059"/>
                  </a:lnTo>
                  <a:lnTo>
                    <a:pt x="2381" y="2034"/>
                  </a:lnTo>
                  <a:cubicBezTo>
                    <a:pt x="2632" y="1909"/>
                    <a:pt x="2782" y="1407"/>
                    <a:pt x="2682" y="1082"/>
                  </a:cubicBezTo>
                  <a:lnTo>
                    <a:pt x="2657" y="1006"/>
                  </a:lnTo>
                  <a:cubicBezTo>
                    <a:pt x="2532" y="656"/>
                    <a:pt x="2281" y="54"/>
                    <a:pt x="1905" y="4"/>
                  </a:cubicBezTo>
                  <a:cubicBezTo>
                    <a:pt x="1886" y="1"/>
                    <a:pt x="1868" y="0"/>
                    <a:pt x="1851"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0"/>
            <p:cNvSpPr/>
            <p:nvPr/>
          </p:nvSpPr>
          <p:spPr>
            <a:xfrm>
              <a:off x="2993875" y="1060800"/>
              <a:ext cx="55800" cy="87125"/>
            </a:xfrm>
            <a:custGeom>
              <a:rect b="b" l="l" r="r" t="t"/>
              <a:pathLst>
                <a:path extrusionOk="0" h="3485" w="2232">
                  <a:moveTo>
                    <a:pt x="2106" y="0"/>
                  </a:moveTo>
                  <a:cubicBezTo>
                    <a:pt x="1755" y="702"/>
                    <a:pt x="577" y="1329"/>
                    <a:pt x="577" y="1329"/>
                  </a:cubicBezTo>
                  <a:cubicBezTo>
                    <a:pt x="803" y="2031"/>
                    <a:pt x="226" y="2582"/>
                    <a:pt x="1" y="2707"/>
                  </a:cubicBezTo>
                  <a:cubicBezTo>
                    <a:pt x="76" y="2782"/>
                    <a:pt x="126" y="2858"/>
                    <a:pt x="226" y="2933"/>
                  </a:cubicBezTo>
                  <a:cubicBezTo>
                    <a:pt x="652" y="3359"/>
                    <a:pt x="853" y="3484"/>
                    <a:pt x="853" y="3484"/>
                  </a:cubicBezTo>
                  <a:cubicBezTo>
                    <a:pt x="1154" y="3133"/>
                    <a:pt x="1078" y="2156"/>
                    <a:pt x="1028" y="1905"/>
                  </a:cubicBezTo>
                  <a:cubicBezTo>
                    <a:pt x="1028" y="1855"/>
                    <a:pt x="1028" y="1830"/>
                    <a:pt x="1028" y="1830"/>
                  </a:cubicBezTo>
                  <a:lnTo>
                    <a:pt x="1103" y="1830"/>
                  </a:lnTo>
                  <a:cubicBezTo>
                    <a:pt x="1204" y="1805"/>
                    <a:pt x="1304" y="1705"/>
                    <a:pt x="1354" y="1630"/>
                  </a:cubicBezTo>
                  <a:lnTo>
                    <a:pt x="1404" y="1579"/>
                  </a:lnTo>
                  <a:lnTo>
                    <a:pt x="1454" y="1579"/>
                  </a:lnTo>
                  <a:cubicBezTo>
                    <a:pt x="1705" y="1579"/>
                    <a:pt x="1730" y="1078"/>
                    <a:pt x="1730" y="1078"/>
                  </a:cubicBezTo>
                  <a:lnTo>
                    <a:pt x="1730" y="1053"/>
                  </a:lnTo>
                  <a:lnTo>
                    <a:pt x="1830" y="1028"/>
                  </a:lnTo>
                  <a:cubicBezTo>
                    <a:pt x="2081" y="903"/>
                    <a:pt x="2231" y="401"/>
                    <a:pt x="2131" y="76"/>
                  </a:cubicBezTo>
                  <a:lnTo>
                    <a:pt x="2106" y="0"/>
                  </a:ln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0"/>
            <p:cNvSpPr/>
            <p:nvPr/>
          </p:nvSpPr>
          <p:spPr>
            <a:xfrm>
              <a:off x="3470075" y="572225"/>
              <a:ext cx="161050" cy="193200"/>
            </a:xfrm>
            <a:custGeom>
              <a:rect b="b" l="l" r="r" t="t"/>
              <a:pathLst>
                <a:path extrusionOk="0" h="7728" w="6442">
                  <a:moveTo>
                    <a:pt x="1595" y="0"/>
                  </a:moveTo>
                  <a:cubicBezTo>
                    <a:pt x="1493" y="0"/>
                    <a:pt x="1388" y="6"/>
                    <a:pt x="1279" y="20"/>
                  </a:cubicBezTo>
                  <a:cubicBezTo>
                    <a:pt x="351" y="145"/>
                    <a:pt x="51" y="671"/>
                    <a:pt x="26" y="1147"/>
                  </a:cubicBezTo>
                  <a:cubicBezTo>
                    <a:pt x="0" y="1373"/>
                    <a:pt x="26" y="1573"/>
                    <a:pt x="76" y="1699"/>
                  </a:cubicBezTo>
                  <a:cubicBezTo>
                    <a:pt x="126" y="1674"/>
                    <a:pt x="176" y="1649"/>
                    <a:pt x="251" y="1649"/>
                  </a:cubicBezTo>
                  <a:cubicBezTo>
                    <a:pt x="274" y="1646"/>
                    <a:pt x="295" y="1645"/>
                    <a:pt x="317" y="1645"/>
                  </a:cubicBezTo>
                  <a:cubicBezTo>
                    <a:pt x="770" y="1645"/>
                    <a:pt x="951" y="2141"/>
                    <a:pt x="903" y="2476"/>
                  </a:cubicBezTo>
                  <a:cubicBezTo>
                    <a:pt x="1379" y="2927"/>
                    <a:pt x="1705" y="3904"/>
                    <a:pt x="2005" y="5057"/>
                  </a:cubicBezTo>
                  <a:cubicBezTo>
                    <a:pt x="2331" y="6260"/>
                    <a:pt x="3234" y="7363"/>
                    <a:pt x="4136" y="7664"/>
                  </a:cubicBezTo>
                  <a:cubicBezTo>
                    <a:pt x="4271" y="7708"/>
                    <a:pt x="4410" y="7728"/>
                    <a:pt x="4549" y="7728"/>
                  </a:cubicBezTo>
                  <a:cubicBezTo>
                    <a:pt x="5358" y="7728"/>
                    <a:pt x="6163" y="7049"/>
                    <a:pt x="6291" y="6536"/>
                  </a:cubicBezTo>
                  <a:cubicBezTo>
                    <a:pt x="6442" y="5934"/>
                    <a:pt x="5865" y="5909"/>
                    <a:pt x="5314" y="5809"/>
                  </a:cubicBezTo>
                  <a:cubicBezTo>
                    <a:pt x="5214" y="5809"/>
                    <a:pt x="5138" y="5759"/>
                    <a:pt x="5113" y="5709"/>
                  </a:cubicBezTo>
                  <a:cubicBezTo>
                    <a:pt x="4988" y="5458"/>
                    <a:pt x="5439" y="4932"/>
                    <a:pt x="5564" y="4706"/>
                  </a:cubicBezTo>
                  <a:cubicBezTo>
                    <a:pt x="5721" y="4460"/>
                    <a:pt x="5417" y="4193"/>
                    <a:pt x="4850" y="4193"/>
                  </a:cubicBezTo>
                  <a:cubicBezTo>
                    <a:pt x="4782" y="4193"/>
                    <a:pt x="4711" y="4197"/>
                    <a:pt x="4637" y="4205"/>
                  </a:cubicBezTo>
                  <a:cubicBezTo>
                    <a:pt x="4355" y="4224"/>
                    <a:pt x="4103" y="4263"/>
                    <a:pt x="3871" y="4263"/>
                  </a:cubicBezTo>
                  <a:cubicBezTo>
                    <a:pt x="3505" y="4263"/>
                    <a:pt x="3189" y="4168"/>
                    <a:pt x="2883" y="3754"/>
                  </a:cubicBezTo>
                  <a:cubicBezTo>
                    <a:pt x="2381" y="3077"/>
                    <a:pt x="3133" y="2125"/>
                    <a:pt x="3309" y="1523"/>
                  </a:cubicBezTo>
                  <a:cubicBezTo>
                    <a:pt x="3471" y="944"/>
                    <a:pt x="2840" y="0"/>
                    <a:pt x="1595" y="0"/>
                  </a:cubicBezTo>
                  <a:close/>
                </a:path>
              </a:pathLst>
            </a:custGeom>
            <a:solidFill>
              <a:srgbClr val="E25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0"/>
            <p:cNvSpPr/>
            <p:nvPr/>
          </p:nvSpPr>
          <p:spPr>
            <a:xfrm>
              <a:off x="3470075" y="593150"/>
              <a:ext cx="161050" cy="172275"/>
            </a:xfrm>
            <a:custGeom>
              <a:rect b="b" l="l" r="r" t="t"/>
              <a:pathLst>
                <a:path extrusionOk="0" h="6891" w="6442">
                  <a:moveTo>
                    <a:pt x="862" y="1"/>
                  </a:moveTo>
                  <a:cubicBezTo>
                    <a:pt x="565" y="1"/>
                    <a:pt x="248" y="121"/>
                    <a:pt x="26" y="310"/>
                  </a:cubicBezTo>
                  <a:cubicBezTo>
                    <a:pt x="0" y="536"/>
                    <a:pt x="26" y="736"/>
                    <a:pt x="76" y="862"/>
                  </a:cubicBezTo>
                  <a:cubicBezTo>
                    <a:pt x="126" y="837"/>
                    <a:pt x="176" y="812"/>
                    <a:pt x="251" y="812"/>
                  </a:cubicBezTo>
                  <a:cubicBezTo>
                    <a:pt x="274" y="809"/>
                    <a:pt x="295" y="808"/>
                    <a:pt x="317" y="808"/>
                  </a:cubicBezTo>
                  <a:cubicBezTo>
                    <a:pt x="770" y="808"/>
                    <a:pt x="951" y="1304"/>
                    <a:pt x="903" y="1639"/>
                  </a:cubicBezTo>
                  <a:cubicBezTo>
                    <a:pt x="1379" y="2090"/>
                    <a:pt x="1705" y="3067"/>
                    <a:pt x="2005" y="4220"/>
                  </a:cubicBezTo>
                  <a:cubicBezTo>
                    <a:pt x="2331" y="5423"/>
                    <a:pt x="3234" y="6526"/>
                    <a:pt x="4136" y="6827"/>
                  </a:cubicBezTo>
                  <a:cubicBezTo>
                    <a:pt x="4271" y="6871"/>
                    <a:pt x="4410" y="6891"/>
                    <a:pt x="4549" y="6891"/>
                  </a:cubicBezTo>
                  <a:cubicBezTo>
                    <a:pt x="5358" y="6891"/>
                    <a:pt x="6163" y="6212"/>
                    <a:pt x="6291" y="5699"/>
                  </a:cubicBezTo>
                  <a:cubicBezTo>
                    <a:pt x="6442" y="5097"/>
                    <a:pt x="5865" y="5072"/>
                    <a:pt x="5314" y="4972"/>
                  </a:cubicBezTo>
                  <a:cubicBezTo>
                    <a:pt x="5214" y="4972"/>
                    <a:pt x="5138" y="4922"/>
                    <a:pt x="5113" y="4872"/>
                  </a:cubicBezTo>
                  <a:cubicBezTo>
                    <a:pt x="4938" y="4947"/>
                    <a:pt x="4812" y="5022"/>
                    <a:pt x="4687" y="5122"/>
                  </a:cubicBezTo>
                  <a:cubicBezTo>
                    <a:pt x="4583" y="5214"/>
                    <a:pt x="4501" y="5253"/>
                    <a:pt x="4436" y="5253"/>
                  </a:cubicBezTo>
                  <a:cubicBezTo>
                    <a:pt x="4128" y="5253"/>
                    <a:pt x="4224" y="4359"/>
                    <a:pt x="4286" y="3944"/>
                  </a:cubicBezTo>
                  <a:cubicBezTo>
                    <a:pt x="4314" y="3770"/>
                    <a:pt x="4176" y="3723"/>
                    <a:pt x="3956" y="3723"/>
                  </a:cubicBezTo>
                  <a:cubicBezTo>
                    <a:pt x="3705" y="3723"/>
                    <a:pt x="3348" y="3784"/>
                    <a:pt x="3006" y="3784"/>
                  </a:cubicBezTo>
                  <a:cubicBezTo>
                    <a:pt x="2830" y="3784"/>
                    <a:pt x="2658" y="3767"/>
                    <a:pt x="2507" y="3719"/>
                  </a:cubicBezTo>
                  <a:cubicBezTo>
                    <a:pt x="1830" y="3518"/>
                    <a:pt x="1830" y="1764"/>
                    <a:pt x="1655" y="661"/>
                  </a:cubicBezTo>
                  <a:cubicBezTo>
                    <a:pt x="1571" y="188"/>
                    <a:pt x="1233" y="1"/>
                    <a:pt x="862" y="1"/>
                  </a:cubicBezTo>
                  <a:close/>
                </a:path>
              </a:pathLst>
            </a:custGeom>
            <a:solidFill>
              <a:srgbClr val="CE4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0"/>
            <p:cNvSpPr/>
            <p:nvPr/>
          </p:nvSpPr>
          <p:spPr>
            <a:xfrm>
              <a:off x="3315925" y="623150"/>
              <a:ext cx="205550" cy="115000"/>
            </a:xfrm>
            <a:custGeom>
              <a:rect b="b" l="l" r="r" t="t"/>
              <a:pathLst>
                <a:path extrusionOk="0" h="4600" w="8222">
                  <a:moveTo>
                    <a:pt x="4136" y="0"/>
                  </a:moveTo>
                  <a:cubicBezTo>
                    <a:pt x="2891" y="0"/>
                    <a:pt x="2586" y="792"/>
                    <a:pt x="2282" y="1191"/>
                  </a:cubicBezTo>
                  <a:cubicBezTo>
                    <a:pt x="2097" y="1414"/>
                    <a:pt x="1809" y="1445"/>
                    <a:pt x="1519" y="1445"/>
                  </a:cubicBezTo>
                  <a:cubicBezTo>
                    <a:pt x="1412" y="1445"/>
                    <a:pt x="1305" y="1440"/>
                    <a:pt x="1203" y="1440"/>
                  </a:cubicBezTo>
                  <a:cubicBezTo>
                    <a:pt x="1054" y="1440"/>
                    <a:pt x="916" y="1449"/>
                    <a:pt x="803" y="1491"/>
                  </a:cubicBezTo>
                  <a:cubicBezTo>
                    <a:pt x="427" y="1667"/>
                    <a:pt x="1" y="2619"/>
                    <a:pt x="76" y="3421"/>
                  </a:cubicBezTo>
                  <a:cubicBezTo>
                    <a:pt x="76" y="3622"/>
                    <a:pt x="126" y="3772"/>
                    <a:pt x="176" y="3922"/>
                  </a:cubicBezTo>
                  <a:cubicBezTo>
                    <a:pt x="352" y="4348"/>
                    <a:pt x="653" y="4549"/>
                    <a:pt x="978" y="4574"/>
                  </a:cubicBezTo>
                  <a:lnTo>
                    <a:pt x="1004" y="4574"/>
                  </a:lnTo>
                  <a:cubicBezTo>
                    <a:pt x="1067" y="4577"/>
                    <a:pt x="1127" y="4579"/>
                    <a:pt x="1184" y="4579"/>
                  </a:cubicBezTo>
                  <a:cubicBezTo>
                    <a:pt x="2417" y="4579"/>
                    <a:pt x="2266" y="3827"/>
                    <a:pt x="2457" y="3396"/>
                  </a:cubicBezTo>
                  <a:lnTo>
                    <a:pt x="2482" y="3396"/>
                  </a:lnTo>
                  <a:cubicBezTo>
                    <a:pt x="2683" y="2945"/>
                    <a:pt x="3059" y="2694"/>
                    <a:pt x="3460" y="2444"/>
                  </a:cubicBezTo>
                  <a:cubicBezTo>
                    <a:pt x="3593" y="2346"/>
                    <a:pt x="3762" y="2298"/>
                    <a:pt x="3942" y="2298"/>
                  </a:cubicBezTo>
                  <a:cubicBezTo>
                    <a:pt x="4267" y="2298"/>
                    <a:pt x="4630" y="2454"/>
                    <a:pt x="4888" y="2744"/>
                  </a:cubicBezTo>
                  <a:cubicBezTo>
                    <a:pt x="5289" y="3171"/>
                    <a:pt x="5841" y="3020"/>
                    <a:pt x="6317" y="3221"/>
                  </a:cubicBezTo>
                  <a:cubicBezTo>
                    <a:pt x="6818" y="3446"/>
                    <a:pt x="7420" y="4599"/>
                    <a:pt x="7420" y="4599"/>
                  </a:cubicBezTo>
                  <a:cubicBezTo>
                    <a:pt x="7420" y="4599"/>
                    <a:pt x="7470" y="4298"/>
                    <a:pt x="7620" y="4073"/>
                  </a:cubicBezTo>
                  <a:cubicBezTo>
                    <a:pt x="7645" y="4023"/>
                    <a:pt x="7670" y="3998"/>
                    <a:pt x="7695" y="3973"/>
                  </a:cubicBezTo>
                  <a:cubicBezTo>
                    <a:pt x="7760" y="3908"/>
                    <a:pt x="7845" y="3887"/>
                    <a:pt x="7927" y="3887"/>
                  </a:cubicBezTo>
                  <a:cubicBezTo>
                    <a:pt x="8067" y="3887"/>
                    <a:pt x="8197" y="3947"/>
                    <a:pt x="8197" y="3947"/>
                  </a:cubicBezTo>
                  <a:cubicBezTo>
                    <a:pt x="8222" y="3797"/>
                    <a:pt x="8222" y="3647"/>
                    <a:pt x="8222" y="3496"/>
                  </a:cubicBezTo>
                  <a:cubicBezTo>
                    <a:pt x="8222" y="3045"/>
                    <a:pt x="8096" y="2594"/>
                    <a:pt x="7695" y="2444"/>
                  </a:cubicBezTo>
                  <a:cubicBezTo>
                    <a:pt x="7219" y="2268"/>
                    <a:pt x="7194" y="1917"/>
                    <a:pt x="7044" y="1516"/>
                  </a:cubicBezTo>
                  <a:cubicBezTo>
                    <a:pt x="7019" y="1441"/>
                    <a:pt x="6968" y="1391"/>
                    <a:pt x="6943" y="1316"/>
                  </a:cubicBezTo>
                  <a:cubicBezTo>
                    <a:pt x="6868" y="1166"/>
                    <a:pt x="6793" y="1090"/>
                    <a:pt x="6718" y="1040"/>
                  </a:cubicBezTo>
                  <a:cubicBezTo>
                    <a:pt x="6542" y="915"/>
                    <a:pt x="6367" y="940"/>
                    <a:pt x="6242" y="689"/>
                  </a:cubicBezTo>
                  <a:cubicBezTo>
                    <a:pt x="6166" y="564"/>
                    <a:pt x="6091" y="464"/>
                    <a:pt x="5991" y="363"/>
                  </a:cubicBezTo>
                  <a:lnTo>
                    <a:pt x="5966" y="363"/>
                  </a:lnTo>
                  <a:cubicBezTo>
                    <a:pt x="5740" y="188"/>
                    <a:pt x="5339" y="88"/>
                    <a:pt x="4412" y="13"/>
                  </a:cubicBezTo>
                  <a:cubicBezTo>
                    <a:pt x="4315" y="4"/>
                    <a:pt x="4223" y="0"/>
                    <a:pt x="4136" y="0"/>
                  </a:cubicBezTo>
                  <a:close/>
                </a:path>
              </a:pathLst>
            </a:custGeom>
            <a:solidFill>
              <a:srgbClr val="E25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0"/>
            <p:cNvSpPr/>
            <p:nvPr/>
          </p:nvSpPr>
          <p:spPr>
            <a:xfrm>
              <a:off x="3320325" y="661050"/>
              <a:ext cx="201150" cy="77100"/>
            </a:xfrm>
            <a:custGeom>
              <a:rect b="b" l="l" r="r" t="t"/>
              <a:pathLst>
                <a:path extrusionOk="0" h="3084" w="8046">
                  <a:moveTo>
                    <a:pt x="6868" y="0"/>
                  </a:moveTo>
                  <a:lnTo>
                    <a:pt x="6868" y="0"/>
                  </a:lnTo>
                  <a:cubicBezTo>
                    <a:pt x="6366" y="101"/>
                    <a:pt x="6918" y="1028"/>
                    <a:pt x="6391" y="1228"/>
                  </a:cubicBezTo>
                  <a:cubicBezTo>
                    <a:pt x="6313" y="1260"/>
                    <a:pt x="6223" y="1275"/>
                    <a:pt x="6124" y="1275"/>
                  </a:cubicBezTo>
                  <a:cubicBezTo>
                    <a:pt x="5522" y="1275"/>
                    <a:pt x="4584" y="746"/>
                    <a:pt x="3960" y="401"/>
                  </a:cubicBezTo>
                  <a:cubicBezTo>
                    <a:pt x="3873" y="351"/>
                    <a:pt x="3778" y="329"/>
                    <a:pt x="3678" y="329"/>
                  </a:cubicBezTo>
                  <a:cubicBezTo>
                    <a:pt x="2977" y="329"/>
                    <a:pt x="2034" y="1445"/>
                    <a:pt x="1705" y="2081"/>
                  </a:cubicBezTo>
                  <a:cubicBezTo>
                    <a:pt x="1506" y="2450"/>
                    <a:pt x="1145" y="2578"/>
                    <a:pt x="779" y="2578"/>
                  </a:cubicBezTo>
                  <a:cubicBezTo>
                    <a:pt x="500" y="2578"/>
                    <a:pt x="217" y="2504"/>
                    <a:pt x="0" y="2406"/>
                  </a:cubicBezTo>
                  <a:lnTo>
                    <a:pt x="0" y="2406"/>
                  </a:lnTo>
                  <a:cubicBezTo>
                    <a:pt x="176" y="2832"/>
                    <a:pt x="477" y="3033"/>
                    <a:pt x="802" y="3058"/>
                  </a:cubicBezTo>
                  <a:lnTo>
                    <a:pt x="828" y="3058"/>
                  </a:lnTo>
                  <a:cubicBezTo>
                    <a:pt x="891" y="3061"/>
                    <a:pt x="951" y="3063"/>
                    <a:pt x="1008" y="3063"/>
                  </a:cubicBezTo>
                  <a:cubicBezTo>
                    <a:pt x="2241" y="3063"/>
                    <a:pt x="2090" y="2311"/>
                    <a:pt x="2281" y="1880"/>
                  </a:cubicBezTo>
                  <a:lnTo>
                    <a:pt x="2306" y="1880"/>
                  </a:lnTo>
                  <a:cubicBezTo>
                    <a:pt x="2507" y="1429"/>
                    <a:pt x="2883" y="1178"/>
                    <a:pt x="3284" y="928"/>
                  </a:cubicBezTo>
                  <a:cubicBezTo>
                    <a:pt x="3417" y="830"/>
                    <a:pt x="3586" y="782"/>
                    <a:pt x="3766" y="782"/>
                  </a:cubicBezTo>
                  <a:cubicBezTo>
                    <a:pt x="4091" y="782"/>
                    <a:pt x="4454" y="938"/>
                    <a:pt x="4712" y="1228"/>
                  </a:cubicBezTo>
                  <a:cubicBezTo>
                    <a:pt x="5113" y="1655"/>
                    <a:pt x="5665" y="1504"/>
                    <a:pt x="6141" y="1705"/>
                  </a:cubicBezTo>
                  <a:cubicBezTo>
                    <a:pt x="6642" y="1930"/>
                    <a:pt x="7244" y="3083"/>
                    <a:pt x="7244" y="3083"/>
                  </a:cubicBezTo>
                  <a:cubicBezTo>
                    <a:pt x="7244" y="3083"/>
                    <a:pt x="7294" y="2782"/>
                    <a:pt x="7444" y="2557"/>
                  </a:cubicBezTo>
                  <a:cubicBezTo>
                    <a:pt x="7469" y="2507"/>
                    <a:pt x="7494" y="2482"/>
                    <a:pt x="7519" y="2457"/>
                  </a:cubicBezTo>
                  <a:cubicBezTo>
                    <a:pt x="7584" y="2392"/>
                    <a:pt x="7669" y="2371"/>
                    <a:pt x="7751" y="2371"/>
                  </a:cubicBezTo>
                  <a:cubicBezTo>
                    <a:pt x="7891" y="2371"/>
                    <a:pt x="8021" y="2431"/>
                    <a:pt x="8021" y="2431"/>
                  </a:cubicBezTo>
                  <a:cubicBezTo>
                    <a:pt x="8046" y="2281"/>
                    <a:pt x="8046" y="2131"/>
                    <a:pt x="8046" y="1980"/>
                  </a:cubicBezTo>
                  <a:cubicBezTo>
                    <a:pt x="8046" y="1529"/>
                    <a:pt x="7920" y="1078"/>
                    <a:pt x="7519" y="928"/>
                  </a:cubicBezTo>
                  <a:cubicBezTo>
                    <a:pt x="7043" y="752"/>
                    <a:pt x="7018" y="401"/>
                    <a:pt x="6868" y="0"/>
                  </a:cubicBezTo>
                  <a:close/>
                </a:path>
              </a:pathLst>
            </a:custGeom>
            <a:solidFill>
              <a:srgbClr val="CE4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0"/>
            <p:cNvSpPr/>
            <p:nvPr/>
          </p:nvSpPr>
          <p:spPr>
            <a:xfrm>
              <a:off x="2911175" y="732450"/>
              <a:ext cx="198025" cy="222400"/>
            </a:xfrm>
            <a:custGeom>
              <a:rect b="b" l="l" r="r" t="t"/>
              <a:pathLst>
                <a:path extrusionOk="0" h="8896" w="7921">
                  <a:moveTo>
                    <a:pt x="4264" y="1"/>
                  </a:moveTo>
                  <a:cubicBezTo>
                    <a:pt x="4230" y="1"/>
                    <a:pt x="4195" y="1"/>
                    <a:pt x="4161" y="2"/>
                  </a:cubicBezTo>
                  <a:cubicBezTo>
                    <a:pt x="2507" y="27"/>
                    <a:pt x="1203" y="1280"/>
                    <a:pt x="652" y="1906"/>
                  </a:cubicBezTo>
                  <a:lnTo>
                    <a:pt x="602" y="1956"/>
                  </a:lnTo>
                  <a:cubicBezTo>
                    <a:pt x="101" y="2608"/>
                    <a:pt x="0" y="3560"/>
                    <a:pt x="76" y="4864"/>
                  </a:cubicBezTo>
                  <a:cubicBezTo>
                    <a:pt x="151" y="6167"/>
                    <a:pt x="527" y="7245"/>
                    <a:pt x="1354" y="7921"/>
                  </a:cubicBezTo>
                  <a:cubicBezTo>
                    <a:pt x="1995" y="8446"/>
                    <a:pt x="2968" y="8896"/>
                    <a:pt x="3338" y="8896"/>
                  </a:cubicBezTo>
                  <a:cubicBezTo>
                    <a:pt x="3445" y="8896"/>
                    <a:pt x="3501" y="8858"/>
                    <a:pt x="3484" y="8774"/>
                  </a:cubicBezTo>
                  <a:cubicBezTo>
                    <a:pt x="3459" y="8723"/>
                    <a:pt x="3434" y="8573"/>
                    <a:pt x="3409" y="8373"/>
                  </a:cubicBezTo>
                  <a:cubicBezTo>
                    <a:pt x="3208" y="8072"/>
                    <a:pt x="3133" y="7846"/>
                    <a:pt x="3133" y="7846"/>
                  </a:cubicBezTo>
                  <a:cubicBezTo>
                    <a:pt x="3133" y="7846"/>
                    <a:pt x="2406" y="7545"/>
                    <a:pt x="2131" y="6994"/>
                  </a:cubicBezTo>
                  <a:cubicBezTo>
                    <a:pt x="1830" y="6468"/>
                    <a:pt x="1705" y="5741"/>
                    <a:pt x="2131" y="5490"/>
                  </a:cubicBezTo>
                  <a:cubicBezTo>
                    <a:pt x="2264" y="5407"/>
                    <a:pt x="2395" y="5379"/>
                    <a:pt x="2510" y="5379"/>
                  </a:cubicBezTo>
                  <a:cubicBezTo>
                    <a:pt x="2741" y="5379"/>
                    <a:pt x="2908" y="5490"/>
                    <a:pt x="2908" y="5490"/>
                  </a:cubicBezTo>
                  <a:cubicBezTo>
                    <a:pt x="2908" y="5490"/>
                    <a:pt x="3108" y="5039"/>
                    <a:pt x="3484" y="4312"/>
                  </a:cubicBezTo>
                  <a:cubicBezTo>
                    <a:pt x="3835" y="3611"/>
                    <a:pt x="4111" y="3109"/>
                    <a:pt x="4111" y="3109"/>
                  </a:cubicBezTo>
                  <a:cubicBezTo>
                    <a:pt x="4111" y="3109"/>
                    <a:pt x="4812" y="3034"/>
                    <a:pt x="5790" y="2758"/>
                  </a:cubicBezTo>
                  <a:cubicBezTo>
                    <a:pt x="6742" y="2508"/>
                    <a:pt x="7344" y="1931"/>
                    <a:pt x="7344" y="1931"/>
                  </a:cubicBezTo>
                  <a:cubicBezTo>
                    <a:pt x="7419" y="2082"/>
                    <a:pt x="7519" y="2332"/>
                    <a:pt x="7620" y="2683"/>
                  </a:cubicBezTo>
                  <a:cubicBezTo>
                    <a:pt x="7770" y="2357"/>
                    <a:pt x="7695" y="1756"/>
                    <a:pt x="7695" y="1756"/>
                  </a:cubicBezTo>
                  <a:cubicBezTo>
                    <a:pt x="7695" y="1756"/>
                    <a:pt x="7920" y="1455"/>
                    <a:pt x="7845" y="1054"/>
                  </a:cubicBezTo>
                  <a:cubicBezTo>
                    <a:pt x="7820" y="1004"/>
                    <a:pt x="7770" y="929"/>
                    <a:pt x="7645" y="854"/>
                  </a:cubicBezTo>
                  <a:cubicBezTo>
                    <a:pt x="7132" y="463"/>
                    <a:pt x="5595" y="1"/>
                    <a:pt x="4264" y="1"/>
                  </a:cubicBezTo>
                  <a:close/>
                </a:path>
              </a:pathLst>
            </a:custGeom>
            <a:solidFill>
              <a:srgbClr val="CC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0"/>
            <p:cNvSpPr/>
            <p:nvPr/>
          </p:nvSpPr>
          <p:spPr>
            <a:xfrm>
              <a:off x="2911175" y="753775"/>
              <a:ext cx="198025" cy="201075"/>
            </a:xfrm>
            <a:custGeom>
              <a:rect b="b" l="l" r="r" t="t"/>
              <a:pathLst>
                <a:path extrusionOk="0" h="8043" w="7921">
                  <a:moveTo>
                    <a:pt x="7645" y="1"/>
                  </a:moveTo>
                  <a:cubicBezTo>
                    <a:pt x="7645" y="226"/>
                    <a:pt x="7594" y="502"/>
                    <a:pt x="7394" y="727"/>
                  </a:cubicBezTo>
                  <a:cubicBezTo>
                    <a:pt x="6943" y="1254"/>
                    <a:pt x="5339" y="1880"/>
                    <a:pt x="3409" y="2131"/>
                  </a:cubicBezTo>
                  <a:cubicBezTo>
                    <a:pt x="3179" y="2161"/>
                    <a:pt x="2962" y="2175"/>
                    <a:pt x="2758" y="2175"/>
                  </a:cubicBezTo>
                  <a:cubicBezTo>
                    <a:pt x="1608" y="2175"/>
                    <a:pt x="879" y="1721"/>
                    <a:pt x="602" y="1103"/>
                  </a:cubicBezTo>
                  <a:cubicBezTo>
                    <a:pt x="101" y="1755"/>
                    <a:pt x="0" y="2707"/>
                    <a:pt x="76" y="4011"/>
                  </a:cubicBezTo>
                  <a:cubicBezTo>
                    <a:pt x="151" y="5314"/>
                    <a:pt x="527" y="6392"/>
                    <a:pt x="1354" y="7068"/>
                  </a:cubicBezTo>
                  <a:cubicBezTo>
                    <a:pt x="1995" y="7593"/>
                    <a:pt x="2968" y="8043"/>
                    <a:pt x="3338" y="8043"/>
                  </a:cubicBezTo>
                  <a:cubicBezTo>
                    <a:pt x="3445" y="8043"/>
                    <a:pt x="3501" y="8005"/>
                    <a:pt x="3484" y="7921"/>
                  </a:cubicBezTo>
                  <a:cubicBezTo>
                    <a:pt x="3459" y="7870"/>
                    <a:pt x="3434" y="7720"/>
                    <a:pt x="3409" y="7520"/>
                  </a:cubicBezTo>
                  <a:cubicBezTo>
                    <a:pt x="3208" y="7219"/>
                    <a:pt x="3133" y="6993"/>
                    <a:pt x="3133" y="6993"/>
                  </a:cubicBezTo>
                  <a:cubicBezTo>
                    <a:pt x="3133" y="6993"/>
                    <a:pt x="2406" y="6692"/>
                    <a:pt x="2131" y="6141"/>
                  </a:cubicBezTo>
                  <a:cubicBezTo>
                    <a:pt x="1830" y="5615"/>
                    <a:pt x="1705" y="4888"/>
                    <a:pt x="2131" y="4637"/>
                  </a:cubicBezTo>
                  <a:cubicBezTo>
                    <a:pt x="2264" y="4554"/>
                    <a:pt x="2395" y="4526"/>
                    <a:pt x="2510" y="4526"/>
                  </a:cubicBezTo>
                  <a:cubicBezTo>
                    <a:pt x="2741" y="4526"/>
                    <a:pt x="2908" y="4637"/>
                    <a:pt x="2908" y="4637"/>
                  </a:cubicBezTo>
                  <a:cubicBezTo>
                    <a:pt x="2908" y="4637"/>
                    <a:pt x="3108" y="4186"/>
                    <a:pt x="3484" y="3459"/>
                  </a:cubicBezTo>
                  <a:cubicBezTo>
                    <a:pt x="3835" y="2758"/>
                    <a:pt x="4111" y="2256"/>
                    <a:pt x="4111" y="2256"/>
                  </a:cubicBezTo>
                  <a:cubicBezTo>
                    <a:pt x="4111" y="2256"/>
                    <a:pt x="4812" y="2181"/>
                    <a:pt x="5790" y="1905"/>
                  </a:cubicBezTo>
                  <a:cubicBezTo>
                    <a:pt x="6742" y="1655"/>
                    <a:pt x="7344" y="1078"/>
                    <a:pt x="7344" y="1078"/>
                  </a:cubicBezTo>
                  <a:cubicBezTo>
                    <a:pt x="7419" y="1229"/>
                    <a:pt x="7519" y="1479"/>
                    <a:pt x="7620" y="1830"/>
                  </a:cubicBezTo>
                  <a:cubicBezTo>
                    <a:pt x="7770" y="1504"/>
                    <a:pt x="7695" y="903"/>
                    <a:pt x="7695" y="903"/>
                  </a:cubicBezTo>
                  <a:cubicBezTo>
                    <a:pt x="7695" y="903"/>
                    <a:pt x="7920" y="602"/>
                    <a:pt x="7845" y="201"/>
                  </a:cubicBezTo>
                  <a:cubicBezTo>
                    <a:pt x="7820" y="151"/>
                    <a:pt x="7770" y="76"/>
                    <a:pt x="7645" y="1"/>
                  </a:cubicBezTo>
                  <a:close/>
                </a:path>
              </a:pathLst>
            </a:custGeom>
            <a:solidFill>
              <a:srgbClr val="BC90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0"/>
            <p:cNvSpPr/>
            <p:nvPr/>
          </p:nvSpPr>
          <p:spPr>
            <a:xfrm>
              <a:off x="3572200" y="1839000"/>
              <a:ext cx="109675" cy="48900"/>
            </a:xfrm>
            <a:custGeom>
              <a:rect b="b" l="l" r="r" t="t"/>
              <a:pathLst>
                <a:path extrusionOk="0" h="1956" w="4387">
                  <a:moveTo>
                    <a:pt x="4136" y="0"/>
                  </a:moveTo>
                  <a:lnTo>
                    <a:pt x="3259" y="151"/>
                  </a:lnTo>
                  <a:lnTo>
                    <a:pt x="1" y="1955"/>
                  </a:lnTo>
                  <a:lnTo>
                    <a:pt x="4387" y="1955"/>
                  </a:lnTo>
                  <a:cubicBezTo>
                    <a:pt x="4387" y="1955"/>
                    <a:pt x="4211" y="351"/>
                    <a:pt x="4136" y="0"/>
                  </a:cubicBezTo>
                  <a:close/>
                </a:path>
              </a:pathLst>
            </a:custGeom>
            <a:solidFill>
              <a:srgbClr val="871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0"/>
            <p:cNvSpPr/>
            <p:nvPr/>
          </p:nvSpPr>
          <p:spPr>
            <a:xfrm>
              <a:off x="3730725" y="1774450"/>
              <a:ext cx="72075" cy="113450"/>
            </a:xfrm>
            <a:custGeom>
              <a:rect b="b" l="l" r="r" t="t"/>
              <a:pathLst>
                <a:path extrusionOk="0" h="4538" w="2883">
                  <a:moveTo>
                    <a:pt x="1179" y="1"/>
                  </a:moveTo>
                  <a:lnTo>
                    <a:pt x="878" y="1279"/>
                  </a:lnTo>
                  <a:lnTo>
                    <a:pt x="1" y="4537"/>
                  </a:lnTo>
                  <a:cubicBezTo>
                    <a:pt x="1" y="4537"/>
                    <a:pt x="928" y="3811"/>
                    <a:pt x="1830" y="2858"/>
                  </a:cubicBezTo>
                  <a:cubicBezTo>
                    <a:pt x="2707" y="1881"/>
                    <a:pt x="2883" y="1505"/>
                    <a:pt x="2883" y="1505"/>
                  </a:cubicBezTo>
                  <a:lnTo>
                    <a:pt x="1179" y="1"/>
                  </a:lnTo>
                  <a:close/>
                </a:path>
              </a:pathLst>
            </a:custGeom>
            <a:solidFill>
              <a:srgbClr val="871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0"/>
            <p:cNvSpPr/>
            <p:nvPr/>
          </p:nvSpPr>
          <p:spPr>
            <a:xfrm>
              <a:off x="2817200" y="1825575"/>
              <a:ext cx="104650" cy="62325"/>
            </a:xfrm>
            <a:custGeom>
              <a:rect b="b" l="l" r="r" t="t"/>
              <a:pathLst>
                <a:path extrusionOk="0" h="2493" w="4186">
                  <a:moveTo>
                    <a:pt x="3417" y="1"/>
                  </a:moveTo>
                  <a:cubicBezTo>
                    <a:pt x="3160" y="1"/>
                    <a:pt x="2802" y="71"/>
                    <a:pt x="2331" y="312"/>
                  </a:cubicBezTo>
                  <a:cubicBezTo>
                    <a:pt x="2306" y="312"/>
                    <a:pt x="1353" y="1089"/>
                    <a:pt x="677" y="1791"/>
                  </a:cubicBezTo>
                  <a:lnTo>
                    <a:pt x="0" y="2492"/>
                  </a:lnTo>
                  <a:lnTo>
                    <a:pt x="4035" y="2292"/>
                  </a:lnTo>
                  <a:cubicBezTo>
                    <a:pt x="4035" y="2292"/>
                    <a:pt x="4185" y="813"/>
                    <a:pt x="3935" y="136"/>
                  </a:cubicBezTo>
                  <a:cubicBezTo>
                    <a:pt x="3935" y="136"/>
                    <a:pt x="3774" y="1"/>
                    <a:pt x="3417" y="1"/>
                  </a:cubicBezTo>
                  <a:close/>
                </a:path>
              </a:pathLst>
            </a:custGeom>
            <a:solidFill>
              <a:srgbClr val="4AA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0"/>
            <p:cNvSpPr/>
            <p:nvPr/>
          </p:nvSpPr>
          <p:spPr>
            <a:xfrm>
              <a:off x="3531475" y="1280100"/>
              <a:ext cx="1900" cy="25"/>
            </a:xfrm>
            <a:custGeom>
              <a:rect b="b" l="l" r="r" t="t"/>
              <a:pathLst>
                <a:path extrusionOk="0" h="1" w="76">
                  <a:moveTo>
                    <a:pt x="76" y="0"/>
                  </a:moveTo>
                  <a:cubicBezTo>
                    <a:pt x="26" y="0"/>
                    <a:pt x="1" y="0"/>
                    <a:pt x="1" y="0"/>
                  </a:cubicBezTo>
                  <a:cubicBezTo>
                    <a:pt x="1" y="0"/>
                    <a:pt x="26" y="0"/>
                    <a:pt x="76"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0"/>
            <p:cNvSpPr/>
            <p:nvPr/>
          </p:nvSpPr>
          <p:spPr>
            <a:xfrm>
              <a:off x="3026450" y="968075"/>
              <a:ext cx="675" cy="25"/>
            </a:xfrm>
            <a:custGeom>
              <a:rect b="b" l="l" r="r" t="t"/>
              <a:pathLst>
                <a:path extrusionOk="0" h="1" w="27">
                  <a:moveTo>
                    <a:pt x="26" y="0"/>
                  </a:moveTo>
                  <a:lnTo>
                    <a:pt x="1" y="0"/>
                  </a:lnTo>
                  <a:lnTo>
                    <a:pt x="26" y="0"/>
                  </a:lnTo>
                  <a:close/>
                </a:path>
              </a:pathLst>
            </a:custGeom>
            <a:solidFill>
              <a:srgbClr val="061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0"/>
            <p:cNvSpPr/>
            <p:nvPr/>
          </p:nvSpPr>
          <p:spPr>
            <a:xfrm>
              <a:off x="3022075" y="965550"/>
              <a:ext cx="25" cy="25"/>
            </a:xfrm>
            <a:custGeom>
              <a:rect b="b" l="l" r="r" t="t"/>
              <a:pathLst>
                <a:path extrusionOk="0" h="1" w="1">
                  <a:moveTo>
                    <a:pt x="1" y="1"/>
                  </a:moveTo>
                  <a:lnTo>
                    <a:pt x="1" y="1"/>
                  </a:lnTo>
                  <a:lnTo>
                    <a:pt x="1" y="1"/>
                  </a:lnTo>
                  <a:close/>
                </a:path>
              </a:pathLst>
            </a:custGeom>
            <a:solidFill>
              <a:srgbClr val="061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0"/>
            <p:cNvSpPr/>
            <p:nvPr/>
          </p:nvSpPr>
          <p:spPr>
            <a:xfrm>
              <a:off x="3035225" y="971200"/>
              <a:ext cx="1275" cy="650"/>
            </a:xfrm>
            <a:custGeom>
              <a:rect b="b" l="l" r="r" t="t"/>
              <a:pathLst>
                <a:path extrusionOk="0" h="26" w="51">
                  <a:moveTo>
                    <a:pt x="51" y="26"/>
                  </a:moveTo>
                  <a:lnTo>
                    <a:pt x="1" y="0"/>
                  </a:lnTo>
                  <a:lnTo>
                    <a:pt x="51" y="26"/>
                  </a:lnTo>
                  <a:close/>
                </a:path>
              </a:pathLst>
            </a:custGeom>
            <a:solidFill>
              <a:srgbClr val="061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0"/>
            <p:cNvSpPr/>
            <p:nvPr/>
          </p:nvSpPr>
          <p:spPr>
            <a:xfrm>
              <a:off x="3030850" y="969950"/>
              <a:ext cx="1275" cy="25"/>
            </a:xfrm>
            <a:custGeom>
              <a:rect b="b" l="l" r="r" t="t"/>
              <a:pathLst>
                <a:path extrusionOk="0" h="1" w="51">
                  <a:moveTo>
                    <a:pt x="51" y="0"/>
                  </a:moveTo>
                  <a:lnTo>
                    <a:pt x="0" y="0"/>
                  </a:lnTo>
                  <a:lnTo>
                    <a:pt x="51" y="0"/>
                  </a:lnTo>
                  <a:close/>
                </a:path>
              </a:pathLst>
            </a:custGeom>
            <a:solidFill>
              <a:srgbClr val="061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0"/>
            <p:cNvSpPr/>
            <p:nvPr/>
          </p:nvSpPr>
          <p:spPr>
            <a:xfrm>
              <a:off x="3036475" y="971825"/>
              <a:ext cx="5675" cy="1275"/>
            </a:xfrm>
            <a:custGeom>
              <a:rect b="b" l="l" r="r" t="t"/>
              <a:pathLst>
                <a:path extrusionOk="0" h="51" w="227">
                  <a:moveTo>
                    <a:pt x="227" y="51"/>
                  </a:moveTo>
                  <a:cubicBezTo>
                    <a:pt x="151" y="26"/>
                    <a:pt x="76" y="26"/>
                    <a:pt x="1" y="1"/>
                  </a:cubicBezTo>
                  <a:cubicBezTo>
                    <a:pt x="76" y="26"/>
                    <a:pt x="151" y="26"/>
                    <a:pt x="227" y="5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0"/>
            <p:cNvSpPr/>
            <p:nvPr/>
          </p:nvSpPr>
          <p:spPr>
            <a:xfrm>
              <a:off x="3022075" y="965550"/>
              <a:ext cx="4400" cy="2550"/>
            </a:xfrm>
            <a:custGeom>
              <a:rect b="b" l="l" r="r" t="t"/>
              <a:pathLst>
                <a:path extrusionOk="0" h="102" w="176">
                  <a:moveTo>
                    <a:pt x="176" y="101"/>
                  </a:moveTo>
                  <a:cubicBezTo>
                    <a:pt x="126" y="76"/>
                    <a:pt x="51" y="51"/>
                    <a:pt x="1" y="1"/>
                  </a:cubicBezTo>
                  <a:cubicBezTo>
                    <a:pt x="51" y="51"/>
                    <a:pt x="126" y="76"/>
                    <a:pt x="176" y="10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0"/>
            <p:cNvSpPr/>
            <p:nvPr/>
          </p:nvSpPr>
          <p:spPr>
            <a:xfrm>
              <a:off x="3032100" y="969950"/>
              <a:ext cx="3150" cy="1275"/>
            </a:xfrm>
            <a:custGeom>
              <a:rect b="b" l="l" r="r" t="t"/>
              <a:pathLst>
                <a:path extrusionOk="0" h="51" w="126">
                  <a:moveTo>
                    <a:pt x="126" y="50"/>
                  </a:moveTo>
                  <a:cubicBezTo>
                    <a:pt x="76" y="50"/>
                    <a:pt x="51" y="25"/>
                    <a:pt x="1" y="0"/>
                  </a:cubicBezTo>
                  <a:cubicBezTo>
                    <a:pt x="51" y="25"/>
                    <a:pt x="76" y="50"/>
                    <a:pt x="126" y="5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0"/>
            <p:cNvSpPr/>
            <p:nvPr/>
          </p:nvSpPr>
          <p:spPr>
            <a:xfrm>
              <a:off x="3027100" y="968075"/>
              <a:ext cx="3775" cy="1900"/>
            </a:xfrm>
            <a:custGeom>
              <a:rect b="b" l="l" r="r" t="t"/>
              <a:pathLst>
                <a:path extrusionOk="0" h="76" w="151">
                  <a:moveTo>
                    <a:pt x="150" y="75"/>
                  </a:moveTo>
                  <a:cubicBezTo>
                    <a:pt x="100" y="50"/>
                    <a:pt x="50" y="25"/>
                    <a:pt x="0" y="0"/>
                  </a:cubicBezTo>
                  <a:cubicBezTo>
                    <a:pt x="50" y="25"/>
                    <a:pt x="100" y="50"/>
                    <a:pt x="150" y="75"/>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0"/>
            <p:cNvSpPr/>
            <p:nvPr/>
          </p:nvSpPr>
          <p:spPr>
            <a:xfrm>
              <a:off x="3001400" y="845100"/>
              <a:ext cx="46875" cy="15950"/>
            </a:xfrm>
            <a:custGeom>
              <a:rect b="b" l="l" r="r" t="t"/>
              <a:pathLst>
                <a:path extrusionOk="0" h="638" w="1875">
                  <a:moveTo>
                    <a:pt x="1346" y="1"/>
                  </a:moveTo>
                  <a:cubicBezTo>
                    <a:pt x="1252" y="1"/>
                    <a:pt x="1146" y="10"/>
                    <a:pt x="1028" y="32"/>
                  </a:cubicBezTo>
                  <a:cubicBezTo>
                    <a:pt x="477" y="132"/>
                    <a:pt x="0" y="608"/>
                    <a:pt x="101" y="633"/>
                  </a:cubicBezTo>
                  <a:cubicBezTo>
                    <a:pt x="141" y="636"/>
                    <a:pt x="190" y="637"/>
                    <a:pt x="247" y="637"/>
                  </a:cubicBezTo>
                  <a:cubicBezTo>
                    <a:pt x="754" y="637"/>
                    <a:pt x="1833" y="536"/>
                    <a:pt x="1855" y="333"/>
                  </a:cubicBezTo>
                  <a:cubicBezTo>
                    <a:pt x="1875" y="136"/>
                    <a:pt x="1693" y="1"/>
                    <a:pt x="1346" y="1"/>
                  </a:cubicBezTo>
                  <a:close/>
                </a:path>
              </a:pathLst>
            </a:custGeom>
            <a:solidFill>
              <a:srgbClr val="BC90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0"/>
            <p:cNvSpPr/>
            <p:nvPr/>
          </p:nvSpPr>
          <p:spPr>
            <a:xfrm>
              <a:off x="3075325" y="828975"/>
              <a:ext cx="35125" cy="18550"/>
            </a:xfrm>
            <a:custGeom>
              <a:rect b="b" l="l" r="r" t="t"/>
              <a:pathLst>
                <a:path extrusionOk="0" h="742" w="1405">
                  <a:moveTo>
                    <a:pt x="1000" y="0"/>
                  </a:moveTo>
                  <a:cubicBezTo>
                    <a:pt x="870" y="0"/>
                    <a:pt x="711" y="25"/>
                    <a:pt x="527" y="100"/>
                  </a:cubicBezTo>
                  <a:cubicBezTo>
                    <a:pt x="1" y="351"/>
                    <a:pt x="26" y="552"/>
                    <a:pt x="151" y="702"/>
                  </a:cubicBezTo>
                  <a:cubicBezTo>
                    <a:pt x="173" y="730"/>
                    <a:pt x="206" y="741"/>
                    <a:pt x="248" y="741"/>
                  </a:cubicBezTo>
                  <a:cubicBezTo>
                    <a:pt x="394" y="741"/>
                    <a:pt x="644" y="594"/>
                    <a:pt x="878" y="476"/>
                  </a:cubicBezTo>
                  <a:cubicBezTo>
                    <a:pt x="1179" y="326"/>
                    <a:pt x="1404" y="100"/>
                    <a:pt x="1404" y="100"/>
                  </a:cubicBezTo>
                  <a:cubicBezTo>
                    <a:pt x="1404" y="100"/>
                    <a:pt x="1260" y="0"/>
                    <a:pt x="1000" y="0"/>
                  </a:cubicBezTo>
                  <a:close/>
                </a:path>
              </a:pathLst>
            </a:custGeom>
            <a:solidFill>
              <a:srgbClr val="BC90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0"/>
            <p:cNvSpPr/>
            <p:nvPr/>
          </p:nvSpPr>
          <p:spPr>
            <a:xfrm>
              <a:off x="3415550" y="733175"/>
              <a:ext cx="48275" cy="25650"/>
            </a:xfrm>
            <a:custGeom>
              <a:rect b="b" l="l" r="r" t="t"/>
              <a:pathLst>
                <a:path extrusionOk="0" h="1026" w="1931">
                  <a:moveTo>
                    <a:pt x="1708" y="1"/>
                  </a:moveTo>
                  <a:cubicBezTo>
                    <a:pt x="1563" y="1"/>
                    <a:pt x="1342" y="41"/>
                    <a:pt x="1029" y="198"/>
                  </a:cubicBezTo>
                  <a:cubicBezTo>
                    <a:pt x="352" y="549"/>
                    <a:pt x="1" y="1000"/>
                    <a:pt x="302" y="1025"/>
                  </a:cubicBezTo>
                  <a:cubicBezTo>
                    <a:pt x="753" y="1025"/>
                    <a:pt x="1931" y="48"/>
                    <a:pt x="1931" y="48"/>
                  </a:cubicBezTo>
                  <a:cubicBezTo>
                    <a:pt x="1931" y="48"/>
                    <a:pt x="1863" y="1"/>
                    <a:pt x="1708" y="1"/>
                  </a:cubicBezTo>
                  <a:close/>
                </a:path>
              </a:pathLst>
            </a:custGeom>
            <a:solidFill>
              <a:srgbClr val="CE4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0"/>
            <p:cNvSpPr/>
            <p:nvPr/>
          </p:nvSpPr>
          <p:spPr>
            <a:xfrm>
              <a:off x="3347275" y="763800"/>
              <a:ext cx="45350" cy="16325"/>
            </a:xfrm>
            <a:custGeom>
              <a:rect b="b" l="l" r="r" t="t"/>
              <a:pathLst>
                <a:path extrusionOk="0" h="653" w="1814">
                  <a:moveTo>
                    <a:pt x="1294" y="0"/>
                  </a:moveTo>
                  <a:cubicBezTo>
                    <a:pt x="1154" y="0"/>
                    <a:pt x="981" y="21"/>
                    <a:pt x="777" y="76"/>
                  </a:cubicBezTo>
                  <a:cubicBezTo>
                    <a:pt x="0" y="301"/>
                    <a:pt x="100" y="652"/>
                    <a:pt x="100" y="652"/>
                  </a:cubicBezTo>
                  <a:cubicBezTo>
                    <a:pt x="100" y="652"/>
                    <a:pt x="1328" y="452"/>
                    <a:pt x="1704" y="226"/>
                  </a:cubicBezTo>
                  <a:cubicBezTo>
                    <a:pt x="1814" y="153"/>
                    <a:pt x="1671" y="0"/>
                    <a:pt x="1294" y="0"/>
                  </a:cubicBezTo>
                  <a:close/>
                </a:path>
              </a:pathLst>
            </a:custGeom>
            <a:solidFill>
              <a:srgbClr val="CE4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0"/>
            <p:cNvSpPr/>
            <p:nvPr/>
          </p:nvSpPr>
          <p:spPr>
            <a:xfrm>
              <a:off x="3159925" y="1839625"/>
              <a:ext cx="107175" cy="48275"/>
            </a:xfrm>
            <a:custGeom>
              <a:rect b="b" l="l" r="r" t="t"/>
              <a:pathLst>
                <a:path extrusionOk="0" h="1931" w="4287">
                  <a:moveTo>
                    <a:pt x="502" y="0"/>
                  </a:moveTo>
                  <a:cubicBezTo>
                    <a:pt x="502" y="0"/>
                    <a:pt x="50" y="1429"/>
                    <a:pt x="0" y="1930"/>
                  </a:cubicBezTo>
                  <a:lnTo>
                    <a:pt x="4286" y="1930"/>
                  </a:lnTo>
                  <a:lnTo>
                    <a:pt x="2131" y="26"/>
                  </a:lnTo>
                  <a:cubicBezTo>
                    <a:pt x="2131" y="26"/>
                    <a:pt x="1631" y="86"/>
                    <a:pt x="1168" y="86"/>
                  </a:cubicBezTo>
                  <a:cubicBezTo>
                    <a:pt x="898" y="86"/>
                    <a:pt x="640" y="65"/>
                    <a:pt x="502" y="0"/>
                  </a:cubicBezTo>
                  <a:close/>
                </a:path>
              </a:pathLst>
            </a:custGeom>
            <a:solidFill>
              <a:srgbClr val="4AA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0"/>
            <p:cNvSpPr/>
            <p:nvPr/>
          </p:nvSpPr>
          <p:spPr>
            <a:xfrm>
              <a:off x="3464425" y="613350"/>
              <a:ext cx="29425" cy="35825"/>
            </a:xfrm>
            <a:custGeom>
              <a:rect b="b" l="l" r="r" t="t"/>
              <a:pathLst>
                <a:path extrusionOk="0" h="1433" w="1177">
                  <a:moveTo>
                    <a:pt x="540" y="0"/>
                  </a:moveTo>
                  <a:cubicBezTo>
                    <a:pt x="520" y="0"/>
                    <a:pt x="499" y="1"/>
                    <a:pt x="477" y="4"/>
                  </a:cubicBezTo>
                  <a:cubicBezTo>
                    <a:pt x="402" y="4"/>
                    <a:pt x="352" y="29"/>
                    <a:pt x="302" y="54"/>
                  </a:cubicBezTo>
                  <a:cubicBezTo>
                    <a:pt x="1" y="229"/>
                    <a:pt x="26" y="755"/>
                    <a:pt x="26" y="755"/>
                  </a:cubicBezTo>
                  <a:cubicBezTo>
                    <a:pt x="151" y="831"/>
                    <a:pt x="226" y="956"/>
                    <a:pt x="302" y="1081"/>
                  </a:cubicBezTo>
                  <a:cubicBezTo>
                    <a:pt x="427" y="1332"/>
                    <a:pt x="602" y="1307"/>
                    <a:pt x="778" y="1432"/>
                  </a:cubicBezTo>
                  <a:cubicBezTo>
                    <a:pt x="778" y="1432"/>
                    <a:pt x="1079" y="1157"/>
                    <a:pt x="1129" y="831"/>
                  </a:cubicBezTo>
                  <a:cubicBezTo>
                    <a:pt x="1177" y="519"/>
                    <a:pt x="995" y="0"/>
                    <a:pt x="540" y="0"/>
                  </a:cubicBezTo>
                  <a:close/>
                </a:path>
              </a:pathLst>
            </a:custGeom>
            <a:solidFill>
              <a:srgbClr val="871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0"/>
            <p:cNvSpPr/>
            <p:nvPr/>
          </p:nvSpPr>
          <p:spPr>
            <a:xfrm>
              <a:off x="3501400" y="724950"/>
              <a:ext cx="5050" cy="13200"/>
            </a:xfrm>
            <a:custGeom>
              <a:rect b="b" l="l" r="r" t="t"/>
              <a:pathLst>
                <a:path extrusionOk="0" h="528" w="202">
                  <a:moveTo>
                    <a:pt x="201" y="1"/>
                  </a:moveTo>
                  <a:lnTo>
                    <a:pt x="201" y="1"/>
                  </a:lnTo>
                  <a:cubicBezTo>
                    <a:pt x="51" y="226"/>
                    <a:pt x="1" y="527"/>
                    <a:pt x="1" y="527"/>
                  </a:cubicBezTo>
                  <a:cubicBezTo>
                    <a:pt x="1" y="527"/>
                    <a:pt x="51" y="302"/>
                    <a:pt x="201" y="1"/>
                  </a:cubicBezTo>
                  <a:close/>
                </a:path>
              </a:pathLst>
            </a:custGeom>
            <a:solidFill>
              <a:srgbClr val="59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0"/>
            <p:cNvSpPr/>
            <p:nvPr/>
          </p:nvSpPr>
          <p:spPr>
            <a:xfrm>
              <a:off x="2932475" y="1823325"/>
              <a:ext cx="197400" cy="64650"/>
            </a:xfrm>
            <a:custGeom>
              <a:rect b="b" l="l" r="r" t="t"/>
              <a:pathLst>
                <a:path extrusionOk="0" h="2586" w="7896">
                  <a:moveTo>
                    <a:pt x="7244" y="1"/>
                  </a:moveTo>
                  <a:lnTo>
                    <a:pt x="552" y="51"/>
                  </a:lnTo>
                  <a:cubicBezTo>
                    <a:pt x="402" y="51"/>
                    <a:pt x="276" y="176"/>
                    <a:pt x="251" y="327"/>
                  </a:cubicBezTo>
                  <a:lnTo>
                    <a:pt x="26" y="2231"/>
                  </a:lnTo>
                  <a:cubicBezTo>
                    <a:pt x="1" y="2407"/>
                    <a:pt x="126" y="2557"/>
                    <a:pt x="301" y="2582"/>
                  </a:cubicBezTo>
                  <a:cubicBezTo>
                    <a:pt x="316" y="2584"/>
                    <a:pt x="331" y="2586"/>
                    <a:pt x="346" y="2586"/>
                  </a:cubicBezTo>
                  <a:cubicBezTo>
                    <a:pt x="502" y="2586"/>
                    <a:pt x="629" y="2467"/>
                    <a:pt x="652" y="2307"/>
                  </a:cubicBezTo>
                  <a:lnTo>
                    <a:pt x="853" y="678"/>
                  </a:lnTo>
                  <a:lnTo>
                    <a:pt x="2031" y="678"/>
                  </a:lnTo>
                  <a:lnTo>
                    <a:pt x="2031" y="2257"/>
                  </a:lnTo>
                  <a:cubicBezTo>
                    <a:pt x="2031" y="2432"/>
                    <a:pt x="2181" y="2582"/>
                    <a:pt x="2356" y="2582"/>
                  </a:cubicBezTo>
                  <a:cubicBezTo>
                    <a:pt x="2532" y="2582"/>
                    <a:pt x="2682" y="2432"/>
                    <a:pt x="2682" y="2257"/>
                  </a:cubicBezTo>
                  <a:lnTo>
                    <a:pt x="2682" y="678"/>
                  </a:lnTo>
                  <a:lnTo>
                    <a:pt x="6993" y="652"/>
                  </a:lnTo>
                  <a:lnTo>
                    <a:pt x="7244" y="2307"/>
                  </a:lnTo>
                  <a:cubicBezTo>
                    <a:pt x="7269" y="2482"/>
                    <a:pt x="7394" y="2582"/>
                    <a:pt x="7570" y="2582"/>
                  </a:cubicBezTo>
                  <a:lnTo>
                    <a:pt x="7595" y="2582"/>
                  </a:lnTo>
                  <a:cubicBezTo>
                    <a:pt x="7770" y="2557"/>
                    <a:pt x="7895" y="2382"/>
                    <a:pt x="7870" y="2206"/>
                  </a:cubicBezTo>
                  <a:lnTo>
                    <a:pt x="7570" y="277"/>
                  </a:lnTo>
                  <a:cubicBezTo>
                    <a:pt x="7544" y="126"/>
                    <a:pt x="7419" y="1"/>
                    <a:pt x="7244" y="1"/>
                  </a:cubicBezTo>
                  <a:close/>
                </a:path>
              </a:pathLst>
            </a:custGeom>
            <a:solidFill>
              <a:srgbClr val="700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0"/>
            <p:cNvSpPr/>
            <p:nvPr/>
          </p:nvSpPr>
          <p:spPr>
            <a:xfrm>
              <a:off x="2970075" y="877225"/>
              <a:ext cx="17575" cy="36350"/>
            </a:xfrm>
            <a:custGeom>
              <a:rect b="b" l="l" r="r" t="t"/>
              <a:pathLst>
                <a:path extrusionOk="0" h="1454" w="703">
                  <a:moveTo>
                    <a:pt x="25" y="0"/>
                  </a:moveTo>
                  <a:lnTo>
                    <a:pt x="0" y="50"/>
                  </a:lnTo>
                  <a:cubicBezTo>
                    <a:pt x="0" y="50"/>
                    <a:pt x="151" y="276"/>
                    <a:pt x="301" y="576"/>
                  </a:cubicBezTo>
                  <a:cubicBezTo>
                    <a:pt x="451" y="877"/>
                    <a:pt x="552" y="1153"/>
                    <a:pt x="602" y="1404"/>
                  </a:cubicBezTo>
                  <a:lnTo>
                    <a:pt x="652" y="1454"/>
                  </a:lnTo>
                  <a:lnTo>
                    <a:pt x="702" y="1379"/>
                  </a:lnTo>
                  <a:cubicBezTo>
                    <a:pt x="652" y="1128"/>
                    <a:pt x="552" y="852"/>
                    <a:pt x="401" y="551"/>
                  </a:cubicBezTo>
                  <a:cubicBezTo>
                    <a:pt x="251" y="226"/>
                    <a:pt x="101" y="0"/>
                    <a:pt x="101"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0"/>
            <p:cNvSpPr/>
            <p:nvPr/>
          </p:nvSpPr>
          <p:spPr>
            <a:xfrm>
              <a:off x="2968825" y="887875"/>
              <a:ext cx="14425" cy="18800"/>
            </a:xfrm>
            <a:custGeom>
              <a:rect b="b" l="l" r="r" t="t"/>
              <a:pathLst>
                <a:path extrusionOk="0" h="752" w="577">
                  <a:moveTo>
                    <a:pt x="376" y="0"/>
                  </a:moveTo>
                  <a:lnTo>
                    <a:pt x="326" y="25"/>
                  </a:lnTo>
                  <a:cubicBezTo>
                    <a:pt x="276" y="75"/>
                    <a:pt x="0" y="551"/>
                    <a:pt x="201" y="702"/>
                  </a:cubicBezTo>
                  <a:cubicBezTo>
                    <a:pt x="226" y="752"/>
                    <a:pt x="276" y="752"/>
                    <a:pt x="326" y="752"/>
                  </a:cubicBezTo>
                  <a:lnTo>
                    <a:pt x="351" y="752"/>
                  </a:lnTo>
                  <a:cubicBezTo>
                    <a:pt x="476" y="727"/>
                    <a:pt x="577" y="577"/>
                    <a:pt x="577" y="551"/>
                  </a:cubicBezTo>
                  <a:lnTo>
                    <a:pt x="577" y="501"/>
                  </a:lnTo>
                  <a:lnTo>
                    <a:pt x="501" y="501"/>
                  </a:lnTo>
                  <a:cubicBezTo>
                    <a:pt x="476" y="551"/>
                    <a:pt x="401" y="652"/>
                    <a:pt x="326" y="652"/>
                  </a:cubicBezTo>
                  <a:lnTo>
                    <a:pt x="251" y="627"/>
                  </a:lnTo>
                  <a:cubicBezTo>
                    <a:pt x="151" y="551"/>
                    <a:pt x="301" y="226"/>
                    <a:pt x="401" y="75"/>
                  </a:cubicBezTo>
                  <a:lnTo>
                    <a:pt x="376"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0"/>
            <p:cNvSpPr/>
            <p:nvPr/>
          </p:nvSpPr>
          <p:spPr>
            <a:xfrm>
              <a:off x="3074700" y="856525"/>
              <a:ext cx="30725" cy="55175"/>
            </a:xfrm>
            <a:custGeom>
              <a:rect b="b" l="l" r="r" t="t"/>
              <a:pathLst>
                <a:path extrusionOk="0" h="2207" w="1229">
                  <a:moveTo>
                    <a:pt x="251" y="1"/>
                  </a:moveTo>
                  <a:lnTo>
                    <a:pt x="251" y="51"/>
                  </a:lnTo>
                  <a:cubicBezTo>
                    <a:pt x="277" y="126"/>
                    <a:pt x="928" y="1430"/>
                    <a:pt x="1104" y="2106"/>
                  </a:cubicBezTo>
                  <a:cubicBezTo>
                    <a:pt x="931" y="2085"/>
                    <a:pt x="480" y="2026"/>
                    <a:pt x="166" y="2026"/>
                  </a:cubicBezTo>
                  <a:cubicBezTo>
                    <a:pt x="115" y="2026"/>
                    <a:pt x="68" y="2028"/>
                    <a:pt x="26" y="2031"/>
                  </a:cubicBezTo>
                  <a:lnTo>
                    <a:pt x="1" y="2081"/>
                  </a:lnTo>
                  <a:lnTo>
                    <a:pt x="51" y="2131"/>
                  </a:lnTo>
                  <a:cubicBezTo>
                    <a:pt x="87" y="2129"/>
                    <a:pt x="129" y="2127"/>
                    <a:pt x="175" y="2127"/>
                  </a:cubicBezTo>
                  <a:cubicBezTo>
                    <a:pt x="540" y="2127"/>
                    <a:pt x="1156" y="2207"/>
                    <a:pt x="1179" y="2207"/>
                  </a:cubicBezTo>
                  <a:lnTo>
                    <a:pt x="1204" y="2181"/>
                  </a:lnTo>
                  <a:lnTo>
                    <a:pt x="1229" y="2156"/>
                  </a:lnTo>
                  <a:cubicBezTo>
                    <a:pt x="1079" y="1505"/>
                    <a:pt x="352" y="51"/>
                    <a:pt x="327"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0"/>
            <p:cNvSpPr/>
            <p:nvPr/>
          </p:nvSpPr>
          <p:spPr>
            <a:xfrm>
              <a:off x="3050900" y="931725"/>
              <a:ext cx="38250" cy="8175"/>
            </a:xfrm>
            <a:custGeom>
              <a:rect b="b" l="l" r="r" t="t"/>
              <a:pathLst>
                <a:path extrusionOk="0" h="327" w="1530">
                  <a:moveTo>
                    <a:pt x="51" y="1"/>
                  </a:moveTo>
                  <a:lnTo>
                    <a:pt x="0" y="51"/>
                  </a:lnTo>
                  <a:lnTo>
                    <a:pt x="25" y="101"/>
                  </a:lnTo>
                  <a:cubicBezTo>
                    <a:pt x="51" y="101"/>
                    <a:pt x="652" y="326"/>
                    <a:pt x="1254" y="326"/>
                  </a:cubicBezTo>
                  <a:lnTo>
                    <a:pt x="1479" y="326"/>
                  </a:lnTo>
                  <a:lnTo>
                    <a:pt x="1529" y="276"/>
                  </a:lnTo>
                  <a:lnTo>
                    <a:pt x="1479" y="226"/>
                  </a:lnTo>
                  <a:cubicBezTo>
                    <a:pt x="1418" y="231"/>
                    <a:pt x="1356" y="233"/>
                    <a:pt x="1294" y="233"/>
                  </a:cubicBezTo>
                  <a:cubicBezTo>
                    <a:pt x="673" y="233"/>
                    <a:pt x="51" y="23"/>
                    <a:pt x="51" y="1"/>
                  </a:cubicBezTo>
                  <a:close/>
                </a:path>
              </a:pathLst>
            </a:custGeom>
            <a:solidFill>
              <a:srgbClr val="60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0"/>
            <p:cNvSpPr/>
            <p:nvPr/>
          </p:nvSpPr>
          <p:spPr>
            <a:xfrm>
              <a:off x="2857300" y="1039500"/>
              <a:ext cx="45750" cy="180475"/>
            </a:xfrm>
            <a:custGeom>
              <a:rect b="b" l="l" r="r" t="t"/>
              <a:pathLst>
                <a:path extrusionOk="0" h="7219" w="1830">
                  <a:moveTo>
                    <a:pt x="0" y="0"/>
                  </a:moveTo>
                  <a:lnTo>
                    <a:pt x="25" y="76"/>
                  </a:lnTo>
                  <a:cubicBezTo>
                    <a:pt x="426" y="401"/>
                    <a:pt x="1404" y="2081"/>
                    <a:pt x="1504" y="2406"/>
                  </a:cubicBezTo>
                  <a:cubicBezTo>
                    <a:pt x="1579" y="2757"/>
                    <a:pt x="1729" y="7118"/>
                    <a:pt x="1729" y="7168"/>
                  </a:cubicBezTo>
                  <a:lnTo>
                    <a:pt x="1779" y="7218"/>
                  </a:lnTo>
                  <a:lnTo>
                    <a:pt x="1830" y="7168"/>
                  </a:lnTo>
                  <a:cubicBezTo>
                    <a:pt x="1830" y="6993"/>
                    <a:pt x="1679" y="2732"/>
                    <a:pt x="1579" y="2381"/>
                  </a:cubicBezTo>
                  <a:cubicBezTo>
                    <a:pt x="1504" y="2030"/>
                    <a:pt x="501" y="351"/>
                    <a:pt x="75"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0"/>
            <p:cNvSpPr/>
            <p:nvPr/>
          </p:nvSpPr>
          <p:spPr>
            <a:xfrm>
              <a:off x="2885475" y="1113425"/>
              <a:ext cx="98400" cy="134125"/>
            </a:xfrm>
            <a:custGeom>
              <a:rect b="b" l="l" r="r" t="t"/>
              <a:pathLst>
                <a:path extrusionOk="0" h="5365" w="3936">
                  <a:moveTo>
                    <a:pt x="3861" y="1"/>
                  </a:moveTo>
                  <a:cubicBezTo>
                    <a:pt x="3735" y="101"/>
                    <a:pt x="978" y="3234"/>
                    <a:pt x="1" y="5314"/>
                  </a:cubicBezTo>
                  <a:lnTo>
                    <a:pt x="1" y="5364"/>
                  </a:lnTo>
                  <a:lnTo>
                    <a:pt x="26" y="5364"/>
                  </a:lnTo>
                  <a:lnTo>
                    <a:pt x="76" y="5339"/>
                  </a:lnTo>
                  <a:cubicBezTo>
                    <a:pt x="1028" y="3334"/>
                    <a:pt x="3810" y="176"/>
                    <a:pt x="3936" y="51"/>
                  </a:cubicBezTo>
                  <a:lnTo>
                    <a:pt x="3936"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0"/>
            <p:cNvSpPr/>
            <p:nvPr/>
          </p:nvSpPr>
          <p:spPr>
            <a:xfrm>
              <a:off x="2830975" y="1146650"/>
              <a:ext cx="185475" cy="207400"/>
            </a:xfrm>
            <a:custGeom>
              <a:rect b="b" l="l" r="r" t="t"/>
              <a:pathLst>
                <a:path extrusionOk="0" h="8296" w="7419">
                  <a:moveTo>
                    <a:pt x="7369" y="0"/>
                  </a:moveTo>
                  <a:lnTo>
                    <a:pt x="7319" y="50"/>
                  </a:lnTo>
                  <a:cubicBezTo>
                    <a:pt x="7319" y="75"/>
                    <a:pt x="7269" y="1880"/>
                    <a:pt x="6166" y="3985"/>
                  </a:cubicBezTo>
                  <a:cubicBezTo>
                    <a:pt x="5063" y="6015"/>
                    <a:pt x="3810" y="7444"/>
                    <a:pt x="3309" y="7895"/>
                  </a:cubicBezTo>
                  <a:cubicBezTo>
                    <a:pt x="3309" y="7895"/>
                    <a:pt x="2873" y="8212"/>
                    <a:pt x="2266" y="8212"/>
                  </a:cubicBezTo>
                  <a:cubicBezTo>
                    <a:pt x="2190" y="8212"/>
                    <a:pt x="2111" y="8207"/>
                    <a:pt x="2030" y="8196"/>
                  </a:cubicBezTo>
                  <a:cubicBezTo>
                    <a:pt x="1254" y="8070"/>
                    <a:pt x="502" y="7770"/>
                    <a:pt x="101" y="5739"/>
                  </a:cubicBezTo>
                  <a:lnTo>
                    <a:pt x="25" y="5714"/>
                  </a:lnTo>
                  <a:lnTo>
                    <a:pt x="0" y="5764"/>
                  </a:lnTo>
                  <a:cubicBezTo>
                    <a:pt x="401" y="7845"/>
                    <a:pt x="1203" y="8145"/>
                    <a:pt x="2005" y="8271"/>
                  </a:cubicBezTo>
                  <a:cubicBezTo>
                    <a:pt x="2106" y="8296"/>
                    <a:pt x="2206" y="8296"/>
                    <a:pt x="2306" y="8296"/>
                  </a:cubicBezTo>
                  <a:cubicBezTo>
                    <a:pt x="2933" y="8296"/>
                    <a:pt x="3334" y="7995"/>
                    <a:pt x="3359" y="7970"/>
                  </a:cubicBezTo>
                  <a:cubicBezTo>
                    <a:pt x="3885" y="7494"/>
                    <a:pt x="5138" y="6090"/>
                    <a:pt x="6241" y="4010"/>
                  </a:cubicBezTo>
                  <a:cubicBezTo>
                    <a:pt x="7369" y="1905"/>
                    <a:pt x="7419" y="75"/>
                    <a:pt x="7419" y="50"/>
                  </a:cubicBezTo>
                  <a:lnTo>
                    <a:pt x="7369"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0"/>
            <p:cNvSpPr/>
            <p:nvPr/>
          </p:nvSpPr>
          <p:spPr>
            <a:xfrm>
              <a:off x="3074700" y="1221825"/>
              <a:ext cx="56425" cy="78975"/>
            </a:xfrm>
            <a:custGeom>
              <a:rect b="b" l="l" r="r" t="t"/>
              <a:pathLst>
                <a:path extrusionOk="0" h="3159" w="2257">
                  <a:moveTo>
                    <a:pt x="2156" y="1"/>
                  </a:moveTo>
                  <a:cubicBezTo>
                    <a:pt x="2156" y="26"/>
                    <a:pt x="1530" y="1003"/>
                    <a:pt x="778" y="1905"/>
                  </a:cubicBezTo>
                  <a:cubicBezTo>
                    <a:pt x="26" y="2833"/>
                    <a:pt x="1" y="3083"/>
                    <a:pt x="1" y="3108"/>
                  </a:cubicBezTo>
                  <a:lnTo>
                    <a:pt x="51" y="3158"/>
                  </a:lnTo>
                  <a:lnTo>
                    <a:pt x="101" y="3108"/>
                  </a:lnTo>
                  <a:cubicBezTo>
                    <a:pt x="101" y="3108"/>
                    <a:pt x="126" y="2858"/>
                    <a:pt x="853" y="1981"/>
                  </a:cubicBezTo>
                  <a:cubicBezTo>
                    <a:pt x="1605" y="1053"/>
                    <a:pt x="2231" y="76"/>
                    <a:pt x="2256" y="51"/>
                  </a:cubicBezTo>
                  <a:lnTo>
                    <a:pt x="2231"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0"/>
            <p:cNvSpPr/>
            <p:nvPr/>
          </p:nvSpPr>
          <p:spPr>
            <a:xfrm>
              <a:off x="3139875" y="1029475"/>
              <a:ext cx="24450" cy="121575"/>
            </a:xfrm>
            <a:custGeom>
              <a:rect b="b" l="l" r="r" t="t"/>
              <a:pathLst>
                <a:path extrusionOk="0" h="4863" w="978">
                  <a:moveTo>
                    <a:pt x="953" y="0"/>
                  </a:moveTo>
                  <a:lnTo>
                    <a:pt x="903" y="25"/>
                  </a:lnTo>
                  <a:cubicBezTo>
                    <a:pt x="0" y="1780"/>
                    <a:pt x="627" y="4787"/>
                    <a:pt x="627" y="4837"/>
                  </a:cubicBezTo>
                  <a:lnTo>
                    <a:pt x="677" y="4862"/>
                  </a:lnTo>
                  <a:lnTo>
                    <a:pt x="702" y="4862"/>
                  </a:lnTo>
                  <a:lnTo>
                    <a:pt x="727" y="4812"/>
                  </a:lnTo>
                  <a:cubicBezTo>
                    <a:pt x="727" y="4787"/>
                    <a:pt x="101" y="1780"/>
                    <a:pt x="978" y="75"/>
                  </a:cubicBezTo>
                  <a:lnTo>
                    <a:pt x="953"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0"/>
            <p:cNvSpPr/>
            <p:nvPr/>
          </p:nvSpPr>
          <p:spPr>
            <a:xfrm>
              <a:off x="3154900" y="1147275"/>
              <a:ext cx="132250" cy="144125"/>
            </a:xfrm>
            <a:custGeom>
              <a:rect b="b" l="l" r="r" t="t"/>
              <a:pathLst>
                <a:path extrusionOk="0" h="5765" w="5290">
                  <a:moveTo>
                    <a:pt x="1" y="0"/>
                  </a:moveTo>
                  <a:lnTo>
                    <a:pt x="1" y="50"/>
                  </a:lnTo>
                  <a:cubicBezTo>
                    <a:pt x="1" y="75"/>
                    <a:pt x="753" y="1454"/>
                    <a:pt x="1304" y="2381"/>
                  </a:cubicBezTo>
                  <a:cubicBezTo>
                    <a:pt x="1379" y="2506"/>
                    <a:pt x="1454" y="2657"/>
                    <a:pt x="1530" y="2807"/>
                  </a:cubicBezTo>
                  <a:cubicBezTo>
                    <a:pt x="2056" y="3684"/>
                    <a:pt x="2683" y="4812"/>
                    <a:pt x="3234" y="5213"/>
                  </a:cubicBezTo>
                  <a:cubicBezTo>
                    <a:pt x="3309" y="5263"/>
                    <a:pt x="3384" y="5313"/>
                    <a:pt x="3434" y="5364"/>
                  </a:cubicBezTo>
                  <a:cubicBezTo>
                    <a:pt x="3861" y="5639"/>
                    <a:pt x="4036" y="5765"/>
                    <a:pt x="4312" y="5765"/>
                  </a:cubicBezTo>
                  <a:lnTo>
                    <a:pt x="4462" y="5765"/>
                  </a:lnTo>
                  <a:lnTo>
                    <a:pt x="4512" y="5714"/>
                  </a:lnTo>
                  <a:cubicBezTo>
                    <a:pt x="4512" y="5714"/>
                    <a:pt x="4637" y="4812"/>
                    <a:pt x="4863" y="4110"/>
                  </a:cubicBezTo>
                  <a:cubicBezTo>
                    <a:pt x="5114" y="3409"/>
                    <a:pt x="5289" y="3033"/>
                    <a:pt x="5289" y="3033"/>
                  </a:cubicBezTo>
                  <a:lnTo>
                    <a:pt x="5264" y="2983"/>
                  </a:lnTo>
                  <a:lnTo>
                    <a:pt x="5214" y="2983"/>
                  </a:lnTo>
                  <a:cubicBezTo>
                    <a:pt x="5214" y="3008"/>
                    <a:pt x="5013" y="3384"/>
                    <a:pt x="4788" y="4085"/>
                  </a:cubicBezTo>
                  <a:cubicBezTo>
                    <a:pt x="4562" y="4712"/>
                    <a:pt x="4437" y="5489"/>
                    <a:pt x="4412" y="5664"/>
                  </a:cubicBezTo>
                  <a:cubicBezTo>
                    <a:pt x="4360" y="5672"/>
                    <a:pt x="4313" y="5677"/>
                    <a:pt x="4269" y="5677"/>
                  </a:cubicBezTo>
                  <a:cubicBezTo>
                    <a:pt x="4038" y="5677"/>
                    <a:pt x="3888" y="5562"/>
                    <a:pt x="3510" y="5288"/>
                  </a:cubicBezTo>
                  <a:cubicBezTo>
                    <a:pt x="3434" y="5238"/>
                    <a:pt x="3359" y="5188"/>
                    <a:pt x="3309" y="5138"/>
                  </a:cubicBezTo>
                  <a:cubicBezTo>
                    <a:pt x="2758" y="4737"/>
                    <a:pt x="2131" y="3634"/>
                    <a:pt x="1630" y="2757"/>
                  </a:cubicBezTo>
                  <a:cubicBezTo>
                    <a:pt x="1530" y="2607"/>
                    <a:pt x="1454" y="2481"/>
                    <a:pt x="1379" y="2331"/>
                  </a:cubicBezTo>
                  <a:cubicBezTo>
                    <a:pt x="853" y="1404"/>
                    <a:pt x="76" y="25"/>
                    <a:pt x="76"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0"/>
            <p:cNvSpPr/>
            <p:nvPr/>
          </p:nvSpPr>
          <p:spPr>
            <a:xfrm>
              <a:off x="3394875" y="770700"/>
              <a:ext cx="28225" cy="72075"/>
            </a:xfrm>
            <a:custGeom>
              <a:rect b="b" l="l" r="r" t="t"/>
              <a:pathLst>
                <a:path extrusionOk="0" h="2883" w="1129">
                  <a:moveTo>
                    <a:pt x="51" y="0"/>
                  </a:moveTo>
                  <a:lnTo>
                    <a:pt x="1" y="50"/>
                  </a:lnTo>
                  <a:cubicBezTo>
                    <a:pt x="1" y="76"/>
                    <a:pt x="201" y="2281"/>
                    <a:pt x="302" y="2832"/>
                  </a:cubicBezTo>
                  <a:lnTo>
                    <a:pt x="327" y="2883"/>
                  </a:lnTo>
                  <a:lnTo>
                    <a:pt x="352" y="2883"/>
                  </a:lnTo>
                  <a:lnTo>
                    <a:pt x="377" y="2858"/>
                  </a:lnTo>
                  <a:cubicBezTo>
                    <a:pt x="452" y="2832"/>
                    <a:pt x="1079" y="2406"/>
                    <a:pt x="1129" y="2106"/>
                  </a:cubicBezTo>
                  <a:lnTo>
                    <a:pt x="1104" y="2056"/>
                  </a:lnTo>
                  <a:lnTo>
                    <a:pt x="1028" y="2081"/>
                  </a:lnTo>
                  <a:cubicBezTo>
                    <a:pt x="1003" y="2281"/>
                    <a:pt x="602" y="2607"/>
                    <a:pt x="377" y="2757"/>
                  </a:cubicBezTo>
                  <a:cubicBezTo>
                    <a:pt x="277" y="2106"/>
                    <a:pt x="101" y="76"/>
                    <a:pt x="101" y="50"/>
                  </a:cubicBezTo>
                  <a:lnTo>
                    <a:pt x="51"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0"/>
            <p:cNvSpPr/>
            <p:nvPr/>
          </p:nvSpPr>
          <p:spPr>
            <a:xfrm>
              <a:off x="3424950" y="828975"/>
              <a:ext cx="37625" cy="28975"/>
            </a:xfrm>
            <a:custGeom>
              <a:rect b="b" l="l" r="r" t="t"/>
              <a:pathLst>
                <a:path extrusionOk="0" h="1159" w="1505">
                  <a:moveTo>
                    <a:pt x="1455" y="0"/>
                  </a:moveTo>
                  <a:lnTo>
                    <a:pt x="1455" y="0"/>
                  </a:lnTo>
                  <a:cubicBezTo>
                    <a:pt x="1229" y="301"/>
                    <a:pt x="1" y="1003"/>
                    <a:pt x="1" y="1003"/>
                  </a:cubicBezTo>
                  <a:cubicBezTo>
                    <a:pt x="1" y="1003"/>
                    <a:pt x="213" y="1159"/>
                    <a:pt x="510" y="1159"/>
                  </a:cubicBezTo>
                  <a:cubicBezTo>
                    <a:pt x="658" y="1159"/>
                    <a:pt x="828" y="1120"/>
                    <a:pt x="1003" y="1003"/>
                  </a:cubicBezTo>
                  <a:cubicBezTo>
                    <a:pt x="1505" y="652"/>
                    <a:pt x="1455" y="0"/>
                    <a:pt x="14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0"/>
            <p:cNvSpPr/>
            <p:nvPr/>
          </p:nvSpPr>
          <p:spPr>
            <a:xfrm>
              <a:off x="3506425" y="733725"/>
              <a:ext cx="8150" cy="39500"/>
            </a:xfrm>
            <a:custGeom>
              <a:rect b="b" l="l" r="r" t="t"/>
              <a:pathLst>
                <a:path extrusionOk="0" h="1580" w="326">
                  <a:moveTo>
                    <a:pt x="301" y="1"/>
                  </a:moveTo>
                  <a:lnTo>
                    <a:pt x="226" y="26"/>
                  </a:lnTo>
                  <a:cubicBezTo>
                    <a:pt x="226" y="76"/>
                    <a:pt x="0" y="953"/>
                    <a:pt x="150" y="1555"/>
                  </a:cubicBezTo>
                  <a:lnTo>
                    <a:pt x="201" y="1580"/>
                  </a:lnTo>
                  <a:lnTo>
                    <a:pt x="251" y="1529"/>
                  </a:lnTo>
                  <a:cubicBezTo>
                    <a:pt x="100" y="953"/>
                    <a:pt x="326" y="76"/>
                    <a:pt x="326" y="51"/>
                  </a:cubicBezTo>
                  <a:lnTo>
                    <a:pt x="301"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0"/>
            <p:cNvSpPr/>
            <p:nvPr/>
          </p:nvSpPr>
          <p:spPr>
            <a:xfrm>
              <a:off x="3509550" y="749725"/>
              <a:ext cx="11300" cy="15350"/>
            </a:xfrm>
            <a:custGeom>
              <a:rect b="b" l="l" r="r" t="t"/>
              <a:pathLst>
                <a:path extrusionOk="0" h="614" w="452">
                  <a:moveTo>
                    <a:pt x="272" y="1"/>
                  </a:moveTo>
                  <a:cubicBezTo>
                    <a:pt x="172" y="1"/>
                    <a:pt x="42" y="92"/>
                    <a:pt x="0" y="113"/>
                  </a:cubicBezTo>
                  <a:lnTo>
                    <a:pt x="0" y="188"/>
                  </a:lnTo>
                  <a:lnTo>
                    <a:pt x="76" y="188"/>
                  </a:lnTo>
                  <a:cubicBezTo>
                    <a:pt x="117" y="147"/>
                    <a:pt x="208" y="106"/>
                    <a:pt x="267" y="106"/>
                  </a:cubicBezTo>
                  <a:cubicBezTo>
                    <a:pt x="280" y="106"/>
                    <a:pt x="292" y="108"/>
                    <a:pt x="301" y="113"/>
                  </a:cubicBezTo>
                  <a:cubicBezTo>
                    <a:pt x="301" y="113"/>
                    <a:pt x="326" y="113"/>
                    <a:pt x="326" y="163"/>
                  </a:cubicBezTo>
                  <a:cubicBezTo>
                    <a:pt x="351" y="313"/>
                    <a:pt x="126" y="488"/>
                    <a:pt x="51" y="514"/>
                  </a:cubicBezTo>
                  <a:lnTo>
                    <a:pt x="25" y="589"/>
                  </a:lnTo>
                  <a:lnTo>
                    <a:pt x="76" y="614"/>
                  </a:lnTo>
                  <a:lnTo>
                    <a:pt x="101" y="614"/>
                  </a:lnTo>
                  <a:cubicBezTo>
                    <a:pt x="101" y="589"/>
                    <a:pt x="452" y="413"/>
                    <a:pt x="426" y="138"/>
                  </a:cubicBezTo>
                  <a:cubicBezTo>
                    <a:pt x="401" y="62"/>
                    <a:pt x="376" y="37"/>
                    <a:pt x="326" y="12"/>
                  </a:cubicBezTo>
                  <a:cubicBezTo>
                    <a:pt x="310" y="4"/>
                    <a:pt x="291" y="1"/>
                    <a:pt x="272"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0"/>
            <p:cNvSpPr/>
            <p:nvPr/>
          </p:nvSpPr>
          <p:spPr>
            <a:xfrm>
              <a:off x="3468200" y="953650"/>
              <a:ext cx="80225" cy="79600"/>
            </a:xfrm>
            <a:custGeom>
              <a:rect b="b" l="l" r="r" t="t"/>
              <a:pathLst>
                <a:path extrusionOk="0" h="3184" w="3209">
                  <a:moveTo>
                    <a:pt x="101" y="1"/>
                  </a:moveTo>
                  <a:lnTo>
                    <a:pt x="25" y="51"/>
                  </a:lnTo>
                  <a:cubicBezTo>
                    <a:pt x="0" y="502"/>
                    <a:pt x="251" y="2006"/>
                    <a:pt x="1454" y="2682"/>
                  </a:cubicBezTo>
                  <a:cubicBezTo>
                    <a:pt x="2131" y="3083"/>
                    <a:pt x="2607" y="3184"/>
                    <a:pt x="2882" y="3184"/>
                  </a:cubicBezTo>
                  <a:cubicBezTo>
                    <a:pt x="3083" y="3184"/>
                    <a:pt x="3183" y="3134"/>
                    <a:pt x="3183" y="3134"/>
                  </a:cubicBezTo>
                  <a:lnTo>
                    <a:pt x="3208" y="3058"/>
                  </a:lnTo>
                  <a:lnTo>
                    <a:pt x="3133" y="3033"/>
                  </a:lnTo>
                  <a:cubicBezTo>
                    <a:pt x="3133" y="3033"/>
                    <a:pt x="3047" y="3079"/>
                    <a:pt x="2857" y="3079"/>
                  </a:cubicBezTo>
                  <a:cubicBezTo>
                    <a:pt x="2601" y="3079"/>
                    <a:pt x="2156" y="2996"/>
                    <a:pt x="1479" y="2607"/>
                  </a:cubicBezTo>
                  <a:cubicBezTo>
                    <a:pt x="351" y="1956"/>
                    <a:pt x="101" y="502"/>
                    <a:pt x="126" y="51"/>
                  </a:cubicBezTo>
                  <a:lnTo>
                    <a:pt x="101"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0"/>
            <p:cNvSpPr/>
            <p:nvPr/>
          </p:nvSpPr>
          <p:spPr>
            <a:xfrm>
              <a:off x="3492625" y="1018825"/>
              <a:ext cx="13825" cy="105900"/>
            </a:xfrm>
            <a:custGeom>
              <a:rect b="b" l="l" r="r" t="t"/>
              <a:pathLst>
                <a:path extrusionOk="0" h="4236" w="553">
                  <a:moveTo>
                    <a:pt x="477" y="0"/>
                  </a:moveTo>
                  <a:lnTo>
                    <a:pt x="452" y="50"/>
                  </a:lnTo>
                  <a:cubicBezTo>
                    <a:pt x="452" y="50"/>
                    <a:pt x="452" y="1103"/>
                    <a:pt x="452" y="1604"/>
                  </a:cubicBezTo>
                  <a:cubicBezTo>
                    <a:pt x="427" y="2181"/>
                    <a:pt x="301" y="3484"/>
                    <a:pt x="1" y="4161"/>
                  </a:cubicBezTo>
                  <a:lnTo>
                    <a:pt x="26" y="4211"/>
                  </a:lnTo>
                  <a:lnTo>
                    <a:pt x="51" y="4236"/>
                  </a:lnTo>
                  <a:lnTo>
                    <a:pt x="76" y="4186"/>
                  </a:lnTo>
                  <a:cubicBezTo>
                    <a:pt x="377" y="3509"/>
                    <a:pt x="502" y="2206"/>
                    <a:pt x="527" y="1604"/>
                  </a:cubicBezTo>
                  <a:cubicBezTo>
                    <a:pt x="552" y="1103"/>
                    <a:pt x="527" y="50"/>
                    <a:pt x="527" y="50"/>
                  </a:cubicBezTo>
                  <a:lnTo>
                    <a:pt x="477"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0"/>
            <p:cNvSpPr/>
            <p:nvPr/>
          </p:nvSpPr>
          <p:spPr>
            <a:xfrm>
              <a:off x="3428725" y="1057675"/>
              <a:ext cx="77100" cy="4400"/>
            </a:xfrm>
            <a:custGeom>
              <a:rect b="b" l="l" r="r" t="t"/>
              <a:pathLst>
                <a:path extrusionOk="0" h="176" w="3084">
                  <a:moveTo>
                    <a:pt x="3033" y="0"/>
                  </a:moveTo>
                  <a:cubicBezTo>
                    <a:pt x="3033" y="0"/>
                    <a:pt x="1980" y="25"/>
                    <a:pt x="1404" y="25"/>
                  </a:cubicBezTo>
                  <a:cubicBezTo>
                    <a:pt x="827" y="25"/>
                    <a:pt x="50" y="75"/>
                    <a:pt x="50" y="75"/>
                  </a:cubicBezTo>
                  <a:lnTo>
                    <a:pt x="0" y="125"/>
                  </a:lnTo>
                  <a:lnTo>
                    <a:pt x="50" y="176"/>
                  </a:lnTo>
                  <a:cubicBezTo>
                    <a:pt x="50" y="176"/>
                    <a:pt x="827" y="125"/>
                    <a:pt x="1404" y="125"/>
                  </a:cubicBezTo>
                  <a:cubicBezTo>
                    <a:pt x="1980" y="125"/>
                    <a:pt x="3033" y="100"/>
                    <a:pt x="3058" y="100"/>
                  </a:cubicBezTo>
                  <a:lnTo>
                    <a:pt x="3083" y="50"/>
                  </a:lnTo>
                  <a:lnTo>
                    <a:pt x="3033"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0"/>
            <p:cNvSpPr/>
            <p:nvPr/>
          </p:nvSpPr>
          <p:spPr>
            <a:xfrm>
              <a:off x="3530225" y="844000"/>
              <a:ext cx="21325" cy="198650"/>
            </a:xfrm>
            <a:custGeom>
              <a:rect b="b" l="l" r="r" t="t"/>
              <a:pathLst>
                <a:path extrusionOk="0" h="7946" w="853">
                  <a:moveTo>
                    <a:pt x="652" y="1"/>
                  </a:moveTo>
                  <a:cubicBezTo>
                    <a:pt x="301" y="427"/>
                    <a:pt x="0" y="1479"/>
                    <a:pt x="151" y="2908"/>
                  </a:cubicBezTo>
                  <a:cubicBezTo>
                    <a:pt x="276" y="4312"/>
                    <a:pt x="502" y="5114"/>
                    <a:pt x="502" y="5114"/>
                  </a:cubicBezTo>
                  <a:cubicBezTo>
                    <a:pt x="502" y="5139"/>
                    <a:pt x="652" y="6893"/>
                    <a:pt x="702" y="7294"/>
                  </a:cubicBezTo>
                  <a:cubicBezTo>
                    <a:pt x="752" y="7695"/>
                    <a:pt x="777" y="7896"/>
                    <a:pt x="777" y="7921"/>
                  </a:cubicBezTo>
                  <a:lnTo>
                    <a:pt x="828" y="7946"/>
                  </a:lnTo>
                  <a:lnTo>
                    <a:pt x="853" y="7896"/>
                  </a:lnTo>
                  <a:cubicBezTo>
                    <a:pt x="853" y="7896"/>
                    <a:pt x="853" y="7695"/>
                    <a:pt x="802" y="7294"/>
                  </a:cubicBezTo>
                  <a:cubicBezTo>
                    <a:pt x="752" y="6868"/>
                    <a:pt x="577" y="5139"/>
                    <a:pt x="577" y="5114"/>
                  </a:cubicBezTo>
                  <a:cubicBezTo>
                    <a:pt x="577" y="5088"/>
                    <a:pt x="351" y="4286"/>
                    <a:pt x="226" y="2883"/>
                  </a:cubicBezTo>
                  <a:cubicBezTo>
                    <a:pt x="101" y="1504"/>
                    <a:pt x="376" y="477"/>
                    <a:pt x="727" y="76"/>
                  </a:cubicBezTo>
                  <a:lnTo>
                    <a:pt x="702"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0"/>
            <p:cNvSpPr/>
            <p:nvPr/>
          </p:nvSpPr>
          <p:spPr>
            <a:xfrm>
              <a:off x="3542750" y="862800"/>
              <a:ext cx="90875" cy="110300"/>
            </a:xfrm>
            <a:custGeom>
              <a:rect b="b" l="l" r="r" t="t"/>
              <a:pathLst>
                <a:path extrusionOk="0" h="4412" w="3635">
                  <a:moveTo>
                    <a:pt x="3109" y="1"/>
                  </a:moveTo>
                  <a:lnTo>
                    <a:pt x="3083" y="51"/>
                  </a:lnTo>
                  <a:cubicBezTo>
                    <a:pt x="3510" y="803"/>
                    <a:pt x="3484" y="2933"/>
                    <a:pt x="3484" y="3234"/>
                  </a:cubicBezTo>
                  <a:cubicBezTo>
                    <a:pt x="3259" y="3284"/>
                    <a:pt x="2056" y="3509"/>
                    <a:pt x="1304" y="3710"/>
                  </a:cubicBezTo>
                  <a:cubicBezTo>
                    <a:pt x="477" y="3961"/>
                    <a:pt x="26" y="4311"/>
                    <a:pt x="1" y="4336"/>
                  </a:cubicBezTo>
                  <a:lnTo>
                    <a:pt x="1" y="4387"/>
                  </a:lnTo>
                  <a:lnTo>
                    <a:pt x="51" y="4412"/>
                  </a:lnTo>
                  <a:lnTo>
                    <a:pt x="76" y="4412"/>
                  </a:lnTo>
                  <a:cubicBezTo>
                    <a:pt x="76" y="4412"/>
                    <a:pt x="527" y="4036"/>
                    <a:pt x="1329" y="3810"/>
                  </a:cubicBezTo>
                  <a:cubicBezTo>
                    <a:pt x="2156" y="3560"/>
                    <a:pt x="3535" y="3334"/>
                    <a:pt x="3535" y="3334"/>
                  </a:cubicBezTo>
                  <a:lnTo>
                    <a:pt x="3585" y="3284"/>
                  </a:lnTo>
                  <a:cubicBezTo>
                    <a:pt x="3585" y="3184"/>
                    <a:pt x="3635" y="853"/>
                    <a:pt x="3159" y="26"/>
                  </a:cubicBezTo>
                  <a:lnTo>
                    <a:pt x="3109"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0"/>
            <p:cNvSpPr/>
            <p:nvPr/>
          </p:nvSpPr>
          <p:spPr>
            <a:xfrm>
              <a:off x="3599775" y="943625"/>
              <a:ext cx="35100" cy="181100"/>
            </a:xfrm>
            <a:custGeom>
              <a:rect b="b" l="l" r="r" t="t"/>
              <a:pathLst>
                <a:path extrusionOk="0" h="7244" w="1404">
                  <a:moveTo>
                    <a:pt x="1254" y="1"/>
                  </a:moveTo>
                  <a:lnTo>
                    <a:pt x="1203" y="51"/>
                  </a:lnTo>
                  <a:cubicBezTo>
                    <a:pt x="1203" y="76"/>
                    <a:pt x="1304" y="1580"/>
                    <a:pt x="1078" y="3033"/>
                  </a:cubicBezTo>
                  <a:cubicBezTo>
                    <a:pt x="853" y="4512"/>
                    <a:pt x="577" y="6141"/>
                    <a:pt x="0" y="7169"/>
                  </a:cubicBezTo>
                  <a:lnTo>
                    <a:pt x="0" y="7219"/>
                  </a:lnTo>
                  <a:lnTo>
                    <a:pt x="26" y="7244"/>
                  </a:lnTo>
                  <a:lnTo>
                    <a:pt x="76" y="7219"/>
                  </a:lnTo>
                  <a:cubicBezTo>
                    <a:pt x="652" y="6166"/>
                    <a:pt x="953" y="4512"/>
                    <a:pt x="1178" y="3058"/>
                  </a:cubicBezTo>
                  <a:cubicBezTo>
                    <a:pt x="1404" y="1605"/>
                    <a:pt x="1304" y="51"/>
                    <a:pt x="1304" y="51"/>
                  </a:cubicBezTo>
                  <a:lnTo>
                    <a:pt x="1254"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0"/>
            <p:cNvSpPr/>
            <p:nvPr/>
          </p:nvSpPr>
          <p:spPr>
            <a:xfrm>
              <a:off x="3631100" y="968075"/>
              <a:ext cx="126600" cy="183600"/>
            </a:xfrm>
            <a:custGeom>
              <a:rect b="b" l="l" r="r" t="t"/>
              <a:pathLst>
                <a:path extrusionOk="0" h="7344" w="5064">
                  <a:moveTo>
                    <a:pt x="51" y="0"/>
                  </a:moveTo>
                  <a:lnTo>
                    <a:pt x="1" y="25"/>
                  </a:lnTo>
                  <a:lnTo>
                    <a:pt x="1" y="75"/>
                  </a:lnTo>
                  <a:cubicBezTo>
                    <a:pt x="26" y="100"/>
                    <a:pt x="1680" y="1354"/>
                    <a:pt x="3008" y="3409"/>
                  </a:cubicBezTo>
                  <a:cubicBezTo>
                    <a:pt x="4061" y="5063"/>
                    <a:pt x="4763" y="6491"/>
                    <a:pt x="5063" y="7344"/>
                  </a:cubicBezTo>
                  <a:lnTo>
                    <a:pt x="5063" y="7093"/>
                  </a:lnTo>
                  <a:cubicBezTo>
                    <a:pt x="4712" y="6216"/>
                    <a:pt x="4061" y="4862"/>
                    <a:pt x="3083" y="3359"/>
                  </a:cubicBezTo>
                  <a:cubicBezTo>
                    <a:pt x="1755" y="1303"/>
                    <a:pt x="76" y="25"/>
                    <a:pt x="51"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0"/>
            <p:cNvSpPr/>
            <p:nvPr/>
          </p:nvSpPr>
          <p:spPr>
            <a:xfrm>
              <a:off x="3619200" y="1228100"/>
              <a:ext cx="46400" cy="127200"/>
            </a:xfrm>
            <a:custGeom>
              <a:rect b="b" l="l" r="r" t="t"/>
              <a:pathLst>
                <a:path extrusionOk="0" h="5088" w="1856">
                  <a:moveTo>
                    <a:pt x="1830" y="0"/>
                  </a:moveTo>
                  <a:lnTo>
                    <a:pt x="1780" y="25"/>
                  </a:lnTo>
                  <a:cubicBezTo>
                    <a:pt x="1705" y="151"/>
                    <a:pt x="426" y="3785"/>
                    <a:pt x="0" y="5038"/>
                  </a:cubicBezTo>
                  <a:lnTo>
                    <a:pt x="25" y="5088"/>
                  </a:lnTo>
                  <a:lnTo>
                    <a:pt x="76" y="5063"/>
                  </a:lnTo>
                  <a:cubicBezTo>
                    <a:pt x="552" y="3684"/>
                    <a:pt x="1805" y="176"/>
                    <a:pt x="1855" y="50"/>
                  </a:cubicBezTo>
                  <a:lnTo>
                    <a:pt x="1830"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0"/>
            <p:cNvSpPr/>
            <p:nvPr/>
          </p:nvSpPr>
          <p:spPr>
            <a:xfrm>
              <a:off x="3643625" y="1417950"/>
              <a:ext cx="97150" cy="202400"/>
            </a:xfrm>
            <a:custGeom>
              <a:rect b="b" l="l" r="r" t="t"/>
              <a:pathLst>
                <a:path extrusionOk="0" h="8096" w="3886">
                  <a:moveTo>
                    <a:pt x="2783" y="0"/>
                  </a:moveTo>
                  <a:cubicBezTo>
                    <a:pt x="2758" y="25"/>
                    <a:pt x="803" y="2281"/>
                    <a:pt x="26" y="2933"/>
                  </a:cubicBezTo>
                  <a:lnTo>
                    <a:pt x="1" y="2983"/>
                  </a:lnTo>
                  <a:lnTo>
                    <a:pt x="26" y="3008"/>
                  </a:lnTo>
                  <a:cubicBezTo>
                    <a:pt x="26" y="3033"/>
                    <a:pt x="1129" y="3935"/>
                    <a:pt x="1855" y="4612"/>
                  </a:cubicBezTo>
                  <a:cubicBezTo>
                    <a:pt x="2532" y="5213"/>
                    <a:pt x="3434" y="6642"/>
                    <a:pt x="3785" y="8070"/>
                  </a:cubicBezTo>
                  <a:lnTo>
                    <a:pt x="3835" y="8096"/>
                  </a:lnTo>
                  <a:lnTo>
                    <a:pt x="3886" y="8045"/>
                  </a:lnTo>
                  <a:cubicBezTo>
                    <a:pt x="3535" y="6617"/>
                    <a:pt x="2607" y="5163"/>
                    <a:pt x="1931" y="4537"/>
                  </a:cubicBezTo>
                  <a:cubicBezTo>
                    <a:pt x="1279" y="3935"/>
                    <a:pt x="327" y="3158"/>
                    <a:pt x="126" y="2983"/>
                  </a:cubicBezTo>
                  <a:cubicBezTo>
                    <a:pt x="928" y="2256"/>
                    <a:pt x="2833" y="75"/>
                    <a:pt x="2833" y="50"/>
                  </a:cubicBezTo>
                  <a:lnTo>
                    <a:pt x="2833"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0"/>
            <p:cNvSpPr/>
            <p:nvPr/>
          </p:nvSpPr>
          <p:spPr>
            <a:xfrm>
              <a:off x="3601650" y="1576475"/>
              <a:ext cx="109050" cy="165425"/>
            </a:xfrm>
            <a:custGeom>
              <a:rect b="b" l="l" r="r" t="t"/>
              <a:pathLst>
                <a:path extrusionOk="0" h="6617" w="4362">
                  <a:moveTo>
                    <a:pt x="26" y="0"/>
                  </a:moveTo>
                  <a:lnTo>
                    <a:pt x="1" y="50"/>
                  </a:lnTo>
                  <a:lnTo>
                    <a:pt x="4286" y="6592"/>
                  </a:lnTo>
                  <a:lnTo>
                    <a:pt x="4311" y="6617"/>
                  </a:lnTo>
                  <a:lnTo>
                    <a:pt x="4336" y="6617"/>
                  </a:lnTo>
                  <a:lnTo>
                    <a:pt x="4362" y="6542"/>
                  </a:lnTo>
                  <a:lnTo>
                    <a:pt x="101"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0"/>
            <p:cNvSpPr/>
            <p:nvPr/>
          </p:nvSpPr>
          <p:spPr>
            <a:xfrm>
              <a:off x="3677475" y="1729975"/>
              <a:ext cx="26950" cy="96525"/>
            </a:xfrm>
            <a:custGeom>
              <a:rect b="b" l="l" r="r" t="t"/>
              <a:pathLst>
                <a:path extrusionOk="0" h="3861" w="1078">
                  <a:moveTo>
                    <a:pt x="1028" y="1"/>
                  </a:moveTo>
                  <a:lnTo>
                    <a:pt x="978" y="26"/>
                  </a:lnTo>
                  <a:cubicBezTo>
                    <a:pt x="978" y="76"/>
                    <a:pt x="326" y="3058"/>
                    <a:pt x="0" y="3810"/>
                  </a:cubicBezTo>
                  <a:lnTo>
                    <a:pt x="50" y="3860"/>
                  </a:lnTo>
                  <a:lnTo>
                    <a:pt x="100" y="3835"/>
                  </a:lnTo>
                  <a:cubicBezTo>
                    <a:pt x="401" y="3083"/>
                    <a:pt x="1053" y="176"/>
                    <a:pt x="1078" y="51"/>
                  </a:cubicBezTo>
                  <a:lnTo>
                    <a:pt x="1028"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0"/>
            <p:cNvSpPr/>
            <p:nvPr/>
          </p:nvSpPr>
          <p:spPr>
            <a:xfrm>
              <a:off x="3641750" y="1143500"/>
              <a:ext cx="117200" cy="72725"/>
            </a:xfrm>
            <a:custGeom>
              <a:rect b="b" l="l" r="r" t="t"/>
              <a:pathLst>
                <a:path extrusionOk="0" h="2909" w="4688">
                  <a:moveTo>
                    <a:pt x="4637" y="1"/>
                  </a:moveTo>
                  <a:lnTo>
                    <a:pt x="4587" y="51"/>
                  </a:lnTo>
                  <a:lnTo>
                    <a:pt x="4537" y="2281"/>
                  </a:lnTo>
                  <a:cubicBezTo>
                    <a:pt x="4111" y="2507"/>
                    <a:pt x="3434" y="2632"/>
                    <a:pt x="2031" y="2758"/>
                  </a:cubicBezTo>
                  <a:cubicBezTo>
                    <a:pt x="1625" y="2794"/>
                    <a:pt x="1287" y="2808"/>
                    <a:pt x="1012" y="2808"/>
                  </a:cubicBezTo>
                  <a:cubicBezTo>
                    <a:pt x="350" y="2808"/>
                    <a:pt x="51" y="2733"/>
                    <a:pt x="51" y="2733"/>
                  </a:cubicBezTo>
                  <a:lnTo>
                    <a:pt x="1" y="2783"/>
                  </a:lnTo>
                  <a:lnTo>
                    <a:pt x="26" y="2833"/>
                  </a:lnTo>
                  <a:cubicBezTo>
                    <a:pt x="51" y="2833"/>
                    <a:pt x="326" y="2908"/>
                    <a:pt x="978" y="2908"/>
                  </a:cubicBezTo>
                  <a:cubicBezTo>
                    <a:pt x="1254" y="2908"/>
                    <a:pt x="1605" y="2883"/>
                    <a:pt x="2031" y="2858"/>
                  </a:cubicBezTo>
                  <a:cubicBezTo>
                    <a:pt x="3484" y="2708"/>
                    <a:pt x="4186" y="2582"/>
                    <a:pt x="4612" y="2357"/>
                  </a:cubicBezTo>
                  <a:lnTo>
                    <a:pt x="4637" y="2307"/>
                  </a:lnTo>
                  <a:lnTo>
                    <a:pt x="4687" y="51"/>
                  </a:lnTo>
                  <a:lnTo>
                    <a:pt x="4637"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0"/>
            <p:cNvSpPr/>
            <p:nvPr/>
          </p:nvSpPr>
          <p:spPr>
            <a:xfrm>
              <a:off x="3333475" y="679850"/>
              <a:ext cx="13200" cy="24450"/>
            </a:xfrm>
            <a:custGeom>
              <a:rect b="b" l="l" r="r" t="t"/>
              <a:pathLst>
                <a:path extrusionOk="0" h="978" w="528">
                  <a:moveTo>
                    <a:pt x="452" y="0"/>
                  </a:moveTo>
                  <a:cubicBezTo>
                    <a:pt x="427" y="50"/>
                    <a:pt x="402" y="101"/>
                    <a:pt x="352" y="151"/>
                  </a:cubicBezTo>
                  <a:cubicBezTo>
                    <a:pt x="201" y="451"/>
                    <a:pt x="1" y="777"/>
                    <a:pt x="126" y="978"/>
                  </a:cubicBezTo>
                  <a:lnTo>
                    <a:pt x="201" y="978"/>
                  </a:lnTo>
                  <a:lnTo>
                    <a:pt x="201" y="903"/>
                  </a:lnTo>
                  <a:cubicBezTo>
                    <a:pt x="101" y="752"/>
                    <a:pt x="302" y="451"/>
                    <a:pt x="452" y="201"/>
                  </a:cubicBezTo>
                  <a:cubicBezTo>
                    <a:pt x="477" y="151"/>
                    <a:pt x="502" y="101"/>
                    <a:pt x="527" y="50"/>
                  </a:cubicBezTo>
                  <a:lnTo>
                    <a:pt x="502" y="0"/>
                  </a:lnTo>
                  <a:close/>
                </a:path>
              </a:pathLst>
            </a:custGeom>
            <a:solidFill>
              <a:srgbClr val="F95F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0"/>
            <p:cNvSpPr/>
            <p:nvPr/>
          </p:nvSpPr>
          <p:spPr>
            <a:xfrm>
              <a:off x="3346650" y="671700"/>
              <a:ext cx="33225" cy="26350"/>
            </a:xfrm>
            <a:custGeom>
              <a:rect b="b" l="l" r="r" t="t"/>
              <a:pathLst>
                <a:path extrusionOk="0" h="1054" w="1329">
                  <a:moveTo>
                    <a:pt x="1228" y="0"/>
                  </a:moveTo>
                  <a:lnTo>
                    <a:pt x="1178" y="51"/>
                  </a:lnTo>
                  <a:cubicBezTo>
                    <a:pt x="1228" y="226"/>
                    <a:pt x="526" y="677"/>
                    <a:pt x="25" y="978"/>
                  </a:cubicBezTo>
                  <a:lnTo>
                    <a:pt x="0" y="1028"/>
                  </a:lnTo>
                  <a:lnTo>
                    <a:pt x="50" y="1053"/>
                  </a:lnTo>
                  <a:lnTo>
                    <a:pt x="75" y="1053"/>
                  </a:lnTo>
                  <a:cubicBezTo>
                    <a:pt x="276" y="928"/>
                    <a:pt x="1328" y="326"/>
                    <a:pt x="1278" y="51"/>
                  </a:cubicBezTo>
                  <a:lnTo>
                    <a:pt x="1228" y="0"/>
                  </a:lnTo>
                  <a:close/>
                </a:path>
              </a:pathLst>
            </a:custGeom>
            <a:solidFill>
              <a:srgbClr val="F95F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0"/>
            <p:cNvSpPr/>
            <p:nvPr/>
          </p:nvSpPr>
          <p:spPr>
            <a:xfrm>
              <a:off x="3412425" y="637875"/>
              <a:ext cx="13825" cy="16300"/>
            </a:xfrm>
            <a:custGeom>
              <a:rect b="b" l="l" r="r" t="t"/>
              <a:pathLst>
                <a:path extrusionOk="0" h="652" w="553">
                  <a:moveTo>
                    <a:pt x="352" y="0"/>
                  </a:moveTo>
                  <a:cubicBezTo>
                    <a:pt x="201" y="100"/>
                    <a:pt x="1" y="251"/>
                    <a:pt x="26" y="401"/>
                  </a:cubicBezTo>
                  <a:cubicBezTo>
                    <a:pt x="51" y="526"/>
                    <a:pt x="201" y="602"/>
                    <a:pt x="502" y="652"/>
                  </a:cubicBezTo>
                  <a:lnTo>
                    <a:pt x="552" y="627"/>
                  </a:lnTo>
                  <a:lnTo>
                    <a:pt x="502" y="551"/>
                  </a:lnTo>
                  <a:cubicBezTo>
                    <a:pt x="176" y="501"/>
                    <a:pt x="126" y="426"/>
                    <a:pt x="126" y="376"/>
                  </a:cubicBezTo>
                  <a:cubicBezTo>
                    <a:pt x="101" y="301"/>
                    <a:pt x="201" y="201"/>
                    <a:pt x="402" y="100"/>
                  </a:cubicBezTo>
                  <a:lnTo>
                    <a:pt x="427" y="25"/>
                  </a:lnTo>
                  <a:lnTo>
                    <a:pt x="352" y="0"/>
                  </a:lnTo>
                  <a:close/>
                </a:path>
              </a:pathLst>
            </a:custGeom>
            <a:solidFill>
              <a:srgbClr val="F95F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0"/>
            <p:cNvSpPr/>
            <p:nvPr/>
          </p:nvSpPr>
          <p:spPr>
            <a:xfrm>
              <a:off x="3453775" y="662300"/>
              <a:ext cx="26350" cy="17575"/>
            </a:xfrm>
            <a:custGeom>
              <a:rect b="b" l="l" r="r" t="t"/>
              <a:pathLst>
                <a:path extrusionOk="0" h="703" w="1054">
                  <a:moveTo>
                    <a:pt x="51" y="1"/>
                  </a:moveTo>
                  <a:lnTo>
                    <a:pt x="1" y="26"/>
                  </a:lnTo>
                  <a:cubicBezTo>
                    <a:pt x="1" y="101"/>
                    <a:pt x="101" y="251"/>
                    <a:pt x="176" y="326"/>
                  </a:cubicBezTo>
                  <a:cubicBezTo>
                    <a:pt x="245" y="372"/>
                    <a:pt x="376" y="480"/>
                    <a:pt x="512" y="480"/>
                  </a:cubicBezTo>
                  <a:cubicBezTo>
                    <a:pt x="525" y="480"/>
                    <a:pt x="539" y="479"/>
                    <a:pt x="552" y="477"/>
                  </a:cubicBezTo>
                  <a:cubicBezTo>
                    <a:pt x="560" y="475"/>
                    <a:pt x="569" y="474"/>
                    <a:pt x="578" y="474"/>
                  </a:cubicBezTo>
                  <a:cubicBezTo>
                    <a:pt x="707" y="474"/>
                    <a:pt x="908" y="630"/>
                    <a:pt x="978" y="677"/>
                  </a:cubicBezTo>
                  <a:lnTo>
                    <a:pt x="1003" y="702"/>
                  </a:lnTo>
                  <a:lnTo>
                    <a:pt x="1053" y="677"/>
                  </a:lnTo>
                  <a:lnTo>
                    <a:pt x="1053" y="627"/>
                  </a:lnTo>
                  <a:cubicBezTo>
                    <a:pt x="1008" y="581"/>
                    <a:pt x="775" y="370"/>
                    <a:pt x="583" y="370"/>
                  </a:cubicBezTo>
                  <a:cubicBezTo>
                    <a:pt x="564" y="370"/>
                    <a:pt x="545" y="372"/>
                    <a:pt x="527" y="376"/>
                  </a:cubicBezTo>
                  <a:cubicBezTo>
                    <a:pt x="515" y="383"/>
                    <a:pt x="501" y="386"/>
                    <a:pt x="485" y="386"/>
                  </a:cubicBezTo>
                  <a:cubicBezTo>
                    <a:pt x="439" y="386"/>
                    <a:pt x="383" y="358"/>
                    <a:pt x="327" y="301"/>
                  </a:cubicBezTo>
                  <a:cubicBezTo>
                    <a:pt x="176" y="201"/>
                    <a:pt x="101" y="76"/>
                    <a:pt x="101" y="51"/>
                  </a:cubicBezTo>
                  <a:lnTo>
                    <a:pt x="51" y="1"/>
                  </a:lnTo>
                  <a:close/>
                </a:path>
              </a:pathLst>
            </a:custGeom>
            <a:solidFill>
              <a:srgbClr val="F95F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0"/>
            <p:cNvSpPr/>
            <p:nvPr/>
          </p:nvSpPr>
          <p:spPr>
            <a:xfrm>
              <a:off x="3490125" y="686725"/>
              <a:ext cx="7550" cy="22600"/>
            </a:xfrm>
            <a:custGeom>
              <a:rect b="b" l="l" r="r" t="t"/>
              <a:pathLst>
                <a:path extrusionOk="0" h="904" w="302">
                  <a:moveTo>
                    <a:pt x="76" y="1"/>
                  </a:moveTo>
                  <a:cubicBezTo>
                    <a:pt x="0" y="76"/>
                    <a:pt x="51" y="678"/>
                    <a:pt x="226" y="878"/>
                  </a:cubicBezTo>
                  <a:lnTo>
                    <a:pt x="251" y="903"/>
                  </a:lnTo>
                  <a:lnTo>
                    <a:pt x="276" y="903"/>
                  </a:lnTo>
                  <a:lnTo>
                    <a:pt x="301" y="828"/>
                  </a:lnTo>
                  <a:cubicBezTo>
                    <a:pt x="151" y="653"/>
                    <a:pt x="126" y="126"/>
                    <a:pt x="151" y="51"/>
                  </a:cubicBezTo>
                  <a:lnTo>
                    <a:pt x="151" y="1"/>
                  </a:lnTo>
                  <a:close/>
                </a:path>
              </a:pathLst>
            </a:custGeom>
            <a:solidFill>
              <a:srgbClr val="F95F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0"/>
            <p:cNvSpPr/>
            <p:nvPr/>
          </p:nvSpPr>
          <p:spPr>
            <a:xfrm>
              <a:off x="3493250" y="598400"/>
              <a:ext cx="12575" cy="23200"/>
            </a:xfrm>
            <a:custGeom>
              <a:rect b="b" l="l" r="r" t="t"/>
              <a:pathLst>
                <a:path extrusionOk="0" h="928" w="503">
                  <a:moveTo>
                    <a:pt x="51" y="0"/>
                  </a:moveTo>
                  <a:lnTo>
                    <a:pt x="1" y="50"/>
                  </a:lnTo>
                  <a:lnTo>
                    <a:pt x="51" y="100"/>
                  </a:lnTo>
                  <a:cubicBezTo>
                    <a:pt x="101" y="125"/>
                    <a:pt x="402" y="426"/>
                    <a:pt x="377" y="877"/>
                  </a:cubicBezTo>
                  <a:lnTo>
                    <a:pt x="427" y="927"/>
                  </a:lnTo>
                  <a:lnTo>
                    <a:pt x="477" y="877"/>
                  </a:lnTo>
                  <a:cubicBezTo>
                    <a:pt x="502" y="476"/>
                    <a:pt x="276" y="176"/>
                    <a:pt x="201" y="100"/>
                  </a:cubicBezTo>
                  <a:cubicBezTo>
                    <a:pt x="151" y="50"/>
                    <a:pt x="101" y="0"/>
                    <a:pt x="51" y="0"/>
                  </a:cubicBezTo>
                  <a:close/>
                </a:path>
              </a:pathLst>
            </a:custGeom>
            <a:solidFill>
              <a:srgbClr val="F95F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0"/>
            <p:cNvSpPr/>
            <p:nvPr/>
          </p:nvSpPr>
          <p:spPr>
            <a:xfrm>
              <a:off x="3511425" y="647900"/>
              <a:ext cx="11300" cy="26325"/>
            </a:xfrm>
            <a:custGeom>
              <a:rect b="b" l="l" r="r" t="t"/>
              <a:pathLst>
                <a:path extrusionOk="0" h="1053" w="452">
                  <a:moveTo>
                    <a:pt x="126" y="0"/>
                  </a:moveTo>
                  <a:lnTo>
                    <a:pt x="76" y="50"/>
                  </a:lnTo>
                  <a:lnTo>
                    <a:pt x="76" y="75"/>
                  </a:lnTo>
                  <a:cubicBezTo>
                    <a:pt x="51" y="501"/>
                    <a:pt x="1" y="902"/>
                    <a:pt x="402" y="1053"/>
                  </a:cubicBezTo>
                  <a:lnTo>
                    <a:pt x="452" y="1028"/>
                  </a:lnTo>
                  <a:lnTo>
                    <a:pt x="427" y="952"/>
                  </a:lnTo>
                  <a:cubicBezTo>
                    <a:pt x="101" y="827"/>
                    <a:pt x="151" y="501"/>
                    <a:pt x="176" y="100"/>
                  </a:cubicBezTo>
                  <a:lnTo>
                    <a:pt x="176" y="50"/>
                  </a:lnTo>
                  <a:lnTo>
                    <a:pt x="126" y="0"/>
                  </a:lnTo>
                  <a:close/>
                </a:path>
              </a:pathLst>
            </a:custGeom>
            <a:solidFill>
              <a:srgbClr val="F95F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0"/>
            <p:cNvSpPr/>
            <p:nvPr/>
          </p:nvSpPr>
          <p:spPr>
            <a:xfrm>
              <a:off x="3537125" y="696750"/>
              <a:ext cx="30725" cy="24475"/>
            </a:xfrm>
            <a:custGeom>
              <a:rect b="b" l="l" r="r" t="t"/>
              <a:pathLst>
                <a:path extrusionOk="0" h="979" w="1229">
                  <a:moveTo>
                    <a:pt x="50" y="1"/>
                  </a:moveTo>
                  <a:lnTo>
                    <a:pt x="0" y="26"/>
                  </a:lnTo>
                  <a:cubicBezTo>
                    <a:pt x="0" y="101"/>
                    <a:pt x="125" y="277"/>
                    <a:pt x="201" y="377"/>
                  </a:cubicBezTo>
                  <a:cubicBezTo>
                    <a:pt x="326" y="527"/>
                    <a:pt x="702" y="928"/>
                    <a:pt x="1178" y="978"/>
                  </a:cubicBezTo>
                  <a:lnTo>
                    <a:pt x="1228" y="928"/>
                  </a:lnTo>
                  <a:lnTo>
                    <a:pt x="1203" y="878"/>
                  </a:lnTo>
                  <a:cubicBezTo>
                    <a:pt x="602" y="828"/>
                    <a:pt x="125" y="151"/>
                    <a:pt x="100" y="51"/>
                  </a:cubicBezTo>
                  <a:lnTo>
                    <a:pt x="50" y="1"/>
                  </a:lnTo>
                  <a:close/>
                </a:path>
              </a:pathLst>
            </a:custGeom>
            <a:solidFill>
              <a:srgbClr val="F95F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0"/>
            <p:cNvSpPr/>
            <p:nvPr/>
          </p:nvSpPr>
          <p:spPr>
            <a:xfrm>
              <a:off x="3574075" y="691125"/>
              <a:ext cx="23225" cy="11300"/>
            </a:xfrm>
            <a:custGeom>
              <a:rect b="b" l="l" r="r" t="t"/>
              <a:pathLst>
                <a:path extrusionOk="0" h="452" w="929">
                  <a:moveTo>
                    <a:pt x="878" y="0"/>
                  </a:moveTo>
                  <a:cubicBezTo>
                    <a:pt x="853" y="0"/>
                    <a:pt x="678" y="101"/>
                    <a:pt x="502" y="301"/>
                  </a:cubicBezTo>
                  <a:cubicBezTo>
                    <a:pt x="452" y="326"/>
                    <a:pt x="402" y="351"/>
                    <a:pt x="352" y="351"/>
                  </a:cubicBezTo>
                  <a:cubicBezTo>
                    <a:pt x="226" y="351"/>
                    <a:pt x="126" y="276"/>
                    <a:pt x="76" y="226"/>
                  </a:cubicBezTo>
                  <a:lnTo>
                    <a:pt x="1" y="226"/>
                  </a:lnTo>
                  <a:lnTo>
                    <a:pt x="1" y="301"/>
                  </a:lnTo>
                  <a:cubicBezTo>
                    <a:pt x="26" y="301"/>
                    <a:pt x="176" y="452"/>
                    <a:pt x="352" y="452"/>
                  </a:cubicBezTo>
                  <a:cubicBezTo>
                    <a:pt x="427" y="452"/>
                    <a:pt x="502" y="426"/>
                    <a:pt x="577" y="351"/>
                  </a:cubicBezTo>
                  <a:cubicBezTo>
                    <a:pt x="753" y="176"/>
                    <a:pt x="903" y="76"/>
                    <a:pt x="928" y="76"/>
                  </a:cubicBezTo>
                  <a:lnTo>
                    <a:pt x="928" y="0"/>
                  </a:lnTo>
                  <a:close/>
                </a:path>
              </a:pathLst>
            </a:custGeom>
            <a:solidFill>
              <a:srgbClr val="F95F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0"/>
            <p:cNvSpPr/>
            <p:nvPr/>
          </p:nvSpPr>
          <p:spPr>
            <a:xfrm>
              <a:off x="3584725" y="730600"/>
              <a:ext cx="18200" cy="10675"/>
            </a:xfrm>
            <a:custGeom>
              <a:rect b="b" l="l" r="r" t="t"/>
              <a:pathLst>
                <a:path extrusionOk="0" h="427" w="728">
                  <a:moveTo>
                    <a:pt x="703" y="0"/>
                  </a:moveTo>
                  <a:lnTo>
                    <a:pt x="653" y="25"/>
                  </a:lnTo>
                  <a:cubicBezTo>
                    <a:pt x="630" y="25"/>
                    <a:pt x="524" y="336"/>
                    <a:pt x="166" y="336"/>
                  </a:cubicBezTo>
                  <a:cubicBezTo>
                    <a:pt x="130" y="336"/>
                    <a:pt x="92" y="333"/>
                    <a:pt x="51" y="326"/>
                  </a:cubicBezTo>
                  <a:lnTo>
                    <a:pt x="1" y="351"/>
                  </a:lnTo>
                  <a:lnTo>
                    <a:pt x="26" y="401"/>
                  </a:lnTo>
                  <a:cubicBezTo>
                    <a:pt x="76" y="426"/>
                    <a:pt x="126" y="426"/>
                    <a:pt x="176" y="426"/>
                  </a:cubicBezTo>
                  <a:cubicBezTo>
                    <a:pt x="577" y="426"/>
                    <a:pt x="728" y="50"/>
                    <a:pt x="728" y="50"/>
                  </a:cubicBezTo>
                  <a:lnTo>
                    <a:pt x="703" y="0"/>
                  </a:lnTo>
                  <a:close/>
                </a:path>
              </a:pathLst>
            </a:custGeom>
            <a:solidFill>
              <a:srgbClr val="F95F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0"/>
            <p:cNvSpPr/>
            <p:nvPr/>
          </p:nvSpPr>
          <p:spPr>
            <a:xfrm>
              <a:off x="3036475" y="867150"/>
              <a:ext cx="13200" cy="27675"/>
            </a:xfrm>
            <a:custGeom>
              <a:rect b="b" l="l" r="r" t="t"/>
              <a:pathLst>
                <a:path extrusionOk="0" h="1107" w="528">
                  <a:moveTo>
                    <a:pt x="358" y="0"/>
                  </a:moveTo>
                  <a:cubicBezTo>
                    <a:pt x="239" y="0"/>
                    <a:pt x="122" y="218"/>
                    <a:pt x="51" y="503"/>
                  </a:cubicBezTo>
                  <a:cubicBezTo>
                    <a:pt x="1" y="804"/>
                    <a:pt x="26" y="1080"/>
                    <a:pt x="151" y="1105"/>
                  </a:cubicBezTo>
                  <a:cubicBezTo>
                    <a:pt x="156" y="1106"/>
                    <a:pt x="162" y="1107"/>
                    <a:pt x="167" y="1107"/>
                  </a:cubicBezTo>
                  <a:cubicBezTo>
                    <a:pt x="267" y="1107"/>
                    <a:pt x="405" y="889"/>
                    <a:pt x="452" y="604"/>
                  </a:cubicBezTo>
                  <a:cubicBezTo>
                    <a:pt x="527" y="278"/>
                    <a:pt x="477" y="27"/>
                    <a:pt x="377" y="2"/>
                  </a:cubicBezTo>
                  <a:cubicBezTo>
                    <a:pt x="371" y="1"/>
                    <a:pt x="364" y="0"/>
                    <a:pt x="358"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0"/>
            <p:cNvSpPr/>
            <p:nvPr/>
          </p:nvSpPr>
          <p:spPr>
            <a:xfrm>
              <a:off x="3095375" y="853350"/>
              <a:ext cx="13200" cy="27700"/>
            </a:xfrm>
            <a:custGeom>
              <a:rect b="b" l="l" r="r" t="t"/>
              <a:pathLst>
                <a:path extrusionOk="0" h="1108" w="528">
                  <a:moveTo>
                    <a:pt x="361" y="1"/>
                  </a:moveTo>
                  <a:cubicBezTo>
                    <a:pt x="261" y="1"/>
                    <a:pt x="122" y="218"/>
                    <a:pt x="51" y="504"/>
                  </a:cubicBezTo>
                  <a:cubicBezTo>
                    <a:pt x="1" y="805"/>
                    <a:pt x="26" y="1080"/>
                    <a:pt x="151" y="1105"/>
                  </a:cubicBezTo>
                  <a:cubicBezTo>
                    <a:pt x="156" y="1107"/>
                    <a:pt x="162" y="1107"/>
                    <a:pt x="167" y="1107"/>
                  </a:cubicBezTo>
                  <a:cubicBezTo>
                    <a:pt x="267" y="1107"/>
                    <a:pt x="406" y="888"/>
                    <a:pt x="477" y="579"/>
                  </a:cubicBezTo>
                  <a:cubicBezTo>
                    <a:pt x="527" y="278"/>
                    <a:pt x="477" y="28"/>
                    <a:pt x="377" y="3"/>
                  </a:cubicBezTo>
                  <a:cubicBezTo>
                    <a:pt x="372" y="1"/>
                    <a:pt x="366" y="1"/>
                    <a:pt x="361"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0"/>
            <p:cNvSpPr/>
            <p:nvPr/>
          </p:nvSpPr>
          <p:spPr>
            <a:xfrm>
              <a:off x="3376725" y="784425"/>
              <a:ext cx="14425" cy="28950"/>
            </a:xfrm>
            <a:custGeom>
              <a:rect b="b" l="l" r="r" t="t"/>
              <a:pathLst>
                <a:path extrusionOk="0" h="1158" w="577">
                  <a:moveTo>
                    <a:pt x="170" y="1"/>
                  </a:moveTo>
                  <a:cubicBezTo>
                    <a:pt x="163" y="1"/>
                    <a:pt x="157" y="1"/>
                    <a:pt x="150" y="3"/>
                  </a:cubicBezTo>
                  <a:cubicBezTo>
                    <a:pt x="50" y="28"/>
                    <a:pt x="0" y="304"/>
                    <a:pt x="75" y="629"/>
                  </a:cubicBezTo>
                  <a:cubicBezTo>
                    <a:pt x="123" y="916"/>
                    <a:pt x="285" y="1157"/>
                    <a:pt x="387" y="1157"/>
                  </a:cubicBezTo>
                  <a:cubicBezTo>
                    <a:pt x="392" y="1157"/>
                    <a:pt x="396" y="1157"/>
                    <a:pt x="401" y="1156"/>
                  </a:cubicBezTo>
                  <a:cubicBezTo>
                    <a:pt x="526" y="1131"/>
                    <a:pt x="577" y="855"/>
                    <a:pt x="501" y="529"/>
                  </a:cubicBezTo>
                  <a:cubicBezTo>
                    <a:pt x="430" y="220"/>
                    <a:pt x="291" y="1"/>
                    <a:pt x="170"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0"/>
            <p:cNvSpPr/>
            <p:nvPr/>
          </p:nvSpPr>
          <p:spPr>
            <a:xfrm>
              <a:off x="3431225" y="765000"/>
              <a:ext cx="14425" cy="28950"/>
            </a:xfrm>
            <a:custGeom>
              <a:rect b="b" l="l" r="r" t="t"/>
              <a:pathLst>
                <a:path extrusionOk="0" h="1158" w="577">
                  <a:moveTo>
                    <a:pt x="170" y="1"/>
                  </a:moveTo>
                  <a:cubicBezTo>
                    <a:pt x="164" y="1"/>
                    <a:pt x="157" y="2"/>
                    <a:pt x="151" y="3"/>
                  </a:cubicBezTo>
                  <a:cubicBezTo>
                    <a:pt x="51" y="28"/>
                    <a:pt x="1" y="304"/>
                    <a:pt x="76" y="629"/>
                  </a:cubicBezTo>
                  <a:cubicBezTo>
                    <a:pt x="124" y="916"/>
                    <a:pt x="285" y="1157"/>
                    <a:pt x="387" y="1157"/>
                  </a:cubicBezTo>
                  <a:cubicBezTo>
                    <a:pt x="392" y="1157"/>
                    <a:pt x="397" y="1157"/>
                    <a:pt x="402" y="1156"/>
                  </a:cubicBezTo>
                  <a:cubicBezTo>
                    <a:pt x="527" y="1131"/>
                    <a:pt x="577" y="855"/>
                    <a:pt x="502" y="529"/>
                  </a:cubicBezTo>
                  <a:cubicBezTo>
                    <a:pt x="430" y="220"/>
                    <a:pt x="291" y="1"/>
                    <a:pt x="170"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0"/>
            <p:cNvSpPr/>
            <p:nvPr/>
          </p:nvSpPr>
          <p:spPr>
            <a:xfrm>
              <a:off x="3080975" y="1256300"/>
              <a:ext cx="78350" cy="102775"/>
            </a:xfrm>
            <a:custGeom>
              <a:rect b="b" l="l" r="r" t="t"/>
              <a:pathLst>
                <a:path extrusionOk="0" h="4111" w="3134">
                  <a:moveTo>
                    <a:pt x="3033" y="0"/>
                  </a:moveTo>
                  <a:lnTo>
                    <a:pt x="2983" y="25"/>
                  </a:lnTo>
                  <a:lnTo>
                    <a:pt x="3058" y="3183"/>
                  </a:lnTo>
                  <a:cubicBezTo>
                    <a:pt x="2231" y="3634"/>
                    <a:pt x="51" y="4010"/>
                    <a:pt x="26" y="4010"/>
                  </a:cubicBezTo>
                  <a:lnTo>
                    <a:pt x="0" y="4060"/>
                  </a:lnTo>
                  <a:lnTo>
                    <a:pt x="51" y="4110"/>
                  </a:lnTo>
                  <a:cubicBezTo>
                    <a:pt x="151" y="4085"/>
                    <a:pt x="2306" y="3709"/>
                    <a:pt x="3133" y="3258"/>
                  </a:cubicBezTo>
                  <a:lnTo>
                    <a:pt x="3133" y="3208"/>
                  </a:lnTo>
                  <a:lnTo>
                    <a:pt x="3083" y="25"/>
                  </a:lnTo>
                  <a:lnTo>
                    <a:pt x="3033"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0"/>
            <p:cNvSpPr/>
            <p:nvPr/>
          </p:nvSpPr>
          <p:spPr>
            <a:xfrm>
              <a:off x="3443750" y="1243750"/>
              <a:ext cx="28850" cy="53925"/>
            </a:xfrm>
            <a:custGeom>
              <a:rect b="b" l="l" r="r" t="t"/>
              <a:pathLst>
                <a:path extrusionOk="0" h="2157" w="1154">
                  <a:moveTo>
                    <a:pt x="226" y="1"/>
                  </a:moveTo>
                  <a:cubicBezTo>
                    <a:pt x="151" y="51"/>
                    <a:pt x="101" y="176"/>
                    <a:pt x="151" y="251"/>
                  </a:cubicBezTo>
                  <a:cubicBezTo>
                    <a:pt x="151" y="292"/>
                    <a:pt x="200" y="365"/>
                    <a:pt x="325" y="365"/>
                  </a:cubicBezTo>
                  <a:cubicBezTo>
                    <a:pt x="355" y="365"/>
                    <a:pt x="389" y="361"/>
                    <a:pt x="427" y="352"/>
                  </a:cubicBezTo>
                  <a:cubicBezTo>
                    <a:pt x="652" y="276"/>
                    <a:pt x="903" y="176"/>
                    <a:pt x="1028" y="126"/>
                  </a:cubicBezTo>
                  <a:lnTo>
                    <a:pt x="1028" y="126"/>
                  </a:lnTo>
                  <a:cubicBezTo>
                    <a:pt x="978" y="302"/>
                    <a:pt x="878" y="652"/>
                    <a:pt x="728" y="953"/>
                  </a:cubicBezTo>
                  <a:cubicBezTo>
                    <a:pt x="602" y="1179"/>
                    <a:pt x="427" y="1429"/>
                    <a:pt x="276" y="1630"/>
                  </a:cubicBezTo>
                  <a:cubicBezTo>
                    <a:pt x="151" y="1830"/>
                    <a:pt x="26" y="2006"/>
                    <a:pt x="1" y="2081"/>
                  </a:cubicBezTo>
                  <a:lnTo>
                    <a:pt x="26" y="2156"/>
                  </a:lnTo>
                  <a:lnTo>
                    <a:pt x="76" y="2131"/>
                  </a:lnTo>
                  <a:cubicBezTo>
                    <a:pt x="101" y="2031"/>
                    <a:pt x="226" y="1880"/>
                    <a:pt x="352" y="1680"/>
                  </a:cubicBezTo>
                  <a:cubicBezTo>
                    <a:pt x="502" y="1479"/>
                    <a:pt x="678" y="1229"/>
                    <a:pt x="803" y="1003"/>
                  </a:cubicBezTo>
                  <a:cubicBezTo>
                    <a:pt x="1028" y="577"/>
                    <a:pt x="1154" y="76"/>
                    <a:pt x="1154" y="51"/>
                  </a:cubicBezTo>
                  <a:lnTo>
                    <a:pt x="1129" y="26"/>
                  </a:lnTo>
                  <a:lnTo>
                    <a:pt x="1079" y="1"/>
                  </a:lnTo>
                  <a:cubicBezTo>
                    <a:pt x="1079" y="1"/>
                    <a:pt x="703" y="151"/>
                    <a:pt x="402" y="251"/>
                  </a:cubicBezTo>
                  <a:cubicBezTo>
                    <a:pt x="371" y="262"/>
                    <a:pt x="340" y="268"/>
                    <a:pt x="312" y="268"/>
                  </a:cubicBezTo>
                  <a:cubicBezTo>
                    <a:pt x="273" y="268"/>
                    <a:pt x="241" y="256"/>
                    <a:pt x="226" y="226"/>
                  </a:cubicBezTo>
                  <a:cubicBezTo>
                    <a:pt x="226" y="176"/>
                    <a:pt x="251" y="126"/>
                    <a:pt x="276" y="101"/>
                  </a:cubicBezTo>
                  <a:lnTo>
                    <a:pt x="302" y="26"/>
                  </a:lnTo>
                  <a:lnTo>
                    <a:pt x="226"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0"/>
            <p:cNvSpPr/>
            <p:nvPr/>
          </p:nvSpPr>
          <p:spPr>
            <a:xfrm>
              <a:off x="3456925" y="1279475"/>
              <a:ext cx="15050" cy="14425"/>
            </a:xfrm>
            <a:custGeom>
              <a:rect b="b" l="l" r="r" t="t"/>
              <a:pathLst>
                <a:path extrusionOk="0" h="577" w="602">
                  <a:moveTo>
                    <a:pt x="552" y="0"/>
                  </a:moveTo>
                  <a:cubicBezTo>
                    <a:pt x="526" y="0"/>
                    <a:pt x="100" y="451"/>
                    <a:pt x="0" y="502"/>
                  </a:cubicBezTo>
                  <a:lnTo>
                    <a:pt x="0" y="577"/>
                  </a:lnTo>
                  <a:lnTo>
                    <a:pt x="75" y="577"/>
                  </a:lnTo>
                  <a:cubicBezTo>
                    <a:pt x="151" y="502"/>
                    <a:pt x="602" y="76"/>
                    <a:pt x="602" y="50"/>
                  </a:cubicBezTo>
                  <a:lnTo>
                    <a:pt x="602"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0"/>
            <p:cNvSpPr/>
            <p:nvPr/>
          </p:nvSpPr>
          <p:spPr>
            <a:xfrm>
              <a:off x="3501400" y="1231850"/>
              <a:ext cx="25100" cy="68950"/>
            </a:xfrm>
            <a:custGeom>
              <a:rect b="b" l="l" r="r" t="t"/>
              <a:pathLst>
                <a:path extrusionOk="0" h="2758" w="1004">
                  <a:moveTo>
                    <a:pt x="928" y="1"/>
                  </a:moveTo>
                  <a:lnTo>
                    <a:pt x="727" y="251"/>
                  </a:lnTo>
                  <a:lnTo>
                    <a:pt x="702" y="301"/>
                  </a:lnTo>
                  <a:cubicBezTo>
                    <a:pt x="702" y="301"/>
                    <a:pt x="803" y="828"/>
                    <a:pt x="677" y="1429"/>
                  </a:cubicBezTo>
                  <a:cubicBezTo>
                    <a:pt x="552" y="2006"/>
                    <a:pt x="1" y="2682"/>
                    <a:pt x="1" y="2682"/>
                  </a:cubicBezTo>
                  <a:lnTo>
                    <a:pt x="1" y="2757"/>
                  </a:lnTo>
                  <a:lnTo>
                    <a:pt x="26" y="2757"/>
                  </a:lnTo>
                  <a:lnTo>
                    <a:pt x="76" y="2732"/>
                  </a:lnTo>
                  <a:cubicBezTo>
                    <a:pt x="76" y="2707"/>
                    <a:pt x="627" y="2031"/>
                    <a:pt x="778" y="1429"/>
                  </a:cubicBezTo>
                  <a:cubicBezTo>
                    <a:pt x="878" y="903"/>
                    <a:pt x="828" y="402"/>
                    <a:pt x="803" y="301"/>
                  </a:cubicBezTo>
                  <a:lnTo>
                    <a:pt x="1003" y="51"/>
                  </a:lnTo>
                  <a:lnTo>
                    <a:pt x="1003"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0"/>
            <p:cNvSpPr/>
            <p:nvPr/>
          </p:nvSpPr>
          <p:spPr>
            <a:xfrm>
              <a:off x="3286500" y="1213675"/>
              <a:ext cx="37600" cy="37625"/>
            </a:xfrm>
            <a:custGeom>
              <a:rect b="b" l="l" r="r" t="t"/>
              <a:pathLst>
                <a:path extrusionOk="0" h="1505" w="1504">
                  <a:moveTo>
                    <a:pt x="426" y="1"/>
                  </a:moveTo>
                  <a:lnTo>
                    <a:pt x="376" y="26"/>
                  </a:lnTo>
                  <a:lnTo>
                    <a:pt x="351" y="126"/>
                  </a:lnTo>
                  <a:cubicBezTo>
                    <a:pt x="100" y="978"/>
                    <a:pt x="0" y="1429"/>
                    <a:pt x="175" y="1479"/>
                  </a:cubicBezTo>
                  <a:lnTo>
                    <a:pt x="251" y="1505"/>
                  </a:lnTo>
                  <a:cubicBezTo>
                    <a:pt x="401" y="1505"/>
                    <a:pt x="551" y="1304"/>
                    <a:pt x="727" y="1028"/>
                  </a:cubicBezTo>
                  <a:lnTo>
                    <a:pt x="777" y="953"/>
                  </a:lnTo>
                  <a:cubicBezTo>
                    <a:pt x="1003" y="627"/>
                    <a:pt x="1479" y="276"/>
                    <a:pt x="1479" y="276"/>
                  </a:cubicBezTo>
                  <a:lnTo>
                    <a:pt x="1504" y="201"/>
                  </a:lnTo>
                  <a:lnTo>
                    <a:pt x="1429" y="201"/>
                  </a:lnTo>
                  <a:cubicBezTo>
                    <a:pt x="1404" y="201"/>
                    <a:pt x="927" y="552"/>
                    <a:pt x="702" y="878"/>
                  </a:cubicBezTo>
                  <a:lnTo>
                    <a:pt x="627" y="978"/>
                  </a:lnTo>
                  <a:cubicBezTo>
                    <a:pt x="485" y="1215"/>
                    <a:pt x="343" y="1406"/>
                    <a:pt x="222" y="1406"/>
                  </a:cubicBezTo>
                  <a:cubicBezTo>
                    <a:pt x="215" y="1406"/>
                    <a:pt x="208" y="1406"/>
                    <a:pt x="201" y="1404"/>
                  </a:cubicBezTo>
                  <a:cubicBezTo>
                    <a:pt x="175" y="1379"/>
                    <a:pt x="125" y="1279"/>
                    <a:pt x="451" y="151"/>
                  </a:cubicBezTo>
                  <a:lnTo>
                    <a:pt x="476" y="51"/>
                  </a:lnTo>
                  <a:lnTo>
                    <a:pt x="426"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0"/>
            <p:cNvSpPr/>
            <p:nvPr/>
          </p:nvSpPr>
          <p:spPr>
            <a:xfrm>
              <a:off x="3295250" y="1218075"/>
              <a:ext cx="12575" cy="31350"/>
            </a:xfrm>
            <a:custGeom>
              <a:rect b="b" l="l" r="r" t="t"/>
              <a:pathLst>
                <a:path extrusionOk="0" h="1254" w="503">
                  <a:moveTo>
                    <a:pt x="477" y="0"/>
                  </a:moveTo>
                  <a:lnTo>
                    <a:pt x="402" y="25"/>
                  </a:lnTo>
                  <a:cubicBezTo>
                    <a:pt x="126" y="476"/>
                    <a:pt x="1" y="1178"/>
                    <a:pt x="1" y="1203"/>
                  </a:cubicBezTo>
                  <a:lnTo>
                    <a:pt x="26" y="1253"/>
                  </a:lnTo>
                  <a:lnTo>
                    <a:pt x="76" y="1228"/>
                  </a:lnTo>
                  <a:cubicBezTo>
                    <a:pt x="76" y="1203"/>
                    <a:pt x="226" y="527"/>
                    <a:pt x="502" y="75"/>
                  </a:cubicBezTo>
                  <a:lnTo>
                    <a:pt x="477"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0"/>
            <p:cNvSpPr/>
            <p:nvPr/>
          </p:nvSpPr>
          <p:spPr>
            <a:xfrm>
              <a:off x="3302775" y="1224325"/>
              <a:ext cx="53275" cy="23850"/>
            </a:xfrm>
            <a:custGeom>
              <a:rect b="b" l="l" r="r" t="t"/>
              <a:pathLst>
                <a:path extrusionOk="0" h="954" w="2131">
                  <a:moveTo>
                    <a:pt x="778" y="1"/>
                  </a:moveTo>
                  <a:cubicBezTo>
                    <a:pt x="778" y="1"/>
                    <a:pt x="577" y="201"/>
                    <a:pt x="352" y="452"/>
                  </a:cubicBezTo>
                  <a:cubicBezTo>
                    <a:pt x="276" y="502"/>
                    <a:pt x="226" y="552"/>
                    <a:pt x="201" y="577"/>
                  </a:cubicBezTo>
                  <a:cubicBezTo>
                    <a:pt x="76" y="703"/>
                    <a:pt x="1" y="778"/>
                    <a:pt x="126" y="903"/>
                  </a:cubicBezTo>
                  <a:cubicBezTo>
                    <a:pt x="151" y="953"/>
                    <a:pt x="201" y="953"/>
                    <a:pt x="276" y="953"/>
                  </a:cubicBezTo>
                  <a:cubicBezTo>
                    <a:pt x="627" y="953"/>
                    <a:pt x="1429" y="678"/>
                    <a:pt x="2106" y="302"/>
                  </a:cubicBezTo>
                  <a:lnTo>
                    <a:pt x="2131" y="226"/>
                  </a:lnTo>
                  <a:lnTo>
                    <a:pt x="2056" y="201"/>
                  </a:lnTo>
                  <a:cubicBezTo>
                    <a:pt x="1253" y="657"/>
                    <a:pt x="489" y="868"/>
                    <a:pt x="248" y="868"/>
                  </a:cubicBezTo>
                  <a:cubicBezTo>
                    <a:pt x="211" y="868"/>
                    <a:pt x="186" y="863"/>
                    <a:pt x="176" y="853"/>
                  </a:cubicBezTo>
                  <a:cubicBezTo>
                    <a:pt x="126" y="803"/>
                    <a:pt x="126" y="778"/>
                    <a:pt x="276" y="652"/>
                  </a:cubicBezTo>
                  <a:cubicBezTo>
                    <a:pt x="301" y="602"/>
                    <a:pt x="352" y="577"/>
                    <a:pt x="402" y="502"/>
                  </a:cubicBezTo>
                  <a:cubicBezTo>
                    <a:pt x="627" y="251"/>
                    <a:pt x="828" y="76"/>
                    <a:pt x="828" y="76"/>
                  </a:cubicBezTo>
                  <a:lnTo>
                    <a:pt x="853" y="26"/>
                  </a:lnTo>
                  <a:lnTo>
                    <a:pt x="778"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0"/>
            <p:cNvSpPr/>
            <p:nvPr/>
          </p:nvSpPr>
          <p:spPr>
            <a:xfrm>
              <a:off x="3020825" y="1054525"/>
              <a:ext cx="18825" cy="32625"/>
            </a:xfrm>
            <a:custGeom>
              <a:rect b="b" l="l" r="r" t="t"/>
              <a:pathLst>
                <a:path extrusionOk="0" h="1305" w="753">
                  <a:moveTo>
                    <a:pt x="76" y="1"/>
                  </a:moveTo>
                  <a:lnTo>
                    <a:pt x="0" y="26"/>
                  </a:lnTo>
                  <a:lnTo>
                    <a:pt x="51" y="101"/>
                  </a:lnTo>
                  <a:cubicBezTo>
                    <a:pt x="101" y="126"/>
                    <a:pt x="527" y="728"/>
                    <a:pt x="652" y="1304"/>
                  </a:cubicBezTo>
                  <a:lnTo>
                    <a:pt x="752" y="1279"/>
                  </a:lnTo>
                  <a:cubicBezTo>
                    <a:pt x="602" y="678"/>
                    <a:pt x="176" y="26"/>
                    <a:pt x="76"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0"/>
            <p:cNvSpPr/>
            <p:nvPr/>
          </p:nvSpPr>
          <p:spPr>
            <a:xfrm>
              <a:off x="3010800" y="1074575"/>
              <a:ext cx="19450" cy="26975"/>
            </a:xfrm>
            <a:custGeom>
              <a:rect b="b" l="l" r="r" t="t"/>
              <a:pathLst>
                <a:path extrusionOk="0" h="1079" w="778">
                  <a:moveTo>
                    <a:pt x="0" y="1"/>
                  </a:moveTo>
                  <a:lnTo>
                    <a:pt x="0" y="51"/>
                  </a:lnTo>
                  <a:cubicBezTo>
                    <a:pt x="0" y="76"/>
                    <a:pt x="25" y="101"/>
                    <a:pt x="76" y="151"/>
                  </a:cubicBezTo>
                  <a:cubicBezTo>
                    <a:pt x="226" y="327"/>
                    <a:pt x="552" y="703"/>
                    <a:pt x="677" y="1079"/>
                  </a:cubicBezTo>
                  <a:lnTo>
                    <a:pt x="727" y="1028"/>
                  </a:lnTo>
                  <a:lnTo>
                    <a:pt x="777" y="1028"/>
                  </a:lnTo>
                  <a:cubicBezTo>
                    <a:pt x="627" y="652"/>
                    <a:pt x="301" y="277"/>
                    <a:pt x="151" y="101"/>
                  </a:cubicBezTo>
                  <a:cubicBezTo>
                    <a:pt x="126" y="51"/>
                    <a:pt x="76" y="26"/>
                    <a:pt x="76"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0"/>
            <p:cNvSpPr/>
            <p:nvPr/>
          </p:nvSpPr>
          <p:spPr>
            <a:xfrm>
              <a:off x="3002650" y="1087125"/>
              <a:ext cx="18825" cy="21325"/>
            </a:xfrm>
            <a:custGeom>
              <a:rect b="b" l="l" r="r" t="t"/>
              <a:pathLst>
                <a:path extrusionOk="0" h="853" w="753">
                  <a:moveTo>
                    <a:pt x="1" y="0"/>
                  </a:moveTo>
                  <a:lnTo>
                    <a:pt x="1" y="50"/>
                  </a:lnTo>
                  <a:lnTo>
                    <a:pt x="26" y="75"/>
                  </a:lnTo>
                  <a:cubicBezTo>
                    <a:pt x="201" y="226"/>
                    <a:pt x="502" y="526"/>
                    <a:pt x="677" y="852"/>
                  </a:cubicBezTo>
                  <a:cubicBezTo>
                    <a:pt x="677" y="802"/>
                    <a:pt x="677" y="777"/>
                    <a:pt x="677" y="777"/>
                  </a:cubicBezTo>
                  <a:lnTo>
                    <a:pt x="752" y="777"/>
                  </a:lnTo>
                  <a:cubicBezTo>
                    <a:pt x="552" y="451"/>
                    <a:pt x="276" y="176"/>
                    <a:pt x="76"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5" name="Shape 2305"/>
        <p:cNvGrpSpPr/>
        <p:nvPr/>
      </p:nvGrpSpPr>
      <p:grpSpPr>
        <a:xfrm>
          <a:off x="0" y="0"/>
          <a:ext cx="0" cy="0"/>
          <a:chOff x="0" y="0"/>
          <a:chExt cx="0" cy="0"/>
        </a:xfrm>
      </p:grpSpPr>
      <p:sp>
        <p:nvSpPr>
          <p:cNvPr id="2306" name="Google Shape;2306;p14"/>
          <p:cNvSpPr txBox="1"/>
          <p:nvPr/>
        </p:nvSpPr>
        <p:spPr>
          <a:xfrm>
            <a:off x="3746038" y="2659000"/>
            <a:ext cx="1765500" cy="5277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t/>
            </a:r>
            <a:endParaRPr sz="2000">
              <a:solidFill>
                <a:schemeClr val="dk1"/>
              </a:solidFill>
              <a:latin typeface="Source Serif Pro"/>
              <a:ea typeface="Source Serif Pro"/>
              <a:cs typeface="Source Serif Pro"/>
              <a:sym typeface="Source Serif Pro"/>
            </a:endParaRPr>
          </a:p>
          <a:p>
            <a:pPr indent="0" lvl="0" marL="0" rtl="0" algn="ctr">
              <a:lnSpc>
                <a:spcPct val="115000"/>
              </a:lnSpc>
              <a:spcBef>
                <a:spcPts val="0"/>
              </a:spcBef>
              <a:spcAft>
                <a:spcPts val="0"/>
              </a:spcAft>
              <a:buNone/>
            </a:pPr>
            <a:r>
              <a:rPr b="1" lang="en-US" sz="2000">
                <a:solidFill>
                  <a:schemeClr val="dk1"/>
                </a:solidFill>
                <a:latin typeface="Source Serif Pro"/>
                <a:ea typeface="Source Serif Pro"/>
                <a:cs typeface="Source Serif Pro"/>
                <a:sym typeface="Source Serif Pro"/>
              </a:rPr>
              <a:t>2,600,685</a:t>
            </a:r>
            <a:endParaRPr b="1" sz="2000">
              <a:solidFill>
                <a:schemeClr val="dk1"/>
              </a:solidFill>
              <a:latin typeface="Source Serif Pro"/>
              <a:ea typeface="Source Serif Pro"/>
              <a:cs typeface="Source Serif Pro"/>
              <a:sym typeface="Source Serif Pro"/>
            </a:endParaRPr>
          </a:p>
          <a:p>
            <a:pPr indent="0" lvl="0" marL="0" marR="0" rtl="0" algn="ctr">
              <a:lnSpc>
                <a:spcPct val="100000"/>
              </a:lnSpc>
              <a:spcBef>
                <a:spcPts val="0"/>
              </a:spcBef>
              <a:spcAft>
                <a:spcPts val="0"/>
              </a:spcAft>
              <a:buClr>
                <a:srgbClr val="000000"/>
              </a:buClr>
              <a:buSzPts val="2000"/>
              <a:buFont typeface="Arial"/>
              <a:buNone/>
            </a:pPr>
            <a:r>
              <a:t/>
            </a:r>
            <a:endParaRPr sz="2000">
              <a:solidFill>
                <a:schemeClr val="dk1"/>
              </a:solidFill>
              <a:latin typeface="Source Serif Pro"/>
              <a:ea typeface="Source Serif Pro"/>
              <a:cs typeface="Source Serif Pro"/>
              <a:sym typeface="Source Serif Pro"/>
            </a:endParaRPr>
          </a:p>
        </p:txBody>
      </p:sp>
      <p:sp>
        <p:nvSpPr>
          <p:cNvPr id="2307" name="Google Shape;2307;p14"/>
          <p:cNvSpPr txBox="1"/>
          <p:nvPr/>
        </p:nvSpPr>
        <p:spPr>
          <a:xfrm>
            <a:off x="722550" y="2522875"/>
            <a:ext cx="1765500" cy="70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US" sz="1900">
                <a:solidFill>
                  <a:schemeClr val="dk2"/>
                </a:solidFill>
                <a:latin typeface="Hind"/>
                <a:ea typeface="Hind"/>
                <a:cs typeface="Hind"/>
                <a:sym typeface="Hind"/>
              </a:rPr>
              <a:t>2,423,015</a:t>
            </a:r>
            <a:endParaRPr b="1" i="0" sz="1900" u="none" cap="none" strike="noStrike">
              <a:solidFill>
                <a:schemeClr val="dk2"/>
              </a:solidFill>
              <a:latin typeface="Hind"/>
              <a:ea typeface="Hind"/>
              <a:cs typeface="Hind"/>
              <a:sym typeface="Hind"/>
            </a:endParaRPr>
          </a:p>
        </p:txBody>
      </p:sp>
      <p:sp>
        <p:nvSpPr>
          <p:cNvPr id="2308" name="Google Shape;2308;p14"/>
          <p:cNvSpPr txBox="1"/>
          <p:nvPr/>
        </p:nvSpPr>
        <p:spPr>
          <a:xfrm>
            <a:off x="5084350" y="903975"/>
            <a:ext cx="1765500" cy="527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Source Serif Pro"/>
                <a:ea typeface="Source Serif Pro"/>
                <a:cs typeface="Source Serif Pro"/>
                <a:sym typeface="Source Serif Pro"/>
              </a:rPr>
              <a:t>2,685,008</a:t>
            </a:r>
            <a:endParaRPr b="1" sz="2000">
              <a:solidFill>
                <a:schemeClr val="dk1"/>
              </a:solidFill>
              <a:latin typeface="Source Serif Pro"/>
              <a:ea typeface="Source Serif Pro"/>
              <a:cs typeface="Source Serif Pro"/>
              <a:sym typeface="Source Serif Pro"/>
            </a:endParaRPr>
          </a:p>
        </p:txBody>
      </p:sp>
      <p:sp>
        <p:nvSpPr>
          <p:cNvPr id="2309" name="Google Shape;2309;p14"/>
          <p:cNvSpPr txBox="1"/>
          <p:nvPr/>
        </p:nvSpPr>
        <p:spPr>
          <a:xfrm>
            <a:off x="6687900" y="2599175"/>
            <a:ext cx="1765500" cy="527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Source Serif Pro"/>
                <a:ea typeface="Source Serif Pro"/>
                <a:cs typeface="Source Serif Pro"/>
                <a:sym typeface="Source Serif Pro"/>
              </a:rPr>
              <a:t>2,774,242</a:t>
            </a:r>
            <a:endParaRPr b="1" sz="2000">
              <a:solidFill>
                <a:schemeClr val="dk1"/>
              </a:solidFill>
              <a:latin typeface="Source Serif Pro"/>
              <a:ea typeface="Source Serif Pro"/>
              <a:cs typeface="Source Serif Pro"/>
              <a:sym typeface="Source Serif Pro"/>
            </a:endParaRPr>
          </a:p>
        </p:txBody>
      </p:sp>
      <p:sp>
        <p:nvSpPr>
          <p:cNvPr id="2310" name="Google Shape;2310;p14"/>
          <p:cNvSpPr txBox="1"/>
          <p:nvPr/>
        </p:nvSpPr>
        <p:spPr>
          <a:xfrm>
            <a:off x="2152650" y="984725"/>
            <a:ext cx="1765500" cy="527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2000">
                <a:solidFill>
                  <a:schemeClr val="dk1"/>
                </a:solidFill>
                <a:latin typeface="Source Serif Pro"/>
                <a:ea typeface="Source Serif Pro"/>
                <a:cs typeface="Source Serif Pro"/>
                <a:sym typeface="Source Serif Pro"/>
              </a:rPr>
              <a:t> </a:t>
            </a:r>
            <a:endParaRPr sz="2000">
              <a:solidFill>
                <a:schemeClr val="dk1"/>
              </a:solidFill>
              <a:latin typeface="Source Serif Pro"/>
              <a:ea typeface="Source Serif Pro"/>
              <a:cs typeface="Source Serif Pro"/>
              <a:sym typeface="Source Serif Pro"/>
            </a:endParaRPr>
          </a:p>
          <a:p>
            <a:pPr indent="0" lvl="0" marL="0" rtl="0" algn="l">
              <a:lnSpc>
                <a:spcPct val="115000"/>
              </a:lnSpc>
              <a:spcBef>
                <a:spcPts val="0"/>
              </a:spcBef>
              <a:spcAft>
                <a:spcPts val="0"/>
              </a:spcAft>
              <a:buNone/>
            </a:pPr>
            <a:r>
              <a:rPr lang="en-US" sz="2000">
                <a:solidFill>
                  <a:schemeClr val="dk1"/>
                </a:solidFill>
                <a:latin typeface="Source Serif Pro"/>
                <a:ea typeface="Source Serif Pro"/>
                <a:cs typeface="Source Serif Pro"/>
                <a:sym typeface="Source Serif Pro"/>
              </a:rPr>
              <a:t> </a:t>
            </a:r>
            <a:r>
              <a:rPr b="1" lang="en-US" sz="2000">
                <a:solidFill>
                  <a:schemeClr val="dk1"/>
                </a:solidFill>
                <a:latin typeface="Source Serif Pro"/>
                <a:ea typeface="Source Serif Pro"/>
                <a:cs typeface="Source Serif Pro"/>
                <a:sym typeface="Source Serif Pro"/>
              </a:rPr>
              <a:t>  2,512,374</a:t>
            </a:r>
            <a:endParaRPr b="1" sz="2000">
              <a:solidFill>
                <a:schemeClr val="dk1"/>
              </a:solidFill>
              <a:latin typeface="Source Serif Pro"/>
              <a:ea typeface="Source Serif Pro"/>
              <a:cs typeface="Source Serif Pro"/>
              <a:sym typeface="Source Serif Pro"/>
            </a:endParaRPr>
          </a:p>
          <a:p>
            <a:pPr indent="0" lvl="0" marL="0" marR="0" rtl="0" algn="ctr">
              <a:lnSpc>
                <a:spcPct val="100000"/>
              </a:lnSpc>
              <a:spcBef>
                <a:spcPts val="0"/>
              </a:spcBef>
              <a:spcAft>
                <a:spcPts val="0"/>
              </a:spcAft>
              <a:buClr>
                <a:srgbClr val="000000"/>
              </a:buClr>
              <a:buSzPts val="2000"/>
              <a:buFont typeface="Arial"/>
              <a:buNone/>
            </a:pPr>
            <a:r>
              <a:t/>
            </a:r>
            <a:endParaRPr sz="2000">
              <a:solidFill>
                <a:schemeClr val="dk1"/>
              </a:solidFill>
              <a:latin typeface="Source Serif Pro"/>
              <a:ea typeface="Source Serif Pro"/>
              <a:cs typeface="Source Serif Pro"/>
              <a:sym typeface="Source Serif Pro"/>
            </a:endParaRPr>
          </a:p>
        </p:txBody>
      </p:sp>
      <p:grpSp>
        <p:nvGrpSpPr>
          <p:cNvPr id="2311" name="Google Shape;2311;p14"/>
          <p:cNvGrpSpPr/>
          <p:nvPr/>
        </p:nvGrpSpPr>
        <p:grpSpPr>
          <a:xfrm rot="5400000">
            <a:off x="1139556" y="1633690"/>
            <a:ext cx="706800" cy="770050"/>
            <a:chOff x="2658050" y="584875"/>
            <a:chExt cx="706800" cy="770050"/>
          </a:xfrm>
        </p:grpSpPr>
        <p:sp>
          <p:nvSpPr>
            <p:cNvPr id="2312" name="Google Shape;2312;p14"/>
            <p:cNvSpPr/>
            <p:nvPr/>
          </p:nvSpPr>
          <p:spPr>
            <a:xfrm>
              <a:off x="2658050" y="584875"/>
              <a:ext cx="706800" cy="770050"/>
            </a:xfrm>
            <a:custGeom>
              <a:rect b="b" l="l" r="r" t="t"/>
              <a:pathLst>
                <a:path extrusionOk="0" h="30802" w="28272">
                  <a:moveTo>
                    <a:pt x="28271" y="0"/>
                  </a:moveTo>
                  <a:lnTo>
                    <a:pt x="0" y="1281"/>
                  </a:lnTo>
                  <a:lnTo>
                    <a:pt x="3562" y="30302"/>
                  </a:lnTo>
                  <a:lnTo>
                    <a:pt x="26741" y="30802"/>
                  </a:lnTo>
                  <a:lnTo>
                    <a:pt x="28271" y="0"/>
                  </a:lnTo>
                  <a:close/>
                </a:path>
              </a:pathLst>
            </a:custGeom>
            <a:solidFill>
              <a:srgbClr val="BDA07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14"/>
            <p:cNvSpPr/>
            <p:nvPr/>
          </p:nvSpPr>
          <p:spPr>
            <a:xfrm>
              <a:off x="2733800" y="657500"/>
              <a:ext cx="560750" cy="627150"/>
            </a:xfrm>
            <a:custGeom>
              <a:rect b="b" l="l" r="r" t="t"/>
              <a:pathLst>
                <a:path extrusionOk="0" h="25086" w="22430">
                  <a:moveTo>
                    <a:pt x="22430" y="0"/>
                  </a:moveTo>
                  <a:lnTo>
                    <a:pt x="1" y="1000"/>
                  </a:lnTo>
                  <a:lnTo>
                    <a:pt x="2874" y="24679"/>
                  </a:lnTo>
                  <a:lnTo>
                    <a:pt x="21180" y="25085"/>
                  </a:lnTo>
                  <a:lnTo>
                    <a:pt x="22430" y="0"/>
                  </a:lnTo>
                  <a:close/>
                </a:path>
              </a:pathLst>
            </a:custGeom>
            <a:solidFill>
              <a:srgbClr val="B8E6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4" name="Google Shape;2314;p14"/>
          <p:cNvSpPr txBox="1"/>
          <p:nvPr>
            <p:ph idx="4294967295" type="title"/>
          </p:nvPr>
        </p:nvSpPr>
        <p:spPr>
          <a:xfrm>
            <a:off x="1139625" y="1751275"/>
            <a:ext cx="7068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sz="2000"/>
              <a:t>2018</a:t>
            </a:r>
            <a:endParaRPr sz="2000"/>
          </a:p>
        </p:txBody>
      </p:sp>
      <p:grpSp>
        <p:nvGrpSpPr>
          <p:cNvPr id="2315" name="Google Shape;2315;p14"/>
          <p:cNvGrpSpPr/>
          <p:nvPr/>
        </p:nvGrpSpPr>
        <p:grpSpPr>
          <a:xfrm flipH="1" rot="5400000">
            <a:off x="2630916" y="1633690"/>
            <a:ext cx="706800" cy="770050"/>
            <a:chOff x="2658050" y="584875"/>
            <a:chExt cx="706800" cy="770050"/>
          </a:xfrm>
        </p:grpSpPr>
        <p:sp>
          <p:nvSpPr>
            <p:cNvPr id="2316" name="Google Shape;2316;p14"/>
            <p:cNvSpPr/>
            <p:nvPr/>
          </p:nvSpPr>
          <p:spPr>
            <a:xfrm>
              <a:off x="2658050" y="584875"/>
              <a:ext cx="706800" cy="770050"/>
            </a:xfrm>
            <a:custGeom>
              <a:rect b="b" l="l" r="r" t="t"/>
              <a:pathLst>
                <a:path extrusionOk="0" h="30802" w="28272">
                  <a:moveTo>
                    <a:pt x="28271" y="0"/>
                  </a:moveTo>
                  <a:lnTo>
                    <a:pt x="0" y="1281"/>
                  </a:lnTo>
                  <a:lnTo>
                    <a:pt x="3562" y="30302"/>
                  </a:lnTo>
                  <a:lnTo>
                    <a:pt x="26741" y="30802"/>
                  </a:lnTo>
                  <a:lnTo>
                    <a:pt x="28271" y="0"/>
                  </a:lnTo>
                  <a:close/>
                </a:path>
              </a:pathLst>
            </a:custGeom>
            <a:solidFill>
              <a:srgbClr val="BDA07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14"/>
            <p:cNvSpPr/>
            <p:nvPr/>
          </p:nvSpPr>
          <p:spPr>
            <a:xfrm>
              <a:off x="2733800" y="657500"/>
              <a:ext cx="560750" cy="627150"/>
            </a:xfrm>
            <a:custGeom>
              <a:rect b="b" l="l" r="r" t="t"/>
              <a:pathLst>
                <a:path extrusionOk="0" h="25086" w="22430">
                  <a:moveTo>
                    <a:pt x="22430" y="0"/>
                  </a:moveTo>
                  <a:lnTo>
                    <a:pt x="1" y="1000"/>
                  </a:lnTo>
                  <a:lnTo>
                    <a:pt x="2874" y="24679"/>
                  </a:lnTo>
                  <a:lnTo>
                    <a:pt x="21180" y="25085"/>
                  </a:lnTo>
                  <a:lnTo>
                    <a:pt x="22430" y="0"/>
                  </a:lnTo>
                  <a:close/>
                </a:path>
              </a:pathLst>
            </a:custGeom>
            <a:solidFill>
              <a:srgbClr val="B8E6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8" name="Google Shape;2318;p14"/>
          <p:cNvSpPr txBox="1"/>
          <p:nvPr>
            <p:ph idx="4294967295" type="title"/>
          </p:nvPr>
        </p:nvSpPr>
        <p:spPr>
          <a:xfrm>
            <a:off x="2630984" y="1751275"/>
            <a:ext cx="7068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sz="2000"/>
              <a:t>2019</a:t>
            </a:r>
            <a:endParaRPr sz="2000"/>
          </a:p>
        </p:txBody>
      </p:sp>
      <p:grpSp>
        <p:nvGrpSpPr>
          <p:cNvPr id="2319" name="Google Shape;2319;p14"/>
          <p:cNvGrpSpPr/>
          <p:nvPr/>
        </p:nvGrpSpPr>
        <p:grpSpPr>
          <a:xfrm rot="5400000">
            <a:off x="4122275" y="1633690"/>
            <a:ext cx="706800" cy="770050"/>
            <a:chOff x="2658050" y="584875"/>
            <a:chExt cx="706800" cy="770050"/>
          </a:xfrm>
        </p:grpSpPr>
        <p:sp>
          <p:nvSpPr>
            <p:cNvPr id="2320" name="Google Shape;2320;p14"/>
            <p:cNvSpPr/>
            <p:nvPr/>
          </p:nvSpPr>
          <p:spPr>
            <a:xfrm>
              <a:off x="2658050" y="584875"/>
              <a:ext cx="706800" cy="770050"/>
            </a:xfrm>
            <a:custGeom>
              <a:rect b="b" l="l" r="r" t="t"/>
              <a:pathLst>
                <a:path extrusionOk="0" h="30802" w="28272">
                  <a:moveTo>
                    <a:pt x="28271" y="0"/>
                  </a:moveTo>
                  <a:lnTo>
                    <a:pt x="0" y="1281"/>
                  </a:lnTo>
                  <a:lnTo>
                    <a:pt x="3562" y="30302"/>
                  </a:lnTo>
                  <a:lnTo>
                    <a:pt x="26741" y="30802"/>
                  </a:lnTo>
                  <a:lnTo>
                    <a:pt x="28271" y="0"/>
                  </a:lnTo>
                  <a:close/>
                </a:path>
              </a:pathLst>
            </a:custGeom>
            <a:solidFill>
              <a:srgbClr val="BDA07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14"/>
            <p:cNvSpPr/>
            <p:nvPr/>
          </p:nvSpPr>
          <p:spPr>
            <a:xfrm>
              <a:off x="2733800" y="657500"/>
              <a:ext cx="560750" cy="627150"/>
            </a:xfrm>
            <a:custGeom>
              <a:rect b="b" l="l" r="r" t="t"/>
              <a:pathLst>
                <a:path extrusionOk="0" h="25086" w="22430">
                  <a:moveTo>
                    <a:pt x="22430" y="0"/>
                  </a:moveTo>
                  <a:lnTo>
                    <a:pt x="1" y="1000"/>
                  </a:lnTo>
                  <a:lnTo>
                    <a:pt x="2874" y="24679"/>
                  </a:lnTo>
                  <a:lnTo>
                    <a:pt x="21180" y="25085"/>
                  </a:lnTo>
                  <a:lnTo>
                    <a:pt x="22430" y="0"/>
                  </a:lnTo>
                  <a:close/>
                </a:path>
              </a:pathLst>
            </a:custGeom>
            <a:solidFill>
              <a:srgbClr val="B8E6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22" name="Google Shape;2322;p14"/>
          <p:cNvSpPr txBox="1"/>
          <p:nvPr>
            <p:ph idx="4294967295" type="title"/>
          </p:nvPr>
        </p:nvSpPr>
        <p:spPr>
          <a:xfrm>
            <a:off x="4122344" y="1751275"/>
            <a:ext cx="7068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sz="2000"/>
              <a:t>2020</a:t>
            </a:r>
            <a:endParaRPr sz="2000"/>
          </a:p>
        </p:txBody>
      </p:sp>
      <p:grpSp>
        <p:nvGrpSpPr>
          <p:cNvPr id="2323" name="Google Shape;2323;p14"/>
          <p:cNvGrpSpPr/>
          <p:nvPr/>
        </p:nvGrpSpPr>
        <p:grpSpPr>
          <a:xfrm flipH="1" rot="5400000">
            <a:off x="5613635" y="1633690"/>
            <a:ext cx="706800" cy="770050"/>
            <a:chOff x="2658050" y="584875"/>
            <a:chExt cx="706800" cy="770050"/>
          </a:xfrm>
        </p:grpSpPr>
        <p:sp>
          <p:nvSpPr>
            <p:cNvPr id="2324" name="Google Shape;2324;p14"/>
            <p:cNvSpPr/>
            <p:nvPr/>
          </p:nvSpPr>
          <p:spPr>
            <a:xfrm>
              <a:off x="2658050" y="584875"/>
              <a:ext cx="706800" cy="770050"/>
            </a:xfrm>
            <a:custGeom>
              <a:rect b="b" l="l" r="r" t="t"/>
              <a:pathLst>
                <a:path extrusionOk="0" h="30802" w="28272">
                  <a:moveTo>
                    <a:pt x="28271" y="0"/>
                  </a:moveTo>
                  <a:lnTo>
                    <a:pt x="0" y="1281"/>
                  </a:lnTo>
                  <a:lnTo>
                    <a:pt x="3562" y="30302"/>
                  </a:lnTo>
                  <a:lnTo>
                    <a:pt x="26741" y="30802"/>
                  </a:lnTo>
                  <a:lnTo>
                    <a:pt x="28271" y="0"/>
                  </a:lnTo>
                  <a:close/>
                </a:path>
              </a:pathLst>
            </a:custGeom>
            <a:solidFill>
              <a:srgbClr val="BDA07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14"/>
            <p:cNvSpPr/>
            <p:nvPr/>
          </p:nvSpPr>
          <p:spPr>
            <a:xfrm>
              <a:off x="2733800" y="657500"/>
              <a:ext cx="560750" cy="627150"/>
            </a:xfrm>
            <a:custGeom>
              <a:rect b="b" l="l" r="r" t="t"/>
              <a:pathLst>
                <a:path extrusionOk="0" h="25086" w="22430">
                  <a:moveTo>
                    <a:pt x="22430" y="0"/>
                  </a:moveTo>
                  <a:lnTo>
                    <a:pt x="1" y="1000"/>
                  </a:lnTo>
                  <a:lnTo>
                    <a:pt x="2874" y="24679"/>
                  </a:lnTo>
                  <a:lnTo>
                    <a:pt x="21180" y="25085"/>
                  </a:lnTo>
                  <a:lnTo>
                    <a:pt x="22430" y="0"/>
                  </a:lnTo>
                  <a:close/>
                </a:path>
              </a:pathLst>
            </a:custGeom>
            <a:solidFill>
              <a:srgbClr val="B8E6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26" name="Google Shape;2326;p14"/>
          <p:cNvSpPr txBox="1"/>
          <p:nvPr>
            <p:ph idx="4294967295" type="title"/>
          </p:nvPr>
        </p:nvSpPr>
        <p:spPr>
          <a:xfrm>
            <a:off x="5613703" y="1751275"/>
            <a:ext cx="7068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sz="2000"/>
              <a:t>2021</a:t>
            </a:r>
            <a:endParaRPr sz="2000"/>
          </a:p>
        </p:txBody>
      </p:sp>
      <p:grpSp>
        <p:nvGrpSpPr>
          <p:cNvPr id="2327" name="Google Shape;2327;p14"/>
          <p:cNvGrpSpPr/>
          <p:nvPr/>
        </p:nvGrpSpPr>
        <p:grpSpPr>
          <a:xfrm rot="5400000">
            <a:off x="7104994" y="1633690"/>
            <a:ext cx="706800" cy="770050"/>
            <a:chOff x="2658050" y="584875"/>
            <a:chExt cx="706800" cy="770050"/>
          </a:xfrm>
        </p:grpSpPr>
        <p:sp>
          <p:nvSpPr>
            <p:cNvPr id="2328" name="Google Shape;2328;p14"/>
            <p:cNvSpPr/>
            <p:nvPr/>
          </p:nvSpPr>
          <p:spPr>
            <a:xfrm>
              <a:off x="2658050" y="584875"/>
              <a:ext cx="706800" cy="770050"/>
            </a:xfrm>
            <a:custGeom>
              <a:rect b="b" l="l" r="r" t="t"/>
              <a:pathLst>
                <a:path extrusionOk="0" h="30802" w="28272">
                  <a:moveTo>
                    <a:pt x="28271" y="0"/>
                  </a:moveTo>
                  <a:lnTo>
                    <a:pt x="0" y="1281"/>
                  </a:lnTo>
                  <a:lnTo>
                    <a:pt x="3562" y="30302"/>
                  </a:lnTo>
                  <a:lnTo>
                    <a:pt x="26741" y="30802"/>
                  </a:lnTo>
                  <a:lnTo>
                    <a:pt x="28271" y="0"/>
                  </a:lnTo>
                  <a:close/>
                </a:path>
              </a:pathLst>
            </a:custGeom>
            <a:solidFill>
              <a:srgbClr val="BDA07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14"/>
            <p:cNvSpPr/>
            <p:nvPr/>
          </p:nvSpPr>
          <p:spPr>
            <a:xfrm>
              <a:off x="2733800" y="657500"/>
              <a:ext cx="560750" cy="627150"/>
            </a:xfrm>
            <a:custGeom>
              <a:rect b="b" l="l" r="r" t="t"/>
              <a:pathLst>
                <a:path extrusionOk="0" h="25086" w="22430">
                  <a:moveTo>
                    <a:pt x="22430" y="0"/>
                  </a:moveTo>
                  <a:lnTo>
                    <a:pt x="1" y="1000"/>
                  </a:lnTo>
                  <a:lnTo>
                    <a:pt x="2874" y="24679"/>
                  </a:lnTo>
                  <a:lnTo>
                    <a:pt x="21180" y="25085"/>
                  </a:lnTo>
                  <a:lnTo>
                    <a:pt x="22430" y="0"/>
                  </a:lnTo>
                  <a:close/>
                </a:path>
              </a:pathLst>
            </a:custGeom>
            <a:solidFill>
              <a:srgbClr val="B8E6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0" name="Google Shape;2330;p14"/>
          <p:cNvSpPr txBox="1"/>
          <p:nvPr>
            <p:ph idx="4294967295" type="title"/>
          </p:nvPr>
        </p:nvSpPr>
        <p:spPr>
          <a:xfrm>
            <a:off x="7105063" y="1751275"/>
            <a:ext cx="7068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sz="2000"/>
              <a:t>2022</a:t>
            </a:r>
            <a:endParaRPr sz="2000"/>
          </a:p>
        </p:txBody>
      </p:sp>
      <p:cxnSp>
        <p:nvCxnSpPr>
          <p:cNvPr id="2331" name="Google Shape;2331;p14"/>
          <p:cNvCxnSpPr>
            <a:stCxn id="2314" idx="2"/>
            <a:endCxn id="2332" idx="0"/>
          </p:cNvCxnSpPr>
          <p:nvPr/>
        </p:nvCxnSpPr>
        <p:spPr>
          <a:xfrm flipH="1" rot="-5400000">
            <a:off x="1387125" y="2384875"/>
            <a:ext cx="212400" cy="600"/>
          </a:xfrm>
          <a:prstGeom prst="bentConnector3">
            <a:avLst>
              <a:gd fmla="val 50000" name="adj1"/>
            </a:avLst>
          </a:prstGeom>
          <a:noFill/>
          <a:ln cap="flat" cmpd="sng" w="9525">
            <a:solidFill>
              <a:schemeClr val="accent6"/>
            </a:solidFill>
            <a:prstDash val="solid"/>
            <a:round/>
            <a:headEnd len="sm" w="sm" type="none"/>
            <a:tailEnd len="med" w="med" type="diamond"/>
          </a:ln>
        </p:spPr>
      </p:cxnSp>
      <p:cxnSp>
        <p:nvCxnSpPr>
          <p:cNvPr id="2333" name="Google Shape;2333;p14"/>
          <p:cNvCxnSpPr>
            <a:stCxn id="2318" idx="0"/>
            <a:endCxn id="2334" idx="2"/>
          </p:cNvCxnSpPr>
          <p:nvPr/>
        </p:nvCxnSpPr>
        <p:spPr>
          <a:xfrm rot="-5400000">
            <a:off x="2865284" y="1631575"/>
            <a:ext cx="238800" cy="600"/>
          </a:xfrm>
          <a:prstGeom prst="bentConnector3">
            <a:avLst>
              <a:gd fmla="val 50000" name="adj1"/>
            </a:avLst>
          </a:prstGeom>
          <a:noFill/>
          <a:ln cap="flat" cmpd="sng" w="9525">
            <a:solidFill>
              <a:schemeClr val="accent6"/>
            </a:solidFill>
            <a:prstDash val="solid"/>
            <a:round/>
            <a:headEnd len="sm" w="sm" type="none"/>
            <a:tailEnd len="med" w="med" type="diamond"/>
          </a:ln>
        </p:spPr>
      </p:cxnSp>
      <p:cxnSp>
        <p:nvCxnSpPr>
          <p:cNvPr id="2335" name="Google Shape;2335;p14"/>
          <p:cNvCxnSpPr>
            <a:stCxn id="2322" idx="2"/>
          </p:cNvCxnSpPr>
          <p:nvPr/>
        </p:nvCxnSpPr>
        <p:spPr>
          <a:xfrm flipH="1" rot="-5400000">
            <a:off x="4354994" y="2399725"/>
            <a:ext cx="350100" cy="108600"/>
          </a:xfrm>
          <a:prstGeom prst="bentConnector3">
            <a:avLst>
              <a:gd fmla="val 50000" name="adj1"/>
            </a:avLst>
          </a:prstGeom>
          <a:noFill/>
          <a:ln cap="flat" cmpd="sng" w="9525">
            <a:solidFill>
              <a:schemeClr val="accent6"/>
            </a:solidFill>
            <a:prstDash val="solid"/>
            <a:round/>
            <a:headEnd len="sm" w="sm" type="none"/>
            <a:tailEnd len="med" w="med" type="diamond"/>
          </a:ln>
        </p:spPr>
      </p:cxnSp>
      <p:cxnSp>
        <p:nvCxnSpPr>
          <p:cNvPr id="2336" name="Google Shape;2336;p14"/>
          <p:cNvCxnSpPr>
            <a:stCxn id="2326" idx="0"/>
            <a:endCxn id="2337" idx="2"/>
          </p:cNvCxnSpPr>
          <p:nvPr/>
        </p:nvCxnSpPr>
        <p:spPr>
          <a:xfrm flipH="1" rot="5400000">
            <a:off x="5714803" y="1498975"/>
            <a:ext cx="341100" cy="163500"/>
          </a:xfrm>
          <a:prstGeom prst="bentConnector3">
            <a:avLst>
              <a:gd fmla="val 50000" name="adj1"/>
            </a:avLst>
          </a:prstGeom>
          <a:noFill/>
          <a:ln cap="flat" cmpd="sng" w="9525">
            <a:solidFill>
              <a:schemeClr val="accent6"/>
            </a:solidFill>
            <a:prstDash val="solid"/>
            <a:round/>
            <a:headEnd len="sm" w="sm" type="none"/>
            <a:tailEnd len="med" w="med" type="diamond"/>
          </a:ln>
        </p:spPr>
      </p:cxnSp>
      <p:cxnSp>
        <p:nvCxnSpPr>
          <p:cNvPr id="2338" name="Google Shape;2338;p14"/>
          <p:cNvCxnSpPr>
            <a:stCxn id="2330" idx="2"/>
            <a:endCxn id="2309" idx="0"/>
          </p:cNvCxnSpPr>
          <p:nvPr/>
        </p:nvCxnSpPr>
        <p:spPr>
          <a:xfrm flipH="1" rot="-5400000">
            <a:off x="7354513" y="2382925"/>
            <a:ext cx="320100" cy="112200"/>
          </a:xfrm>
          <a:prstGeom prst="bentConnector3">
            <a:avLst>
              <a:gd fmla="val 50016" name="adj1"/>
            </a:avLst>
          </a:prstGeom>
          <a:noFill/>
          <a:ln cap="flat" cmpd="sng" w="9525">
            <a:solidFill>
              <a:schemeClr val="accent6"/>
            </a:solidFill>
            <a:prstDash val="solid"/>
            <a:round/>
            <a:headEnd len="sm" w="sm" type="none"/>
            <a:tailEnd len="med" w="med" type="diamond"/>
          </a:ln>
        </p:spPr>
      </p:cxnSp>
      <p:cxnSp>
        <p:nvCxnSpPr>
          <p:cNvPr id="2339" name="Google Shape;2339;p14"/>
          <p:cNvCxnSpPr>
            <a:stCxn id="2314" idx="3"/>
            <a:endCxn id="2318" idx="1"/>
          </p:cNvCxnSpPr>
          <p:nvPr/>
        </p:nvCxnSpPr>
        <p:spPr>
          <a:xfrm>
            <a:off x="1846425" y="2015125"/>
            <a:ext cx="784500" cy="600"/>
          </a:xfrm>
          <a:prstGeom prst="bentConnector3">
            <a:avLst>
              <a:gd fmla="val 50004" name="adj1"/>
            </a:avLst>
          </a:prstGeom>
          <a:noFill/>
          <a:ln cap="flat" cmpd="sng" w="9525">
            <a:solidFill>
              <a:schemeClr val="accent6"/>
            </a:solidFill>
            <a:prstDash val="solid"/>
            <a:round/>
            <a:headEnd len="sm" w="sm" type="none"/>
            <a:tailEnd len="sm" w="sm" type="none"/>
          </a:ln>
        </p:spPr>
      </p:cxnSp>
      <p:cxnSp>
        <p:nvCxnSpPr>
          <p:cNvPr id="2340" name="Google Shape;2340;p14"/>
          <p:cNvCxnSpPr>
            <a:stCxn id="2318" idx="3"/>
            <a:endCxn id="2322" idx="1"/>
          </p:cNvCxnSpPr>
          <p:nvPr/>
        </p:nvCxnSpPr>
        <p:spPr>
          <a:xfrm>
            <a:off x="3337784" y="2015125"/>
            <a:ext cx="784500" cy="600"/>
          </a:xfrm>
          <a:prstGeom prst="bentConnector3">
            <a:avLst>
              <a:gd fmla="val 50004" name="adj1"/>
            </a:avLst>
          </a:prstGeom>
          <a:noFill/>
          <a:ln cap="flat" cmpd="sng" w="9525">
            <a:solidFill>
              <a:schemeClr val="accent6"/>
            </a:solidFill>
            <a:prstDash val="solid"/>
            <a:round/>
            <a:headEnd len="sm" w="sm" type="none"/>
            <a:tailEnd len="sm" w="sm" type="none"/>
          </a:ln>
        </p:spPr>
      </p:cxnSp>
      <p:cxnSp>
        <p:nvCxnSpPr>
          <p:cNvPr id="2341" name="Google Shape;2341;p14"/>
          <p:cNvCxnSpPr>
            <a:stCxn id="2322" idx="3"/>
            <a:endCxn id="2326" idx="1"/>
          </p:cNvCxnSpPr>
          <p:nvPr/>
        </p:nvCxnSpPr>
        <p:spPr>
          <a:xfrm>
            <a:off x="4829144" y="2015125"/>
            <a:ext cx="784500" cy="600"/>
          </a:xfrm>
          <a:prstGeom prst="bentConnector3">
            <a:avLst>
              <a:gd fmla="val 50004" name="adj1"/>
            </a:avLst>
          </a:prstGeom>
          <a:noFill/>
          <a:ln cap="flat" cmpd="sng" w="9525">
            <a:solidFill>
              <a:schemeClr val="accent6"/>
            </a:solidFill>
            <a:prstDash val="solid"/>
            <a:round/>
            <a:headEnd len="sm" w="sm" type="none"/>
            <a:tailEnd len="sm" w="sm" type="none"/>
          </a:ln>
        </p:spPr>
      </p:cxnSp>
      <p:cxnSp>
        <p:nvCxnSpPr>
          <p:cNvPr id="2342" name="Google Shape;2342;p14"/>
          <p:cNvCxnSpPr>
            <a:stCxn id="2326" idx="3"/>
            <a:endCxn id="2330" idx="1"/>
          </p:cNvCxnSpPr>
          <p:nvPr/>
        </p:nvCxnSpPr>
        <p:spPr>
          <a:xfrm>
            <a:off x="6320503" y="2015125"/>
            <a:ext cx="784500" cy="600"/>
          </a:xfrm>
          <a:prstGeom prst="bentConnector3">
            <a:avLst>
              <a:gd fmla="val 50004" name="adj1"/>
            </a:avLst>
          </a:prstGeom>
          <a:noFill/>
          <a:ln cap="flat" cmpd="sng" w="9525">
            <a:solidFill>
              <a:schemeClr val="accent6"/>
            </a:solidFill>
            <a:prstDash val="solid"/>
            <a:round/>
            <a:headEnd len="sm" w="sm" type="none"/>
            <a:tailEnd len="sm" w="sm" type="none"/>
          </a:ln>
        </p:spPr>
      </p:cxnSp>
      <p:sp>
        <p:nvSpPr>
          <p:cNvPr id="2343" name="Google Shape;2343;p14"/>
          <p:cNvSpPr txBox="1"/>
          <p:nvPr/>
        </p:nvSpPr>
        <p:spPr>
          <a:xfrm>
            <a:off x="620875" y="162425"/>
            <a:ext cx="6949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chemeClr val="dk2"/>
                </a:solidFill>
                <a:latin typeface="Hind"/>
                <a:ea typeface="Hind"/>
                <a:cs typeface="Hind"/>
                <a:sym typeface="Hind"/>
              </a:rPr>
              <a:t>Population of 65 and above age group in ONTARIO</a:t>
            </a:r>
            <a:endParaRPr b="1" sz="2100">
              <a:solidFill>
                <a:schemeClr val="dk2"/>
              </a:solidFill>
              <a:latin typeface="Hind"/>
              <a:ea typeface="Hind"/>
              <a:cs typeface="Hind"/>
              <a:sym typeface="Hind"/>
            </a:endParaRPr>
          </a:p>
        </p:txBody>
      </p:sp>
      <p:sp>
        <p:nvSpPr>
          <p:cNvPr id="2344" name="Google Shape;2344;p14"/>
          <p:cNvSpPr txBox="1"/>
          <p:nvPr/>
        </p:nvSpPr>
        <p:spPr>
          <a:xfrm>
            <a:off x="1191825" y="3126975"/>
            <a:ext cx="719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Hind"/>
                <a:ea typeface="Hind"/>
                <a:cs typeface="Hind"/>
                <a:sym typeface="Hind"/>
              </a:rPr>
              <a:t>The percentage of population over 65 and above age group in Ontario, Canada is increased </a:t>
            </a:r>
            <a:r>
              <a:rPr b="1" lang="en-US">
                <a:latin typeface="Hind"/>
                <a:ea typeface="Hind"/>
                <a:cs typeface="Hind"/>
                <a:sym typeface="Hind"/>
              </a:rPr>
              <a:t>around</a:t>
            </a:r>
            <a:r>
              <a:rPr b="1" lang="en-US">
                <a:latin typeface="Hind"/>
                <a:ea typeface="Hind"/>
                <a:cs typeface="Hind"/>
                <a:sym typeface="Hind"/>
              </a:rPr>
              <a:t> 2% over the years, based on our findings :</a:t>
            </a:r>
            <a:endParaRPr b="1">
              <a:latin typeface="Hind"/>
              <a:ea typeface="Hind"/>
              <a:cs typeface="Hind"/>
              <a:sym typeface="Hind"/>
            </a:endParaRPr>
          </a:p>
          <a:p>
            <a:pPr indent="0" lvl="0" marL="0" rtl="0" algn="ctr">
              <a:spcBef>
                <a:spcPts val="0"/>
              </a:spcBef>
              <a:spcAft>
                <a:spcPts val="0"/>
              </a:spcAft>
              <a:buNone/>
            </a:pPr>
            <a:r>
              <a:rPr b="1" lang="en-US">
                <a:latin typeface="Hind"/>
                <a:ea typeface="Hind"/>
                <a:cs typeface="Hind"/>
                <a:sym typeface="Hind"/>
              </a:rPr>
              <a:t>16.5% in 2018</a:t>
            </a:r>
            <a:endParaRPr b="1">
              <a:latin typeface="Hind"/>
              <a:ea typeface="Hind"/>
              <a:cs typeface="Hind"/>
              <a:sym typeface="Hind"/>
            </a:endParaRPr>
          </a:p>
          <a:p>
            <a:pPr indent="0" lvl="0" marL="0" rtl="0" algn="ctr">
              <a:spcBef>
                <a:spcPts val="0"/>
              </a:spcBef>
              <a:spcAft>
                <a:spcPts val="0"/>
              </a:spcAft>
              <a:buNone/>
            </a:pPr>
            <a:r>
              <a:rPr b="1" lang="en-US">
                <a:latin typeface="Hind"/>
                <a:ea typeface="Hind"/>
                <a:cs typeface="Hind"/>
                <a:sym typeface="Hind"/>
              </a:rPr>
              <a:t>18.36% in 2022</a:t>
            </a:r>
            <a:endParaRPr b="1">
              <a:latin typeface="Hind"/>
              <a:ea typeface="Hind"/>
              <a:cs typeface="Hind"/>
              <a:sym typeface="Hi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8" name="Shape 2348"/>
        <p:cNvGrpSpPr/>
        <p:nvPr/>
      </p:nvGrpSpPr>
      <p:grpSpPr>
        <a:xfrm>
          <a:off x="0" y="0"/>
          <a:ext cx="0" cy="0"/>
          <a:chOff x="0" y="0"/>
          <a:chExt cx="0" cy="0"/>
        </a:xfrm>
      </p:grpSpPr>
      <p:grpSp>
        <p:nvGrpSpPr>
          <p:cNvPr id="2349" name="Google Shape;2349;p11"/>
          <p:cNvGrpSpPr/>
          <p:nvPr/>
        </p:nvGrpSpPr>
        <p:grpSpPr>
          <a:xfrm flipH="1">
            <a:off x="7258875" y="4375025"/>
            <a:ext cx="1515575" cy="438550"/>
            <a:chOff x="333625" y="4392625"/>
            <a:chExt cx="1515575" cy="438550"/>
          </a:xfrm>
        </p:grpSpPr>
        <p:sp>
          <p:nvSpPr>
            <p:cNvPr id="2350" name="Google Shape;2350;p11"/>
            <p:cNvSpPr/>
            <p:nvPr/>
          </p:nvSpPr>
          <p:spPr>
            <a:xfrm>
              <a:off x="333625" y="4619925"/>
              <a:ext cx="1498000" cy="211250"/>
            </a:xfrm>
            <a:custGeom>
              <a:rect b="b" l="l" r="r" t="t"/>
              <a:pathLst>
                <a:path extrusionOk="0" h="8450" w="5992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11"/>
            <p:cNvSpPr/>
            <p:nvPr/>
          </p:nvSpPr>
          <p:spPr>
            <a:xfrm>
              <a:off x="333625" y="4619900"/>
              <a:ext cx="1498000" cy="211275"/>
            </a:xfrm>
            <a:custGeom>
              <a:rect b="b" l="l" r="r" t="t"/>
              <a:pathLst>
                <a:path extrusionOk="0" h="8451" w="5992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52" name="Google Shape;2352;p11"/>
            <p:cNvGrpSpPr/>
            <p:nvPr/>
          </p:nvGrpSpPr>
          <p:grpSpPr>
            <a:xfrm>
              <a:off x="836950" y="4392625"/>
              <a:ext cx="1012250" cy="438550"/>
              <a:chOff x="836950" y="4392625"/>
              <a:chExt cx="1012250" cy="438550"/>
            </a:xfrm>
          </p:grpSpPr>
          <p:sp>
            <p:nvSpPr>
              <p:cNvPr id="2353" name="Google Shape;2353;p11"/>
              <p:cNvSpPr/>
              <p:nvPr/>
            </p:nvSpPr>
            <p:spPr>
              <a:xfrm>
                <a:off x="855800" y="4392625"/>
                <a:ext cx="993400" cy="438550"/>
              </a:xfrm>
              <a:custGeom>
                <a:rect b="b" l="l" r="r" t="t"/>
                <a:pathLst>
                  <a:path extrusionOk="0" h="17542" w="39736">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11"/>
              <p:cNvSpPr/>
              <p:nvPr/>
            </p:nvSpPr>
            <p:spPr>
              <a:xfrm>
                <a:off x="836950" y="4494025"/>
                <a:ext cx="1012250" cy="337150"/>
              </a:xfrm>
              <a:custGeom>
                <a:rect b="b" l="l" r="r" t="t"/>
                <a:pathLst>
                  <a:path extrusionOk="0" h="13486" w="4049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11"/>
              <p:cNvSpPr/>
              <p:nvPr/>
            </p:nvSpPr>
            <p:spPr>
              <a:xfrm>
                <a:off x="1131175" y="4599050"/>
                <a:ext cx="239125" cy="137875"/>
              </a:xfrm>
              <a:custGeom>
                <a:rect b="b" l="l" r="r" t="t"/>
                <a:pathLst>
                  <a:path extrusionOk="0" h="5515" w="9565">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11"/>
              <p:cNvSpPr/>
              <p:nvPr/>
            </p:nvSpPr>
            <p:spPr>
              <a:xfrm>
                <a:off x="1587450" y="4699200"/>
                <a:ext cx="211625" cy="77275"/>
              </a:xfrm>
              <a:custGeom>
                <a:rect b="b" l="l" r="r" t="t"/>
                <a:pathLst>
                  <a:path extrusionOk="0" h="3091" w="8465">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57" name="Google Shape;2357;p11"/>
          <p:cNvGrpSpPr/>
          <p:nvPr/>
        </p:nvGrpSpPr>
        <p:grpSpPr>
          <a:xfrm>
            <a:off x="4933975" y="4375025"/>
            <a:ext cx="1515575" cy="438550"/>
            <a:chOff x="333625" y="4392625"/>
            <a:chExt cx="1515575" cy="438550"/>
          </a:xfrm>
        </p:grpSpPr>
        <p:sp>
          <p:nvSpPr>
            <p:cNvPr id="2358" name="Google Shape;2358;p11"/>
            <p:cNvSpPr/>
            <p:nvPr/>
          </p:nvSpPr>
          <p:spPr>
            <a:xfrm>
              <a:off x="333625" y="4619925"/>
              <a:ext cx="1498000" cy="211250"/>
            </a:xfrm>
            <a:custGeom>
              <a:rect b="b" l="l" r="r" t="t"/>
              <a:pathLst>
                <a:path extrusionOk="0" h="8450" w="5992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11"/>
            <p:cNvSpPr/>
            <p:nvPr/>
          </p:nvSpPr>
          <p:spPr>
            <a:xfrm>
              <a:off x="333625" y="4619900"/>
              <a:ext cx="1498000" cy="211275"/>
            </a:xfrm>
            <a:custGeom>
              <a:rect b="b" l="l" r="r" t="t"/>
              <a:pathLst>
                <a:path extrusionOk="0" h="8451" w="5992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60" name="Google Shape;2360;p11"/>
            <p:cNvGrpSpPr/>
            <p:nvPr/>
          </p:nvGrpSpPr>
          <p:grpSpPr>
            <a:xfrm>
              <a:off x="836950" y="4392625"/>
              <a:ext cx="1012250" cy="438550"/>
              <a:chOff x="836950" y="4392625"/>
              <a:chExt cx="1012250" cy="438550"/>
            </a:xfrm>
          </p:grpSpPr>
          <p:sp>
            <p:nvSpPr>
              <p:cNvPr id="2361" name="Google Shape;2361;p11"/>
              <p:cNvSpPr/>
              <p:nvPr/>
            </p:nvSpPr>
            <p:spPr>
              <a:xfrm>
                <a:off x="855800" y="4392625"/>
                <a:ext cx="993400" cy="438550"/>
              </a:xfrm>
              <a:custGeom>
                <a:rect b="b" l="l" r="r" t="t"/>
                <a:pathLst>
                  <a:path extrusionOk="0" h="17542" w="39736">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AE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11"/>
              <p:cNvSpPr/>
              <p:nvPr/>
            </p:nvSpPr>
            <p:spPr>
              <a:xfrm>
                <a:off x="836950" y="4494025"/>
                <a:ext cx="1012250" cy="337150"/>
              </a:xfrm>
              <a:custGeom>
                <a:rect b="b" l="l" r="r" t="t"/>
                <a:pathLst>
                  <a:path extrusionOk="0" h="13486" w="4049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11"/>
              <p:cNvSpPr/>
              <p:nvPr/>
            </p:nvSpPr>
            <p:spPr>
              <a:xfrm>
                <a:off x="1131175" y="4599050"/>
                <a:ext cx="239125" cy="137875"/>
              </a:xfrm>
              <a:custGeom>
                <a:rect b="b" l="l" r="r" t="t"/>
                <a:pathLst>
                  <a:path extrusionOk="0" h="5515" w="9565">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11"/>
              <p:cNvSpPr/>
              <p:nvPr/>
            </p:nvSpPr>
            <p:spPr>
              <a:xfrm>
                <a:off x="1587450" y="4699200"/>
                <a:ext cx="211625" cy="77275"/>
              </a:xfrm>
              <a:custGeom>
                <a:rect b="b" l="l" r="r" t="t"/>
                <a:pathLst>
                  <a:path extrusionOk="0" h="3091" w="8465">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2365" name="Google Shape;2365;p11"/>
          <p:cNvPicPr preferRelativeResize="0"/>
          <p:nvPr/>
        </p:nvPicPr>
        <p:blipFill>
          <a:blip r:embed="rId3">
            <a:alphaModFix/>
          </a:blip>
          <a:stretch>
            <a:fillRect/>
          </a:stretch>
        </p:blipFill>
        <p:spPr>
          <a:xfrm>
            <a:off x="614350" y="152400"/>
            <a:ext cx="5776249" cy="4017500"/>
          </a:xfrm>
          <a:prstGeom prst="rect">
            <a:avLst/>
          </a:prstGeom>
          <a:noFill/>
          <a:ln>
            <a:noFill/>
          </a:ln>
        </p:spPr>
      </p:pic>
      <p:sp>
        <p:nvSpPr>
          <p:cNvPr id="2366" name="Google Shape;2366;p11"/>
          <p:cNvSpPr txBox="1"/>
          <p:nvPr/>
        </p:nvSpPr>
        <p:spPr>
          <a:xfrm>
            <a:off x="6370200" y="240850"/>
            <a:ext cx="27738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Hind"/>
              <a:buChar char="❖"/>
            </a:pPr>
            <a:r>
              <a:rPr lang="en-US">
                <a:latin typeface="Hind"/>
                <a:ea typeface="Hind"/>
                <a:cs typeface="Hind"/>
                <a:sym typeface="Hind"/>
              </a:rPr>
              <a:t>This graph is the demonstration of </a:t>
            </a:r>
            <a:r>
              <a:rPr lang="en-US">
                <a:latin typeface="Hind"/>
                <a:ea typeface="Hind"/>
                <a:cs typeface="Hind"/>
                <a:sym typeface="Hind"/>
              </a:rPr>
              <a:t>population</a:t>
            </a:r>
            <a:r>
              <a:rPr lang="en-US">
                <a:latin typeface="Hind"/>
                <a:ea typeface="Hind"/>
                <a:cs typeface="Hind"/>
                <a:sym typeface="Hind"/>
              </a:rPr>
              <a:t> comparison of Seniors in </a:t>
            </a:r>
            <a:r>
              <a:rPr b="1" lang="en-US">
                <a:latin typeface="Hind"/>
                <a:ea typeface="Hind"/>
                <a:cs typeface="Hind"/>
                <a:sym typeface="Hind"/>
              </a:rPr>
              <a:t>Ontario</a:t>
            </a:r>
            <a:r>
              <a:rPr lang="en-US">
                <a:latin typeface="Hind"/>
                <a:ea typeface="Hind"/>
                <a:cs typeface="Hind"/>
                <a:sym typeface="Hind"/>
              </a:rPr>
              <a:t> in 2018 and 2022. </a:t>
            </a:r>
            <a:endParaRPr>
              <a:latin typeface="Hind"/>
              <a:ea typeface="Hind"/>
              <a:cs typeface="Hind"/>
              <a:sym typeface="Hind"/>
            </a:endParaRPr>
          </a:p>
          <a:p>
            <a:pPr indent="0" lvl="0" marL="457200" rtl="0" algn="l">
              <a:spcBef>
                <a:spcPts val="0"/>
              </a:spcBef>
              <a:spcAft>
                <a:spcPts val="0"/>
              </a:spcAft>
              <a:buNone/>
            </a:pPr>
            <a:r>
              <a:t/>
            </a:r>
            <a:endParaRPr>
              <a:latin typeface="Hind"/>
              <a:ea typeface="Hind"/>
              <a:cs typeface="Hind"/>
              <a:sym typeface="Hind"/>
            </a:endParaRPr>
          </a:p>
          <a:p>
            <a:pPr indent="-317500" lvl="0" marL="457200" rtl="0" algn="l">
              <a:spcBef>
                <a:spcPts val="0"/>
              </a:spcBef>
              <a:spcAft>
                <a:spcPts val="0"/>
              </a:spcAft>
              <a:buSzPts val="1400"/>
              <a:buFont typeface="Hind"/>
              <a:buChar char="❖"/>
            </a:pPr>
            <a:r>
              <a:rPr lang="en-US">
                <a:latin typeface="Hind"/>
                <a:ea typeface="Hind"/>
                <a:cs typeface="Hind"/>
                <a:sym typeface="Hind"/>
              </a:rPr>
              <a:t>Age groups from 50 to 100 years has divided with 5 years </a:t>
            </a:r>
            <a:r>
              <a:rPr lang="en-US">
                <a:latin typeface="Hind"/>
                <a:ea typeface="Hind"/>
                <a:cs typeface="Hind"/>
                <a:sym typeface="Hind"/>
              </a:rPr>
              <a:t>interval</a:t>
            </a:r>
            <a:endParaRPr>
              <a:latin typeface="Hind"/>
              <a:ea typeface="Hind"/>
              <a:cs typeface="Hind"/>
              <a:sym typeface="Hind"/>
            </a:endParaRPr>
          </a:p>
          <a:p>
            <a:pPr indent="0" lvl="0" marL="457200" rtl="0" algn="l">
              <a:spcBef>
                <a:spcPts val="0"/>
              </a:spcBef>
              <a:spcAft>
                <a:spcPts val="0"/>
              </a:spcAft>
              <a:buNone/>
            </a:pPr>
            <a:r>
              <a:t/>
            </a:r>
            <a:endParaRPr>
              <a:latin typeface="Hind"/>
              <a:ea typeface="Hind"/>
              <a:cs typeface="Hind"/>
              <a:sym typeface="Hind"/>
            </a:endParaRPr>
          </a:p>
          <a:p>
            <a:pPr indent="-317500" lvl="0" marL="457200" rtl="0" algn="l">
              <a:spcBef>
                <a:spcPts val="0"/>
              </a:spcBef>
              <a:spcAft>
                <a:spcPts val="0"/>
              </a:spcAft>
              <a:buSzPts val="1400"/>
              <a:buFont typeface="Hind"/>
              <a:buChar char="❖"/>
            </a:pPr>
            <a:r>
              <a:rPr lang="en-US">
                <a:latin typeface="Hind"/>
                <a:ea typeface="Hind"/>
                <a:cs typeface="Hind"/>
                <a:sym typeface="Hind"/>
              </a:rPr>
              <a:t>Its evident that the age group 50 to 59 is almost the same in 2018 and 2022. </a:t>
            </a:r>
            <a:endParaRPr>
              <a:latin typeface="Hind"/>
              <a:ea typeface="Hind"/>
              <a:cs typeface="Hind"/>
              <a:sym typeface="Hind"/>
            </a:endParaRPr>
          </a:p>
          <a:p>
            <a:pPr indent="0" lvl="0" marL="457200" rtl="0" algn="l">
              <a:spcBef>
                <a:spcPts val="0"/>
              </a:spcBef>
              <a:spcAft>
                <a:spcPts val="0"/>
              </a:spcAft>
              <a:buNone/>
            </a:pPr>
            <a:r>
              <a:t/>
            </a:r>
            <a:endParaRPr>
              <a:latin typeface="Hind"/>
              <a:ea typeface="Hind"/>
              <a:cs typeface="Hind"/>
              <a:sym typeface="Hind"/>
            </a:endParaRPr>
          </a:p>
          <a:p>
            <a:pPr indent="-317500" lvl="0" marL="457200" rtl="0" algn="l">
              <a:spcBef>
                <a:spcPts val="0"/>
              </a:spcBef>
              <a:spcAft>
                <a:spcPts val="0"/>
              </a:spcAft>
              <a:buSzPts val="1400"/>
              <a:buFont typeface="Hind"/>
              <a:buChar char="❖"/>
            </a:pPr>
            <a:r>
              <a:rPr lang="en-US">
                <a:latin typeface="Hind"/>
                <a:ea typeface="Hind"/>
                <a:cs typeface="Hind"/>
                <a:sym typeface="Hind"/>
              </a:rPr>
              <a:t>It can be seen that people aged over 65 has been significantly increased over the years, </a:t>
            </a:r>
            <a:endParaRPr>
              <a:latin typeface="Hind"/>
              <a:ea typeface="Hind"/>
              <a:cs typeface="Hind"/>
              <a:sym typeface="Hind"/>
            </a:endParaRPr>
          </a:p>
        </p:txBody>
      </p:sp>
      <p:sp>
        <p:nvSpPr>
          <p:cNvPr id="2367" name="Google Shape;2367;p11"/>
          <p:cNvSpPr/>
          <p:nvPr/>
        </p:nvSpPr>
        <p:spPr>
          <a:xfrm>
            <a:off x="4523050" y="1435938"/>
            <a:ext cx="265302" cy="112266"/>
          </a:xfrm>
          <a:prstGeom prst="flowChartTerminator">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1"/>
          <p:cNvSpPr/>
          <p:nvPr/>
        </p:nvSpPr>
        <p:spPr>
          <a:xfrm>
            <a:off x="4523050" y="1906638"/>
            <a:ext cx="265302" cy="112266"/>
          </a:xfrm>
          <a:prstGeom prst="flowChartTermina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1"/>
          <p:cNvSpPr txBox="1"/>
          <p:nvPr/>
        </p:nvSpPr>
        <p:spPr>
          <a:xfrm>
            <a:off x="4788350" y="1302200"/>
            <a:ext cx="561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ind"/>
                <a:ea typeface="Hind"/>
                <a:cs typeface="Hind"/>
                <a:sym typeface="Hind"/>
              </a:rPr>
              <a:t>2022</a:t>
            </a:r>
            <a:endParaRPr>
              <a:latin typeface="Hind"/>
              <a:ea typeface="Hind"/>
              <a:cs typeface="Hind"/>
              <a:sym typeface="Hind"/>
            </a:endParaRPr>
          </a:p>
          <a:p>
            <a:pPr indent="0" lvl="0" marL="0" rtl="0" algn="l">
              <a:spcBef>
                <a:spcPts val="0"/>
              </a:spcBef>
              <a:spcAft>
                <a:spcPts val="0"/>
              </a:spcAft>
              <a:buNone/>
            </a:pPr>
            <a:r>
              <a:t/>
            </a:r>
            <a:endParaRPr>
              <a:latin typeface="Hind"/>
              <a:ea typeface="Hind"/>
              <a:cs typeface="Hind"/>
              <a:sym typeface="Hind"/>
            </a:endParaRPr>
          </a:p>
          <a:p>
            <a:pPr indent="0" lvl="0" marL="0" rtl="0" algn="l">
              <a:spcBef>
                <a:spcPts val="0"/>
              </a:spcBef>
              <a:spcAft>
                <a:spcPts val="0"/>
              </a:spcAft>
              <a:buNone/>
            </a:pPr>
            <a:r>
              <a:rPr lang="en-US">
                <a:latin typeface="Hind"/>
                <a:ea typeface="Hind"/>
                <a:cs typeface="Hind"/>
                <a:sym typeface="Hind"/>
              </a:rPr>
              <a:t>2018</a:t>
            </a:r>
            <a:endParaRPr>
              <a:latin typeface="Hind"/>
              <a:ea typeface="Hind"/>
              <a:cs typeface="Hind"/>
              <a:sym typeface="Hind"/>
            </a:endParaRPr>
          </a:p>
          <a:p>
            <a:pPr indent="0" lvl="0" marL="0" rtl="0" algn="l">
              <a:spcBef>
                <a:spcPts val="0"/>
              </a:spcBef>
              <a:spcAft>
                <a:spcPts val="0"/>
              </a:spcAft>
              <a:buNone/>
            </a:pPr>
            <a:r>
              <a:t/>
            </a:r>
            <a:endParaRPr>
              <a:latin typeface="Hind"/>
              <a:ea typeface="Hind"/>
              <a:cs typeface="Hind"/>
              <a:sym typeface="Hi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3" name="Shape 2373"/>
        <p:cNvGrpSpPr/>
        <p:nvPr/>
      </p:nvGrpSpPr>
      <p:grpSpPr>
        <a:xfrm>
          <a:off x="0" y="0"/>
          <a:ext cx="0" cy="0"/>
          <a:chOff x="0" y="0"/>
          <a:chExt cx="0" cy="0"/>
        </a:xfrm>
      </p:grpSpPr>
      <p:grpSp>
        <p:nvGrpSpPr>
          <p:cNvPr id="2374" name="Google Shape;2374;p12"/>
          <p:cNvGrpSpPr/>
          <p:nvPr/>
        </p:nvGrpSpPr>
        <p:grpSpPr>
          <a:xfrm flipH="1">
            <a:off x="7258875" y="4375025"/>
            <a:ext cx="1515575" cy="438550"/>
            <a:chOff x="333625" y="4392625"/>
            <a:chExt cx="1515575" cy="438550"/>
          </a:xfrm>
        </p:grpSpPr>
        <p:sp>
          <p:nvSpPr>
            <p:cNvPr id="2375" name="Google Shape;2375;p12"/>
            <p:cNvSpPr/>
            <p:nvPr/>
          </p:nvSpPr>
          <p:spPr>
            <a:xfrm>
              <a:off x="333625" y="4619925"/>
              <a:ext cx="1498000" cy="211250"/>
            </a:xfrm>
            <a:custGeom>
              <a:rect b="b" l="l" r="r" t="t"/>
              <a:pathLst>
                <a:path extrusionOk="0" h="8450" w="5992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12"/>
            <p:cNvSpPr/>
            <p:nvPr/>
          </p:nvSpPr>
          <p:spPr>
            <a:xfrm>
              <a:off x="333625" y="4619900"/>
              <a:ext cx="1498000" cy="211275"/>
            </a:xfrm>
            <a:custGeom>
              <a:rect b="b" l="l" r="r" t="t"/>
              <a:pathLst>
                <a:path extrusionOk="0" h="8451" w="5992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77" name="Google Shape;2377;p12"/>
            <p:cNvGrpSpPr/>
            <p:nvPr/>
          </p:nvGrpSpPr>
          <p:grpSpPr>
            <a:xfrm>
              <a:off x="836950" y="4392625"/>
              <a:ext cx="1012250" cy="438550"/>
              <a:chOff x="836950" y="4392625"/>
              <a:chExt cx="1012250" cy="438550"/>
            </a:xfrm>
          </p:grpSpPr>
          <p:sp>
            <p:nvSpPr>
              <p:cNvPr id="2378" name="Google Shape;2378;p12"/>
              <p:cNvSpPr/>
              <p:nvPr/>
            </p:nvSpPr>
            <p:spPr>
              <a:xfrm>
                <a:off x="855800" y="4392625"/>
                <a:ext cx="993400" cy="438550"/>
              </a:xfrm>
              <a:custGeom>
                <a:rect b="b" l="l" r="r" t="t"/>
                <a:pathLst>
                  <a:path extrusionOk="0" h="17542" w="39736">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12"/>
              <p:cNvSpPr/>
              <p:nvPr/>
            </p:nvSpPr>
            <p:spPr>
              <a:xfrm>
                <a:off x="836950" y="4494025"/>
                <a:ext cx="1012250" cy="337150"/>
              </a:xfrm>
              <a:custGeom>
                <a:rect b="b" l="l" r="r" t="t"/>
                <a:pathLst>
                  <a:path extrusionOk="0" h="13486" w="4049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12"/>
              <p:cNvSpPr/>
              <p:nvPr/>
            </p:nvSpPr>
            <p:spPr>
              <a:xfrm>
                <a:off x="1131175" y="4599050"/>
                <a:ext cx="239125" cy="137875"/>
              </a:xfrm>
              <a:custGeom>
                <a:rect b="b" l="l" r="r" t="t"/>
                <a:pathLst>
                  <a:path extrusionOk="0" h="5515" w="9565">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12"/>
              <p:cNvSpPr/>
              <p:nvPr/>
            </p:nvSpPr>
            <p:spPr>
              <a:xfrm>
                <a:off x="1587450" y="4699200"/>
                <a:ext cx="211625" cy="77275"/>
              </a:xfrm>
              <a:custGeom>
                <a:rect b="b" l="l" r="r" t="t"/>
                <a:pathLst>
                  <a:path extrusionOk="0" h="3091" w="8465">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82" name="Google Shape;2382;p12"/>
          <p:cNvGrpSpPr/>
          <p:nvPr/>
        </p:nvGrpSpPr>
        <p:grpSpPr>
          <a:xfrm>
            <a:off x="4933975" y="4375025"/>
            <a:ext cx="1515575" cy="438550"/>
            <a:chOff x="333625" y="4392625"/>
            <a:chExt cx="1515575" cy="438550"/>
          </a:xfrm>
        </p:grpSpPr>
        <p:sp>
          <p:nvSpPr>
            <p:cNvPr id="2383" name="Google Shape;2383;p12"/>
            <p:cNvSpPr/>
            <p:nvPr/>
          </p:nvSpPr>
          <p:spPr>
            <a:xfrm>
              <a:off x="333625" y="4619925"/>
              <a:ext cx="1498000" cy="211250"/>
            </a:xfrm>
            <a:custGeom>
              <a:rect b="b" l="l" r="r" t="t"/>
              <a:pathLst>
                <a:path extrusionOk="0" h="8450" w="5992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12"/>
            <p:cNvSpPr/>
            <p:nvPr/>
          </p:nvSpPr>
          <p:spPr>
            <a:xfrm>
              <a:off x="333625" y="4619900"/>
              <a:ext cx="1498000" cy="211275"/>
            </a:xfrm>
            <a:custGeom>
              <a:rect b="b" l="l" r="r" t="t"/>
              <a:pathLst>
                <a:path extrusionOk="0" h="8451" w="5992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5" name="Google Shape;2385;p12"/>
            <p:cNvGrpSpPr/>
            <p:nvPr/>
          </p:nvGrpSpPr>
          <p:grpSpPr>
            <a:xfrm>
              <a:off x="836950" y="4392625"/>
              <a:ext cx="1012250" cy="438550"/>
              <a:chOff x="836950" y="4392625"/>
              <a:chExt cx="1012250" cy="438550"/>
            </a:xfrm>
          </p:grpSpPr>
          <p:sp>
            <p:nvSpPr>
              <p:cNvPr id="2386" name="Google Shape;2386;p12"/>
              <p:cNvSpPr/>
              <p:nvPr/>
            </p:nvSpPr>
            <p:spPr>
              <a:xfrm>
                <a:off x="855800" y="4392625"/>
                <a:ext cx="993400" cy="438550"/>
              </a:xfrm>
              <a:custGeom>
                <a:rect b="b" l="l" r="r" t="t"/>
                <a:pathLst>
                  <a:path extrusionOk="0" h="17542" w="39736">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AE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12"/>
              <p:cNvSpPr/>
              <p:nvPr/>
            </p:nvSpPr>
            <p:spPr>
              <a:xfrm>
                <a:off x="836950" y="4494025"/>
                <a:ext cx="1012250" cy="337150"/>
              </a:xfrm>
              <a:custGeom>
                <a:rect b="b" l="l" r="r" t="t"/>
                <a:pathLst>
                  <a:path extrusionOk="0" h="13486" w="4049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12"/>
              <p:cNvSpPr/>
              <p:nvPr/>
            </p:nvSpPr>
            <p:spPr>
              <a:xfrm>
                <a:off x="1131175" y="4599050"/>
                <a:ext cx="239125" cy="137875"/>
              </a:xfrm>
              <a:custGeom>
                <a:rect b="b" l="l" r="r" t="t"/>
                <a:pathLst>
                  <a:path extrusionOk="0" h="5515" w="9565">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12"/>
              <p:cNvSpPr/>
              <p:nvPr/>
            </p:nvSpPr>
            <p:spPr>
              <a:xfrm>
                <a:off x="1587450" y="4699200"/>
                <a:ext cx="211625" cy="77275"/>
              </a:xfrm>
              <a:custGeom>
                <a:rect b="b" l="l" r="r" t="t"/>
                <a:pathLst>
                  <a:path extrusionOk="0" h="3091" w="8465">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90" name="Google Shape;2390;p12"/>
          <p:cNvSpPr txBox="1"/>
          <p:nvPr/>
        </p:nvSpPr>
        <p:spPr>
          <a:xfrm>
            <a:off x="664825" y="0"/>
            <a:ext cx="7545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Source Serif Pro"/>
                <a:ea typeface="Source Serif Pro"/>
                <a:cs typeface="Source Serif Pro"/>
                <a:sym typeface="Source Serif Pro"/>
              </a:rPr>
              <a:t>Population </a:t>
            </a:r>
            <a:r>
              <a:rPr b="1" lang="en-US" sz="1900">
                <a:latin typeface="Source Serif Pro"/>
                <a:ea typeface="Source Serif Pro"/>
                <a:cs typeface="Source Serif Pro"/>
                <a:sym typeface="Source Serif Pro"/>
              </a:rPr>
              <a:t>forecasting</a:t>
            </a:r>
            <a:r>
              <a:rPr b="1" lang="en-US" sz="1900">
                <a:latin typeface="Source Serif Pro"/>
                <a:ea typeface="Source Serif Pro"/>
                <a:cs typeface="Source Serif Pro"/>
                <a:sym typeface="Source Serif Pro"/>
              </a:rPr>
              <a:t> of 65 and above of Canada </a:t>
            </a:r>
            <a:endParaRPr b="1" sz="1900">
              <a:latin typeface="Source Serif Pro"/>
              <a:ea typeface="Source Serif Pro"/>
              <a:cs typeface="Source Serif Pro"/>
              <a:sym typeface="Source Serif Pro"/>
            </a:endParaRPr>
          </a:p>
        </p:txBody>
      </p:sp>
      <p:pic>
        <p:nvPicPr>
          <p:cNvPr id="2391" name="Google Shape;2391;p12"/>
          <p:cNvPicPr preferRelativeResize="0"/>
          <p:nvPr/>
        </p:nvPicPr>
        <p:blipFill>
          <a:blip r:embed="rId3">
            <a:alphaModFix/>
          </a:blip>
          <a:stretch>
            <a:fillRect/>
          </a:stretch>
        </p:blipFill>
        <p:spPr>
          <a:xfrm>
            <a:off x="-79300" y="523063"/>
            <a:ext cx="9033551" cy="2961825"/>
          </a:xfrm>
          <a:prstGeom prst="rect">
            <a:avLst/>
          </a:prstGeom>
          <a:noFill/>
          <a:ln>
            <a:noFill/>
          </a:ln>
        </p:spPr>
      </p:pic>
      <p:sp>
        <p:nvSpPr>
          <p:cNvPr id="2392" name="Google Shape;2392;p12"/>
          <p:cNvSpPr txBox="1"/>
          <p:nvPr/>
        </p:nvSpPr>
        <p:spPr>
          <a:xfrm>
            <a:off x="512075" y="3484900"/>
            <a:ext cx="9097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imes New Roman"/>
                <a:ea typeface="Times New Roman"/>
                <a:cs typeface="Times New Roman"/>
                <a:sym typeface="Times New Roman"/>
              </a:rPr>
              <a:t>This is a representation of population of 65 and above of Canada. The Actual population by 2023 is 7598860.</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The orange line represents the moving average forecast of population. It is evident that the real population is </a:t>
            </a:r>
            <a:r>
              <a:rPr lang="en-US">
                <a:latin typeface="Times New Roman"/>
                <a:ea typeface="Times New Roman"/>
                <a:cs typeface="Times New Roman"/>
                <a:sym typeface="Times New Roman"/>
              </a:rPr>
              <a:t>higher</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than the average overall. It is safe to assume the population would grow in the coming years over the </a:t>
            </a:r>
            <a:r>
              <a:rPr lang="en-US">
                <a:latin typeface="Times New Roman"/>
                <a:ea typeface="Times New Roman"/>
                <a:cs typeface="Times New Roman"/>
                <a:sym typeface="Times New Roman"/>
              </a:rPr>
              <a:t>average</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6" name="Shape 2396"/>
        <p:cNvGrpSpPr/>
        <p:nvPr/>
      </p:nvGrpSpPr>
      <p:grpSpPr>
        <a:xfrm>
          <a:off x="0" y="0"/>
          <a:ext cx="0" cy="0"/>
          <a:chOff x="0" y="0"/>
          <a:chExt cx="0" cy="0"/>
        </a:xfrm>
      </p:grpSpPr>
      <p:grpSp>
        <p:nvGrpSpPr>
          <p:cNvPr id="2397" name="Google Shape;2397;g213a80372ee_0_27"/>
          <p:cNvGrpSpPr/>
          <p:nvPr/>
        </p:nvGrpSpPr>
        <p:grpSpPr>
          <a:xfrm flipH="1">
            <a:off x="7258875" y="4375025"/>
            <a:ext cx="1515575" cy="438550"/>
            <a:chOff x="333625" y="4392625"/>
            <a:chExt cx="1515575" cy="438550"/>
          </a:xfrm>
        </p:grpSpPr>
        <p:sp>
          <p:nvSpPr>
            <p:cNvPr id="2398" name="Google Shape;2398;g213a80372ee_0_27"/>
            <p:cNvSpPr/>
            <p:nvPr/>
          </p:nvSpPr>
          <p:spPr>
            <a:xfrm>
              <a:off x="333625" y="4619925"/>
              <a:ext cx="1498000" cy="211250"/>
            </a:xfrm>
            <a:custGeom>
              <a:rect b="b" l="l" r="r" t="t"/>
              <a:pathLst>
                <a:path extrusionOk="0" h="8450" w="5992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g213a80372ee_0_27"/>
            <p:cNvSpPr/>
            <p:nvPr/>
          </p:nvSpPr>
          <p:spPr>
            <a:xfrm>
              <a:off x="333625" y="4619900"/>
              <a:ext cx="1498000" cy="211275"/>
            </a:xfrm>
            <a:custGeom>
              <a:rect b="b" l="l" r="r" t="t"/>
              <a:pathLst>
                <a:path extrusionOk="0" h="8451" w="5992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00" name="Google Shape;2400;g213a80372ee_0_27"/>
            <p:cNvGrpSpPr/>
            <p:nvPr/>
          </p:nvGrpSpPr>
          <p:grpSpPr>
            <a:xfrm>
              <a:off x="836950" y="4392625"/>
              <a:ext cx="1012250" cy="438550"/>
              <a:chOff x="836950" y="4392625"/>
              <a:chExt cx="1012250" cy="438550"/>
            </a:xfrm>
          </p:grpSpPr>
          <p:sp>
            <p:nvSpPr>
              <p:cNvPr id="2401" name="Google Shape;2401;g213a80372ee_0_27"/>
              <p:cNvSpPr/>
              <p:nvPr/>
            </p:nvSpPr>
            <p:spPr>
              <a:xfrm>
                <a:off x="855800" y="4392625"/>
                <a:ext cx="993400" cy="438550"/>
              </a:xfrm>
              <a:custGeom>
                <a:rect b="b" l="l" r="r" t="t"/>
                <a:pathLst>
                  <a:path extrusionOk="0" h="17542" w="39736">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g213a80372ee_0_27"/>
              <p:cNvSpPr/>
              <p:nvPr/>
            </p:nvSpPr>
            <p:spPr>
              <a:xfrm>
                <a:off x="836950" y="4494025"/>
                <a:ext cx="1012250" cy="337150"/>
              </a:xfrm>
              <a:custGeom>
                <a:rect b="b" l="l" r="r" t="t"/>
                <a:pathLst>
                  <a:path extrusionOk="0" h="13486" w="4049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g213a80372ee_0_27"/>
              <p:cNvSpPr/>
              <p:nvPr/>
            </p:nvSpPr>
            <p:spPr>
              <a:xfrm>
                <a:off x="1131175" y="4599050"/>
                <a:ext cx="239125" cy="137875"/>
              </a:xfrm>
              <a:custGeom>
                <a:rect b="b" l="l" r="r" t="t"/>
                <a:pathLst>
                  <a:path extrusionOk="0" h="5515" w="9565">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g213a80372ee_0_27"/>
              <p:cNvSpPr/>
              <p:nvPr/>
            </p:nvSpPr>
            <p:spPr>
              <a:xfrm>
                <a:off x="1587450" y="4699200"/>
                <a:ext cx="211625" cy="77275"/>
              </a:xfrm>
              <a:custGeom>
                <a:rect b="b" l="l" r="r" t="t"/>
                <a:pathLst>
                  <a:path extrusionOk="0" h="3091" w="8465">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05" name="Google Shape;2405;g213a80372ee_0_27"/>
          <p:cNvGrpSpPr/>
          <p:nvPr/>
        </p:nvGrpSpPr>
        <p:grpSpPr>
          <a:xfrm>
            <a:off x="4933975" y="4375025"/>
            <a:ext cx="1515575" cy="438550"/>
            <a:chOff x="333625" y="4392625"/>
            <a:chExt cx="1515575" cy="438550"/>
          </a:xfrm>
        </p:grpSpPr>
        <p:sp>
          <p:nvSpPr>
            <p:cNvPr id="2406" name="Google Shape;2406;g213a80372ee_0_27"/>
            <p:cNvSpPr/>
            <p:nvPr/>
          </p:nvSpPr>
          <p:spPr>
            <a:xfrm>
              <a:off x="333625" y="4619925"/>
              <a:ext cx="1498000" cy="211250"/>
            </a:xfrm>
            <a:custGeom>
              <a:rect b="b" l="l" r="r" t="t"/>
              <a:pathLst>
                <a:path extrusionOk="0" h="8450" w="5992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g213a80372ee_0_27"/>
            <p:cNvSpPr/>
            <p:nvPr/>
          </p:nvSpPr>
          <p:spPr>
            <a:xfrm>
              <a:off x="333625" y="4619900"/>
              <a:ext cx="1498000" cy="211275"/>
            </a:xfrm>
            <a:custGeom>
              <a:rect b="b" l="l" r="r" t="t"/>
              <a:pathLst>
                <a:path extrusionOk="0" h="8451" w="5992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08" name="Google Shape;2408;g213a80372ee_0_27"/>
            <p:cNvGrpSpPr/>
            <p:nvPr/>
          </p:nvGrpSpPr>
          <p:grpSpPr>
            <a:xfrm>
              <a:off x="836950" y="4392625"/>
              <a:ext cx="1012250" cy="438550"/>
              <a:chOff x="836950" y="4392625"/>
              <a:chExt cx="1012250" cy="438550"/>
            </a:xfrm>
          </p:grpSpPr>
          <p:sp>
            <p:nvSpPr>
              <p:cNvPr id="2409" name="Google Shape;2409;g213a80372ee_0_27"/>
              <p:cNvSpPr/>
              <p:nvPr/>
            </p:nvSpPr>
            <p:spPr>
              <a:xfrm>
                <a:off x="855800" y="4392625"/>
                <a:ext cx="993400" cy="438550"/>
              </a:xfrm>
              <a:custGeom>
                <a:rect b="b" l="l" r="r" t="t"/>
                <a:pathLst>
                  <a:path extrusionOk="0" h="17542" w="39736">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AE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g213a80372ee_0_27"/>
              <p:cNvSpPr/>
              <p:nvPr/>
            </p:nvSpPr>
            <p:spPr>
              <a:xfrm>
                <a:off x="836950" y="4494025"/>
                <a:ext cx="1012250" cy="337150"/>
              </a:xfrm>
              <a:custGeom>
                <a:rect b="b" l="l" r="r" t="t"/>
                <a:pathLst>
                  <a:path extrusionOk="0" h="13486" w="4049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g213a80372ee_0_27"/>
              <p:cNvSpPr/>
              <p:nvPr/>
            </p:nvSpPr>
            <p:spPr>
              <a:xfrm>
                <a:off x="1131175" y="4599050"/>
                <a:ext cx="239125" cy="137875"/>
              </a:xfrm>
              <a:custGeom>
                <a:rect b="b" l="l" r="r" t="t"/>
                <a:pathLst>
                  <a:path extrusionOk="0" h="5515" w="9565">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g213a80372ee_0_27"/>
              <p:cNvSpPr/>
              <p:nvPr/>
            </p:nvSpPr>
            <p:spPr>
              <a:xfrm>
                <a:off x="1587450" y="4699200"/>
                <a:ext cx="211625" cy="77275"/>
              </a:xfrm>
              <a:custGeom>
                <a:rect b="b" l="l" r="r" t="t"/>
                <a:pathLst>
                  <a:path extrusionOk="0" h="3091" w="8465">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2413" name="Google Shape;2413;g213a80372ee_0_27"/>
          <p:cNvPicPr preferRelativeResize="0"/>
          <p:nvPr/>
        </p:nvPicPr>
        <p:blipFill>
          <a:blip r:embed="rId3">
            <a:alphaModFix/>
          </a:blip>
          <a:stretch>
            <a:fillRect/>
          </a:stretch>
        </p:blipFill>
        <p:spPr>
          <a:xfrm>
            <a:off x="0" y="160050"/>
            <a:ext cx="9144001" cy="3004275"/>
          </a:xfrm>
          <a:prstGeom prst="rect">
            <a:avLst/>
          </a:prstGeom>
          <a:noFill/>
          <a:ln>
            <a:noFill/>
          </a:ln>
        </p:spPr>
      </p:pic>
      <p:sp>
        <p:nvSpPr>
          <p:cNvPr id="2414" name="Google Shape;2414;g213a80372ee_0_27"/>
          <p:cNvSpPr txBox="1"/>
          <p:nvPr/>
        </p:nvSpPr>
        <p:spPr>
          <a:xfrm>
            <a:off x="625375" y="3382925"/>
            <a:ext cx="871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imes New Roman"/>
                <a:ea typeface="Times New Roman"/>
                <a:cs typeface="Times New Roman"/>
                <a:sym typeface="Times New Roman"/>
              </a:rPr>
              <a:t>We are planning to perform the same analysis on the </a:t>
            </a:r>
            <a:r>
              <a:rPr lang="en-US">
                <a:latin typeface="Times New Roman"/>
                <a:ea typeface="Times New Roman"/>
                <a:cs typeface="Times New Roman"/>
                <a:sym typeface="Times New Roman"/>
              </a:rPr>
              <a:t>thee income this group so that we will get and idea on how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much they can spent on staying in long term care an senior housing</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8" name="Shape 2418"/>
        <p:cNvGrpSpPr/>
        <p:nvPr/>
      </p:nvGrpSpPr>
      <p:grpSpPr>
        <a:xfrm>
          <a:off x="0" y="0"/>
          <a:ext cx="0" cy="0"/>
          <a:chOff x="0" y="0"/>
          <a:chExt cx="0" cy="0"/>
        </a:xfrm>
      </p:grpSpPr>
      <p:sp>
        <p:nvSpPr>
          <p:cNvPr id="2419" name="Google Shape;2419;p15"/>
          <p:cNvSpPr txBox="1"/>
          <p:nvPr>
            <p:ph type="title"/>
          </p:nvPr>
        </p:nvSpPr>
        <p:spPr>
          <a:xfrm>
            <a:off x="4186281" y="982100"/>
            <a:ext cx="41235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sz="3200"/>
              <a:t>Tools and Techniques</a:t>
            </a:r>
            <a:endParaRPr sz="3200"/>
          </a:p>
        </p:txBody>
      </p:sp>
      <p:sp>
        <p:nvSpPr>
          <p:cNvPr id="2420" name="Google Shape;2420;p15"/>
          <p:cNvSpPr txBox="1"/>
          <p:nvPr>
            <p:ph idx="1" type="body"/>
          </p:nvPr>
        </p:nvSpPr>
        <p:spPr>
          <a:xfrm>
            <a:off x="4186280" y="1554800"/>
            <a:ext cx="4230345" cy="2047676"/>
          </a:xfrm>
          <a:prstGeom prst="rect">
            <a:avLst/>
          </a:prstGeom>
          <a:noFill/>
          <a:ln>
            <a:noFill/>
          </a:ln>
        </p:spPr>
        <p:txBody>
          <a:bodyPr anchorCtr="0" anchor="t" bIns="91425" lIns="91425" spcFirstLastPara="1" rIns="91425" wrap="square" tIns="91425">
            <a:noAutofit/>
          </a:bodyPr>
          <a:lstStyle/>
          <a:p>
            <a:pPr indent="-298450" lvl="0" marL="285750" rtl="0" algn="l">
              <a:lnSpc>
                <a:spcPct val="100000"/>
              </a:lnSpc>
              <a:spcBef>
                <a:spcPts val="0"/>
              </a:spcBef>
              <a:spcAft>
                <a:spcPts val="0"/>
              </a:spcAft>
              <a:buSzPts val="1600"/>
              <a:buFont typeface="Noto Sans Symbols"/>
              <a:buChar char="❖"/>
            </a:pPr>
            <a:r>
              <a:rPr lang="en-US" sz="1800">
                <a:latin typeface="Times New Roman"/>
                <a:ea typeface="Times New Roman"/>
                <a:cs typeface="Times New Roman"/>
                <a:sym typeface="Times New Roman"/>
              </a:rPr>
              <a:t>Microsoft office(word ,excel, powerpoint )</a:t>
            </a:r>
            <a:endParaRPr sz="1600"/>
          </a:p>
          <a:p>
            <a:pPr indent="-298450" lvl="0" marL="285750" rtl="0" algn="l">
              <a:lnSpc>
                <a:spcPct val="100000"/>
              </a:lnSpc>
              <a:spcBef>
                <a:spcPts val="1200"/>
              </a:spcBef>
              <a:spcAft>
                <a:spcPts val="0"/>
              </a:spcAft>
              <a:buSzPts val="1600"/>
              <a:buFont typeface="Noto Sans Symbols"/>
              <a:buChar char="❖"/>
            </a:pPr>
            <a:r>
              <a:rPr lang="en-US" sz="1800">
                <a:latin typeface="Times New Roman"/>
                <a:ea typeface="Times New Roman"/>
                <a:cs typeface="Times New Roman"/>
                <a:sym typeface="Times New Roman"/>
              </a:rPr>
              <a:t>Python(numpy , pandas, </a:t>
            </a:r>
            <a:r>
              <a:rPr lang="en-US" sz="1800">
                <a:latin typeface="Times New Roman"/>
                <a:ea typeface="Times New Roman"/>
                <a:cs typeface="Times New Roman"/>
                <a:sym typeface="Times New Roman"/>
              </a:rPr>
              <a:t>matplotlib</a:t>
            </a:r>
            <a:r>
              <a:rPr lang="en-US" sz="1800">
                <a:latin typeface="Times New Roman"/>
                <a:ea typeface="Times New Roman"/>
                <a:cs typeface="Times New Roman"/>
                <a:sym typeface="Times New Roman"/>
              </a:rPr>
              <a:t> )</a:t>
            </a:r>
            <a:endParaRPr sz="1600"/>
          </a:p>
          <a:p>
            <a:pPr indent="-298450" lvl="0" marL="285750" rtl="0" algn="l">
              <a:lnSpc>
                <a:spcPct val="100000"/>
              </a:lnSpc>
              <a:spcBef>
                <a:spcPts val="1200"/>
              </a:spcBef>
              <a:spcAft>
                <a:spcPts val="0"/>
              </a:spcAft>
              <a:buSzPts val="1600"/>
              <a:buFont typeface="Noto Sans Symbols"/>
              <a:buChar char="❖"/>
            </a:pPr>
            <a:r>
              <a:rPr lang="en-US" sz="1800">
                <a:latin typeface="Times New Roman"/>
                <a:ea typeface="Times New Roman"/>
                <a:cs typeface="Times New Roman"/>
                <a:sym typeface="Times New Roman"/>
              </a:rPr>
              <a:t>Tableau</a:t>
            </a:r>
            <a:endParaRPr sz="1600"/>
          </a:p>
          <a:p>
            <a:pPr indent="-298450" lvl="0" marL="285750" rtl="0" algn="l">
              <a:lnSpc>
                <a:spcPct val="100000"/>
              </a:lnSpc>
              <a:spcBef>
                <a:spcPts val="1200"/>
              </a:spcBef>
              <a:spcAft>
                <a:spcPts val="0"/>
              </a:spcAft>
              <a:buSzPts val="1600"/>
              <a:buFont typeface="Noto Sans Symbols"/>
              <a:buChar char="❖"/>
            </a:pPr>
            <a:r>
              <a:rPr lang="en-US" sz="1800">
                <a:latin typeface="Times New Roman"/>
                <a:ea typeface="Times New Roman"/>
                <a:cs typeface="Times New Roman"/>
                <a:sym typeface="Times New Roman"/>
              </a:rPr>
              <a:t>Power BI</a:t>
            </a:r>
            <a:endParaRPr sz="1600"/>
          </a:p>
          <a:p>
            <a:pPr indent="-196850" lvl="0" marL="285750" rtl="0" algn="l">
              <a:lnSpc>
                <a:spcPct val="100000"/>
              </a:lnSpc>
              <a:spcBef>
                <a:spcPts val="1200"/>
              </a:spcBef>
              <a:spcAft>
                <a:spcPts val="0"/>
              </a:spcAft>
              <a:buSzPts val="1400"/>
              <a:buFont typeface="Noto Sans Symbols"/>
              <a:buNone/>
            </a:pPr>
            <a:r>
              <a:t/>
            </a:r>
            <a:endParaRPr sz="1600"/>
          </a:p>
          <a:p>
            <a:pPr indent="-196850" lvl="0" marL="285750" rtl="0" algn="l">
              <a:lnSpc>
                <a:spcPct val="100000"/>
              </a:lnSpc>
              <a:spcBef>
                <a:spcPts val="1200"/>
              </a:spcBef>
              <a:spcAft>
                <a:spcPts val="1200"/>
              </a:spcAft>
              <a:buSzPts val="1400"/>
              <a:buFont typeface="Noto Sans Symbols"/>
              <a:buNone/>
            </a:pPr>
            <a:r>
              <a:t/>
            </a:r>
            <a:endParaRPr/>
          </a:p>
        </p:txBody>
      </p:sp>
      <p:grpSp>
        <p:nvGrpSpPr>
          <p:cNvPr id="2421" name="Google Shape;2421;p15"/>
          <p:cNvGrpSpPr/>
          <p:nvPr/>
        </p:nvGrpSpPr>
        <p:grpSpPr>
          <a:xfrm>
            <a:off x="1246825" y="1554792"/>
            <a:ext cx="2946646" cy="2909042"/>
            <a:chOff x="4955050" y="2383175"/>
            <a:chExt cx="1300775" cy="1284175"/>
          </a:xfrm>
        </p:grpSpPr>
        <p:sp>
          <p:nvSpPr>
            <p:cNvPr id="2422" name="Google Shape;2422;p15"/>
            <p:cNvSpPr/>
            <p:nvPr/>
          </p:nvSpPr>
          <p:spPr>
            <a:xfrm>
              <a:off x="5844150" y="2830850"/>
              <a:ext cx="315800" cy="127225"/>
            </a:xfrm>
            <a:custGeom>
              <a:rect b="b" l="l" r="r" t="t"/>
              <a:pathLst>
                <a:path extrusionOk="0" h="5089" w="12632">
                  <a:moveTo>
                    <a:pt x="251" y="1"/>
                  </a:moveTo>
                  <a:cubicBezTo>
                    <a:pt x="101" y="1"/>
                    <a:pt x="0" y="126"/>
                    <a:pt x="0" y="251"/>
                  </a:cubicBezTo>
                  <a:lnTo>
                    <a:pt x="0" y="4838"/>
                  </a:lnTo>
                  <a:cubicBezTo>
                    <a:pt x="0" y="4963"/>
                    <a:pt x="101" y="5089"/>
                    <a:pt x="251" y="5089"/>
                  </a:cubicBezTo>
                  <a:lnTo>
                    <a:pt x="12381" y="5089"/>
                  </a:lnTo>
                  <a:cubicBezTo>
                    <a:pt x="12532" y="5089"/>
                    <a:pt x="12632" y="4963"/>
                    <a:pt x="12632" y="4838"/>
                  </a:cubicBezTo>
                  <a:lnTo>
                    <a:pt x="12632" y="251"/>
                  </a:lnTo>
                  <a:cubicBezTo>
                    <a:pt x="12632" y="126"/>
                    <a:pt x="12532" y="1"/>
                    <a:pt x="12381" y="1"/>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15"/>
            <p:cNvSpPr/>
            <p:nvPr/>
          </p:nvSpPr>
          <p:spPr>
            <a:xfrm>
              <a:off x="5728225" y="2916950"/>
              <a:ext cx="161675" cy="165200"/>
            </a:xfrm>
            <a:custGeom>
              <a:rect b="b" l="l" r="r" t="t"/>
              <a:pathLst>
                <a:path extrusionOk="0" h="6608" w="6467">
                  <a:moveTo>
                    <a:pt x="6196" y="0"/>
                  </a:moveTo>
                  <a:cubicBezTo>
                    <a:pt x="6169" y="0"/>
                    <a:pt x="6142" y="5"/>
                    <a:pt x="6116" y="16"/>
                  </a:cubicBezTo>
                  <a:cubicBezTo>
                    <a:pt x="5966" y="41"/>
                    <a:pt x="2357" y="1043"/>
                    <a:pt x="1254" y="1695"/>
                  </a:cubicBezTo>
                  <a:cubicBezTo>
                    <a:pt x="101" y="2371"/>
                    <a:pt x="26" y="5930"/>
                    <a:pt x="1" y="6331"/>
                  </a:cubicBezTo>
                  <a:cubicBezTo>
                    <a:pt x="1" y="6482"/>
                    <a:pt x="126" y="6607"/>
                    <a:pt x="276" y="6607"/>
                  </a:cubicBezTo>
                  <a:cubicBezTo>
                    <a:pt x="402" y="6607"/>
                    <a:pt x="527" y="6482"/>
                    <a:pt x="527" y="6356"/>
                  </a:cubicBezTo>
                  <a:cubicBezTo>
                    <a:pt x="552" y="4928"/>
                    <a:pt x="828" y="2547"/>
                    <a:pt x="1530" y="2121"/>
                  </a:cubicBezTo>
                  <a:cubicBezTo>
                    <a:pt x="2557" y="1519"/>
                    <a:pt x="6216" y="517"/>
                    <a:pt x="6241" y="492"/>
                  </a:cubicBezTo>
                  <a:cubicBezTo>
                    <a:pt x="6392" y="467"/>
                    <a:pt x="6467" y="316"/>
                    <a:pt x="6417" y="191"/>
                  </a:cubicBezTo>
                  <a:cubicBezTo>
                    <a:pt x="6397" y="72"/>
                    <a:pt x="6299" y="0"/>
                    <a:pt x="6196" y="0"/>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15"/>
            <p:cNvSpPr/>
            <p:nvPr/>
          </p:nvSpPr>
          <p:spPr>
            <a:xfrm>
              <a:off x="6087875" y="3179850"/>
              <a:ext cx="42650" cy="487500"/>
            </a:xfrm>
            <a:custGeom>
              <a:rect b="b" l="l" r="r" t="t"/>
              <a:pathLst>
                <a:path extrusionOk="0" h="19500" w="1706">
                  <a:moveTo>
                    <a:pt x="251" y="1"/>
                  </a:moveTo>
                  <a:cubicBezTo>
                    <a:pt x="101" y="1"/>
                    <a:pt x="1" y="126"/>
                    <a:pt x="1" y="277"/>
                  </a:cubicBezTo>
                  <a:lnTo>
                    <a:pt x="1179" y="19249"/>
                  </a:lnTo>
                  <a:cubicBezTo>
                    <a:pt x="1179" y="19399"/>
                    <a:pt x="1304" y="19500"/>
                    <a:pt x="1429" y="19500"/>
                  </a:cubicBezTo>
                  <a:lnTo>
                    <a:pt x="1454" y="19500"/>
                  </a:lnTo>
                  <a:cubicBezTo>
                    <a:pt x="1580" y="19500"/>
                    <a:pt x="1705" y="19374"/>
                    <a:pt x="1680" y="19224"/>
                  </a:cubicBezTo>
                  <a:lnTo>
                    <a:pt x="527" y="251"/>
                  </a:lnTo>
                  <a:cubicBezTo>
                    <a:pt x="502" y="101"/>
                    <a:pt x="402" y="1"/>
                    <a:pt x="251" y="1"/>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15"/>
            <p:cNvSpPr/>
            <p:nvPr/>
          </p:nvSpPr>
          <p:spPr>
            <a:xfrm>
              <a:off x="5735750" y="3179850"/>
              <a:ext cx="42625" cy="487500"/>
            </a:xfrm>
            <a:custGeom>
              <a:rect b="b" l="l" r="r" t="t"/>
              <a:pathLst>
                <a:path extrusionOk="0" h="19500" w="1705">
                  <a:moveTo>
                    <a:pt x="1454" y="1"/>
                  </a:moveTo>
                  <a:cubicBezTo>
                    <a:pt x="1304" y="1"/>
                    <a:pt x="1178" y="101"/>
                    <a:pt x="1178" y="251"/>
                  </a:cubicBezTo>
                  <a:lnTo>
                    <a:pt x="0" y="19224"/>
                  </a:lnTo>
                  <a:cubicBezTo>
                    <a:pt x="0" y="19374"/>
                    <a:pt x="101" y="19500"/>
                    <a:pt x="251" y="19500"/>
                  </a:cubicBezTo>
                  <a:lnTo>
                    <a:pt x="276" y="19500"/>
                  </a:lnTo>
                  <a:cubicBezTo>
                    <a:pt x="402" y="19500"/>
                    <a:pt x="502" y="19399"/>
                    <a:pt x="527" y="19249"/>
                  </a:cubicBezTo>
                  <a:lnTo>
                    <a:pt x="1680" y="277"/>
                  </a:lnTo>
                  <a:cubicBezTo>
                    <a:pt x="1705" y="126"/>
                    <a:pt x="1605" y="1"/>
                    <a:pt x="1454" y="1"/>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15"/>
            <p:cNvSpPr/>
            <p:nvPr/>
          </p:nvSpPr>
          <p:spPr>
            <a:xfrm>
              <a:off x="5737000" y="3097775"/>
              <a:ext cx="438000" cy="112775"/>
            </a:xfrm>
            <a:custGeom>
              <a:rect b="b" l="l" r="r" t="t"/>
              <a:pathLst>
                <a:path extrusionOk="0" h="4511" w="17520">
                  <a:moveTo>
                    <a:pt x="3585" y="1"/>
                  </a:moveTo>
                  <a:lnTo>
                    <a:pt x="1" y="3986"/>
                  </a:lnTo>
                  <a:cubicBezTo>
                    <a:pt x="1" y="3986"/>
                    <a:pt x="3785" y="4211"/>
                    <a:pt x="8146" y="4412"/>
                  </a:cubicBezTo>
                  <a:cubicBezTo>
                    <a:pt x="9614" y="4480"/>
                    <a:pt x="10815" y="4510"/>
                    <a:pt x="11777" y="4510"/>
                  </a:cubicBezTo>
                  <a:cubicBezTo>
                    <a:pt x="13656" y="4510"/>
                    <a:pt x="14623" y="4393"/>
                    <a:pt x="14888" y="4211"/>
                  </a:cubicBezTo>
                  <a:lnTo>
                    <a:pt x="14913" y="4186"/>
                  </a:lnTo>
                  <a:cubicBezTo>
                    <a:pt x="14988" y="4136"/>
                    <a:pt x="15164" y="3986"/>
                    <a:pt x="15364" y="3760"/>
                  </a:cubicBezTo>
                  <a:cubicBezTo>
                    <a:pt x="16141" y="2933"/>
                    <a:pt x="17520" y="1204"/>
                    <a:pt x="16918" y="1"/>
                  </a:cubicBezTo>
                  <a:close/>
                </a:path>
              </a:pathLst>
            </a:custGeom>
            <a:solidFill>
              <a:srgbClr val="D9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15"/>
            <p:cNvSpPr/>
            <p:nvPr/>
          </p:nvSpPr>
          <p:spPr>
            <a:xfrm>
              <a:off x="4968200" y="3289500"/>
              <a:ext cx="578975" cy="329600"/>
            </a:xfrm>
            <a:custGeom>
              <a:rect b="b" l="l" r="r" t="t"/>
              <a:pathLst>
                <a:path extrusionOk="0" h="13184" w="23159">
                  <a:moveTo>
                    <a:pt x="251" y="1"/>
                  </a:moveTo>
                  <a:cubicBezTo>
                    <a:pt x="101" y="1"/>
                    <a:pt x="1" y="101"/>
                    <a:pt x="1" y="251"/>
                  </a:cubicBezTo>
                  <a:lnTo>
                    <a:pt x="1" y="12933"/>
                  </a:lnTo>
                  <a:cubicBezTo>
                    <a:pt x="1" y="13059"/>
                    <a:pt x="101" y="13184"/>
                    <a:pt x="251" y="13184"/>
                  </a:cubicBezTo>
                  <a:lnTo>
                    <a:pt x="22908" y="13184"/>
                  </a:lnTo>
                  <a:cubicBezTo>
                    <a:pt x="23058" y="13184"/>
                    <a:pt x="23159" y="13059"/>
                    <a:pt x="23159" y="12933"/>
                  </a:cubicBezTo>
                  <a:lnTo>
                    <a:pt x="23159" y="251"/>
                  </a:lnTo>
                  <a:cubicBezTo>
                    <a:pt x="23159" y="101"/>
                    <a:pt x="23058" y="1"/>
                    <a:pt x="22908"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15"/>
            <p:cNvSpPr/>
            <p:nvPr/>
          </p:nvSpPr>
          <p:spPr>
            <a:xfrm>
              <a:off x="4955050" y="3231225"/>
              <a:ext cx="601525" cy="65200"/>
            </a:xfrm>
            <a:custGeom>
              <a:rect b="b" l="l" r="r" t="t"/>
              <a:pathLst>
                <a:path extrusionOk="0" h="2608" w="24061">
                  <a:moveTo>
                    <a:pt x="251" y="1"/>
                  </a:moveTo>
                  <a:cubicBezTo>
                    <a:pt x="126" y="1"/>
                    <a:pt x="0" y="126"/>
                    <a:pt x="0" y="277"/>
                  </a:cubicBezTo>
                  <a:lnTo>
                    <a:pt x="0" y="2332"/>
                  </a:lnTo>
                  <a:cubicBezTo>
                    <a:pt x="0" y="2482"/>
                    <a:pt x="126" y="2607"/>
                    <a:pt x="251" y="2607"/>
                  </a:cubicBezTo>
                  <a:lnTo>
                    <a:pt x="23810" y="2607"/>
                  </a:lnTo>
                  <a:cubicBezTo>
                    <a:pt x="23960" y="2607"/>
                    <a:pt x="24061" y="2482"/>
                    <a:pt x="24061" y="2332"/>
                  </a:cubicBezTo>
                  <a:lnTo>
                    <a:pt x="24061" y="277"/>
                  </a:lnTo>
                  <a:cubicBezTo>
                    <a:pt x="24061" y="126"/>
                    <a:pt x="23960" y="1"/>
                    <a:pt x="23810" y="1"/>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15"/>
            <p:cNvSpPr/>
            <p:nvPr/>
          </p:nvSpPr>
          <p:spPr>
            <a:xfrm>
              <a:off x="4978850" y="3615950"/>
              <a:ext cx="50150" cy="50150"/>
            </a:xfrm>
            <a:custGeom>
              <a:rect b="b" l="l" r="r" t="t"/>
              <a:pathLst>
                <a:path extrusionOk="0" h="2006" w="2006">
                  <a:moveTo>
                    <a:pt x="1003" y="1"/>
                  </a:moveTo>
                  <a:cubicBezTo>
                    <a:pt x="452" y="1"/>
                    <a:pt x="1" y="452"/>
                    <a:pt x="1" y="1003"/>
                  </a:cubicBezTo>
                  <a:cubicBezTo>
                    <a:pt x="1" y="1554"/>
                    <a:pt x="452" y="2006"/>
                    <a:pt x="1003" y="2006"/>
                  </a:cubicBezTo>
                  <a:cubicBezTo>
                    <a:pt x="1555" y="2006"/>
                    <a:pt x="2006" y="1554"/>
                    <a:pt x="2006" y="1003"/>
                  </a:cubicBezTo>
                  <a:cubicBezTo>
                    <a:pt x="2006" y="452"/>
                    <a:pt x="1555" y="1"/>
                    <a:pt x="1003" y="1"/>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15"/>
            <p:cNvSpPr/>
            <p:nvPr/>
          </p:nvSpPr>
          <p:spPr>
            <a:xfrm>
              <a:off x="5500150" y="3615950"/>
              <a:ext cx="50150" cy="50150"/>
            </a:xfrm>
            <a:custGeom>
              <a:rect b="b" l="l" r="r" t="t"/>
              <a:pathLst>
                <a:path extrusionOk="0" h="2006" w="2006">
                  <a:moveTo>
                    <a:pt x="1003" y="1"/>
                  </a:moveTo>
                  <a:cubicBezTo>
                    <a:pt x="452" y="1"/>
                    <a:pt x="1" y="452"/>
                    <a:pt x="1" y="1003"/>
                  </a:cubicBezTo>
                  <a:cubicBezTo>
                    <a:pt x="1" y="1554"/>
                    <a:pt x="452" y="2006"/>
                    <a:pt x="1003" y="2006"/>
                  </a:cubicBezTo>
                  <a:cubicBezTo>
                    <a:pt x="1555" y="2006"/>
                    <a:pt x="2006" y="1554"/>
                    <a:pt x="2006" y="1003"/>
                  </a:cubicBezTo>
                  <a:cubicBezTo>
                    <a:pt x="2006" y="452"/>
                    <a:pt x="1555" y="1"/>
                    <a:pt x="1003" y="1"/>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15"/>
            <p:cNvSpPr/>
            <p:nvPr/>
          </p:nvSpPr>
          <p:spPr>
            <a:xfrm>
              <a:off x="4961300" y="3175475"/>
              <a:ext cx="589000" cy="55775"/>
            </a:xfrm>
            <a:custGeom>
              <a:rect b="b" l="l" r="r" t="t"/>
              <a:pathLst>
                <a:path extrusionOk="0" h="2231" w="23560">
                  <a:moveTo>
                    <a:pt x="4738" y="0"/>
                  </a:moveTo>
                  <a:lnTo>
                    <a:pt x="1" y="2231"/>
                  </a:lnTo>
                  <a:lnTo>
                    <a:pt x="23560" y="2231"/>
                  </a:lnTo>
                  <a:lnTo>
                    <a:pt x="23560"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15"/>
            <p:cNvSpPr/>
            <p:nvPr/>
          </p:nvSpPr>
          <p:spPr>
            <a:xfrm>
              <a:off x="5807800" y="2411900"/>
              <a:ext cx="233750" cy="184650"/>
            </a:xfrm>
            <a:custGeom>
              <a:rect b="b" l="l" r="r" t="t"/>
              <a:pathLst>
                <a:path extrusionOk="0" h="7386" w="9350">
                  <a:moveTo>
                    <a:pt x="4792" y="1"/>
                  </a:moveTo>
                  <a:cubicBezTo>
                    <a:pt x="2851" y="1"/>
                    <a:pt x="1880" y="1170"/>
                    <a:pt x="1880" y="1170"/>
                  </a:cubicBezTo>
                  <a:cubicBezTo>
                    <a:pt x="1755" y="1170"/>
                    <a:pt x="1605" y="1195"/>
                    <a:pt x="1429" y="1270"/>
                  </a:cubicBezTo>
                  <a:cubicBezTo>
                    <a:pt x="1379" y="1295"/>
                    <a:pt x="1329" y="1320"/>
                    <a:pt x="1279" y="1345"/>
                  </a:cubicBezTo>
                  <a:cubicBezTo>
                    <a:pt x="702" y="1671"/>
                    <a:pt x="76" y="2423"/>
                    <a:pt x="26" y="3325"/>
                  </a:cubicBezTo>
                  <a:cubicBezTo>
                    <a:pt x="1" y="3751"/>
                    <a:pt x="101" y="4102"/>
                    <a:pt x="201" y="4378"/>
                  </a:cubicBezTo>
                  <a:cubicBezTo>
                    <a:pt x="427" y="4929"/>
                    <a:pt x="753" y="5205"/>
                    <a:pt x="753" y="5205"/>
                  </a:cubicBezTo>
                  <a:cubicBezTo>
                    <a:pt x="753" y="5205"/>
                    <a:pt x="753" y="5155"/>
                    <a:pt x="753" y="5080"/>
                  </a:cubicBezTo>
                  <a:lnTo>
                    <a:pt x="753" y="5029"/>
                  </a:lnTo>
                  <a:cubicBezTo>
                    <a:pt x="753" y="4979"/>
                    <a:pt x="753" y="4929"/>
                    <a:pt x="753" y="4879"/>
                  </a:cubicBezTo>
                  <a:lnTo>
                    <a:pt x="753" y="4829"/>
                  </a:lnTo>
                  <a:cubicBezTo>
                    <a:pt x="753" y="4603"/>
                    <a:pt x="803" y="4278"/>
                    <a:pt x="928" y="3977"/>
                  </a:cubicBezTo>
                  <a:cubicBezTo>
                    <a:pt x="953" y="3877"/>
                    <a:pt x="1003" y="3826"/>
                    <a:pt x="1028" y="3751"/>
                  </a:cubicBezTo>
                  <a:cubicBezTo>
                    <a:pt x="1103" y="3651"/>
                    <a:pt x="1179" y="3601"/>
                    <a:pt x="1229" y="3551"/>
                  </a:cubicBezTo>
                  <a:lnTo>
                    <a:pt x="1304" y="3501"/>
                  </a:lnTo>
                  <a:cubicBezTo>
                    <a:pt x="1354" y="3476"/>
                    <a:pt x="1398" y="3469"/>
                    <a:pt x="1429" y="3469"/>
                  </a:cubicBezTo>
                  <a:cubicBezTo>
                    <a:pt x="1461" y="3469"/>
                    <a:pt x="1479" y="3476"/>
                    <a:pt x="1479" y="3476"/>
                  </a:cubicBezTo>
                  <a:cubicBezTo>
                    <a:pt x="1479" y="3476"/>
                    <a:pt x="2708" y="3826"/>
                    <a:pt x="4011" y="4152"/>
                  </a:cubicBezTo>
                  <a:cubicBezTo>
                    <a:pt x="4469" y="4267"/>
                    <a:pt x="4933" y="4304"/>
                    <a:pt x="5342" y="4304"/>
                  </a:cubicBezTo>
                  <a:cubicBezTo>
                    <a:pt x="6098" y="4304"/>
                    <a:pt x="6667" y="4177"/>
                    <a:pt x="6667" y="4177"/>
                  </a:cubicBezTo>
                  <a:cubicBezTo>
                    <a:pt x="6667" y="4177"/>
                    <a:pt x="7469" y="4553"/>
                    <a:pt x="7545" y="5355"/>
                  </a:cubicBezTo>
                  <a:cubicBezTo>
                    <a:pt x="7620" y="6157"/>
                    <a:pt x="7545" y="7385"/>
                    <a:pt x="7545" y="7385"/>
                  </a:cubicBezTo>
                  <a:lnTo>
                    <a:pt x="7620" y="7385"/>
                  </a:lnTo>
                  <a:cubicBezTo>
                    <a:pt x="8597" y="7335"/>
                    <a:pt x="9349" y="6132"/>
                    <a:pt x="9274" y="5681"/>
                  </a:cubicBezTo>
                  <a:cubicBezTo>
                    <a:pt x="9240" y="5391"/>
                    <a:pt x="9113" y="5345"/>
                    <a:pt x="9035" y="5345"/>
                  </a:cubicBezTo>
                  <a:cubicBezTo>
                    <a:pt x="8999" y="5345"/>
                    <a:pt x="8973" y="5355"/>
                    <a:pt x="8973" y="5355"/>
                  </a:cubicBezTo>
                  <a:cubicBezTo>
                    <a:pt x="8973" y="5305"/>
                    <a:pt x="9149" y="4603"/>
                    <a:pt x="8973" y="4253"/>
                  </a:cubicBezTo>
                  <a:cubicBezTo>
                    <a:pt x="8846" y="4029"/>
                    <a:pt x="8637" y="3989"/>
                    <a:pt x="8502" y="3989"/>
                  </a:cubicBezTo>
                  <a:cubicBezTo>
                    <a:pt x="8425" y="3989"/>
                    <a:pt x="8372" y="4002"/>
                    <a:pt x="8372" y="4002"/>
                  </a:cubicBezTo>
                  <a:cubicBezTo>
                    <a:pt x="8422" y="3325"/>
                    <a:pt x="8121" y="2197"/>
                    <a:pt x="7419" y="1295"/>
                  </a:cubicBezTo>
                  <a:cubicBezTo>
                    <a:pt x="6893" y="618"/>
                    <a:pt x="6141" y="92"/>
                    <a:pt x="5189" y="17"/>
                  </a:cubicBezTo>
                  <a:cubicBezTo>
                    <a:pt x="5052" y="6"/>
                    <a:pt x="4920" y="1"/>
                    <a:pt x="4792" y="1"/>
                  </a:cubicBezTo>
                  <a:close/>
                </a:path>
              </a:pathLst>
            </a:custGeom>
            <a:solidFill>
              <a:srgbClr val="FFDE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15"/>
            <p:cNvSpPr/>
            <p:nvPr/>
          </p:nvSpPr>
          <p:spPr>
            <a:xfrm>
              <a:off x="5812825" y="2444275"/>
              <a:ext cx="228725" cy="152275"/>
            </a:xfrm>
            <a:custGeom>
              <a:rect b="b" l="l" r="r" t="t"/>
              <a:pathLst>
                <a:path extrusionOk="0" h="6091" w="9149">
                  <a:moveTo>
                    <a:pt x="7218" y="0"/>
                  </a:moveTo>
                  <a:lnTo>
                    <a:pt x="7218" y="0"/>
                  </a:lnTo>
                  <a:cubicBezTo>
                    <a:pt x="7243" y="476"/>
                    <a:pt x="7218" y="1028"/>
                    <a:pt x="7018" y="1404"/>
                  </a:cubicBezTo>
                  <a:cubicBezTo>
                    <a:pt x="6679" y="2040"/>
                    <a:pt x="5783" y="2730"/>
                    <a:pt x="4438" y="2730"/>
                  </a:cubicBezTo>
                  <a:cubicBezTo>
                    <a:pt x="4193" y="2730"/>
                    <a:pt x="3933" y="2707"/>
                    <a:pt x="3659" y="2657"/>
                  </a:cubicBezTo>
                  <a:cubicBezTo>
                    <a:pt x="1905" y="2356"/>
                    <a:pt x="1003" y="1704"/>
                    <a:pt x="1003" y="1704"/>
                  </a:cubicBezTo>
                  <a:cubicBezTo>
                    <a:pt x="1003" y="1704"/>
                    <a:pt x="426" y="2155"/>
                    <a:pt x="0" y="3083"/>
                  </a:cubicBezTo>
                  <a:cubicBezTo>
                    <a:pt x="226" y="3634"/>
                    <a:pt x="552" y="3910"/>
                    <a:pt x="552" y="3910"/>
                  </a:cubicBezTo>
                  <a:cubicBezTo>
                    <a:pt x="552" y="3910"/>
                    <a:pt x="552" y="3860"/>
                    <a:pt x="552" y="3785"/>
                  </a:cubicBezTo>
                  <a:lnTo>
                    <a:pt x="552" y="3734"/>
                  </a:lnTo>
                  <a:cubicBezTo>
                    <a:pt x="552" y="3684"/>
                    <a:pt x="552" y="3634"/>
                    <a:pt x="552" y="3584"/>
                  </a:cubicBezTo>
                  <a:lnTo>
                    <a:pt x="552" y="3534"/>
                  </a:lnTo>
                  <a:cubicBezTo>
                    <a:pt x="552" y="3308"/>
                    <a:pt x="602" y="2983"/>
                    <a:pt x="727" y="2682"/>
                  </a:cubicBezTo>
                  <a:cubicBezTo>
                    <a:pt x="752" y="2582"/>
                    <a:pt x="802" y="2531"/>
                    <a:pt x="827" y="2456"/>
                  </a:cubicBezTo>
                  <a:cubicBezTo>
                    <a:pt x="902" y="2356"/>
                    <a:pt x="978" y="2306"/>
                    <a:pt x="1028" y="2256"/>
                  </a:cubicBezTo>
                  <a:lnTo>
                    <a:pt x="1103" y="2206"/>
                  </a:lnTo>
                  <a:cubicBezTo>
                    <a:pt x="1153" y="2181"/>
                    <a:pt x="1197" y="2174"/>
                    <a:pt x="1228" y="2174"/>
                  </a:cubicBezTo>
                  <a:cubicBezTo>
                    <a:pt x="1260" y="2174"/>
                    <a:pt x="1278" y="2181"/>
                    <a:pt x="1278" y="2181"/>
                  </a:cubicBezTo>
                  <a:cubicBezTo>
                    <a:pt x="1278" y="2181"/>
                    <a:pt x="2507" y="2531"/>
                    <a:pt x="3810" y="2857"/>
                  </a:cubicBezTo>
                  <a:cubicBezTo>
                    <a:pt x="4268" y="2972"/>
                    <a:pt x="4732" y="3009"/>
                    <a:pt x="5141" y="3009"/>
                  </a:cubicBezTo>
                  <a:cubicBezTo>
                    <a:pt x="5897" y="3009"/>
                    <a:pt x="6466" y="2882"/>
                    <a:pt x="6466" y="2882"/>
                  </a:cubicBezTo>
                  <a:cubicBezTo>
                    <a:pt x="6466" y="2882"/>
                    <a:pt x="7268" y="3258"/>
                    <a:pt x="7344" y="4060"/>
                  </a:cubicBezTo>
                  <a:cubicBezTo>
                    <a:pt x="7419" y="4862"/>
                    <a:pt x="7344" y="6090"/>
                    <a:pt x="7344" y="6090"/>
                  </a:cubicBezTo>
                  <a:lnTo>
                    <a:pt x="7419" y="6090"/>
                  </a:lnTo>
                  <a:cubicBezTo>
                    <a:pt x="8396" y="6040"/>
                    <a:pt x="9148" y="4837"/>
                    <a:pt x="9073" y="4386"/>
                  </a:cubicBezTo>
                  <a:cubicBezTo>
                    <a:pt x="9039" y="4096"/>
                    <a:pt x="8912" y="4050"/>
                    <a:pt x="8834" y="4050"/>
                  </a:cubicBezTo>
                  <a:cubicBezTo>
                    <a:pt x="8798" y="4050"/>
                    <a:pt x="8772" y="4060"/>
                    <a:pt x="8772" y="4060"/>
                  </a:cubicBezTo>
                  <a:cubicBezTo>
                    <a:pt x="8772" y="4010"/>
                    <a:pt x="8948" y="3308"/>
                    <a:pt x="8772" y="2958"/>
                  </a:cubicBezTo>
                  <a:cubicBezTo>
                    <a:pt x="8645" y="2734"/>
                    <a:pt x="8436" y="2694"/>
                    <a:pt x="8301" y="2694"/>
                  </a:cubicBezTo>
                  <a:cubicBezTo>
                    <a:pt x="8224" y="2694"/>
                    <a:pt x="8171" y="2707"/>
                    <a:pt x="8171" y="2707"/>
                  </a:cubicBezTo>
                  <a:cubicBezTo>
                    <a:pt x="8221" y="2030"/>
                    <a:pt x="7920" y="902"/>
                    <a:pt x="7218" y="0"/>
                  </a:cubicBezTo>
                  <a:close/>
                </a:path>
              </a:pathLst>
            </a:custGeom>
            <a:solidFill>
              <a:srgbClr val="FFD5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15"/>
            <p:cNvSpPr/>
            <p:nvPr/>
          </p:nvSpPr>
          <p:spPr>
            <a:xfrm>
              <a:off x="5005175" y="2628450"/>
              <a:ext cx="384725" cy="540150"/>
            </a:xfrm>
            <a:custGeom>
              <a:rect b="b" l="l" r="r" t="t"/>
              <a:pathLst>
                <a:path extrusionOk="0" h="21606" w="15389">
                  <a:moveTo>
                    <a:pt x="9599" y="0"/>
                  </a:moveTo>
                  <a:cubicBezTo>
                    <a:pt x="7429" y="0"/>
                    <a:pt x="5028" y="1593"/>
                    <a:pt x="4136" y="2884"/>
                  </a:cubicBezTo>
                  <a:cubicBezTo>
                    <a:pt x="4035" y="3034"/>
                    <a:pt x="3534" y="3987"/>
                    <a:pt x="2983" y="5215"/>
                  </a:cubicBezTo>
                  <a:cubicBezTo>
                    <a:pt x="2557" y="6142"/>
                    <a:pt x="2080" y="7220"/>
                    <a:pt x="1730" y="8247"/>
                  </a:cubicBezTo>
                  <a:lnTo>
                    <a:pt x="1705" y="8272"/>
                  </a:lnTo>
                  <a:cubicBezTo>
                    <a:pt x="1529" y="8824"/>
                    <a:pt x="1354" y="9350"/>
                    <a:pt x="1228" y="9826"/>
                  </a:cubicBezTo>
                  <a:cubicBezTo>
                    <a:pt x="627" y="12383"/>
                    <a:pt x="0" y="16292"/>
                    <a:pt x="351" y="18097"/>
                  </a:cubicBezTo>
                  <a:cubicBezTo>
                    <a:pt x="727" y="19901"/>
                    <a:pt x="2055" y="21606"/>
                    <a:pt x="2055" y="21606"/>
                  </a:cubicBezTo>
                  <a:cubicBezTo>
                    <a:pt x="2055" y="21606"/>
                    <a:pt x="2657" y="21380"/>
                    <a:pt x="3860" y="20904"/>
                  </a:cubicBezTo>
                  <a:cubicBezTo>
                    <a:pt x="4487" y="20653"/>
                    <a:pt x="5238" y="20353"/>
                    <a:pt x="6166" y="19977"/>
                  </a:cubicBezTo>
                  <a:cubicBezTo>
                    <a:pt x="7218" y="19551"/>
                    <a:pt x="8472" y="19024"/>
                    <a:pt x="9574" y="18548"/>
                  </a:cubicBezTo>
                  <a:cubicBezTo>
                    <a:pt x="11253" y="17821"/>
                    <a:pt x="12607" y="17220"/>
                    <a:pt x="12607" y="17220"/>
                  </a:cubicBezTo>
                  <a:cubicBezTo>
                    <a:pt x="12607" y="17220"/>
                    <a:pt x="10777" y="15265"/>
                    <a:pt x="10552" y="13936"/>
                  </a:cubicBezTo>
                  <a:cubicBezTo>
                    <a:pt x="10426" y="13160"/>
                    <a:pt x="10301" y="12633"/>
                    <a:pt x="10351" y="12257"/>
                  </a:cubicBezTo>
                  <a:cubicBezTo>
                    <a:pt x="10351" y="12182"/>
                    <a:pt x="10376" y="12107"/>
                    <a:pt x="10401" y="12032"/>
                  </a:cubicBezTo>
                  <a:cubicBezTo>
                    <a:pt x="10477" y="11856"/>
                    <a:pt x="10602" y="11706"/>
                    <a:pt x="10802" y="11581"/>
                  </a:cubicBezTo>
                  <a:cubicBezTo>
                    <a:pt x="11304" y="11255"/>
                    <a:pt x="12181" y="10904"/>
                    <a:pt x="12732" y="10453"/>
                  </a:cubicBezTo>
                  <a:cubicBezTo>
                    <a:pt x="12958" y="10252"/>
                    <a:pt x="13133" y="10052"/>
                    <a:pt x="13208" y="9801"/>
                  </a:cubicBezTo>
                  <a:cubicBezTo>
                    <a:pt x="13258" y="9626"/>
                    <a:pt x="13309" y="9500"/>
                    <a:pt x="13309" y="9425"/>
                  </a:cubicBezTo>
                  <a:lnTo>
                    <a:pt x="15389" y="9124"/>
                  </a:lnTo>
                  <a:cubicBezTo>
                    <a:pt x="15389" y="9124"/>
                    <a:pt x="14787" y="7019"/>
                    <a:pt x="14587" y="5816"/>
                  </a:cubicBezTo>
                  <a:cubicBezTo>
                    <a:pt x="14436" y="4814"/>
                    <a:pt x="14136" y="3034"/>
                    <a:pt x="12707" y="1530"/>
                  </a:cubicBezTo>
                  <a:cubicBezTo>
                    <a:pt x="12507" y="1330"/>
                    <a:pt x="12306" y="1104"/>
                    <a:pt x="12055" y="929"/>
                  </a:cubicBezTo>
                  <a:lnTo>
                    <a:pt x="11980" y="854"/>
                  </a:lnTo>
                  <a:cubicBezTo>
                    <a:pt x="11830" y="753"/>
                    <a:pt x="11705" y="653"/>
                    <a:pt x="11554" y="553"/>
                  </a:cubicBezTo>
                  <a:cubicBezTo>
                    <a:pt x="10964" y="164"/>
                    <a:pt x="10293" y="0"/>
                    <a:pt x="9599" y="0"/>
                  </a:cubicBezTo>
                  <a:close/>
                </a:path>
              </a:pathLst>
            </a:custGeom>
            <a:solidFill>
              <a:srgbClr val="67C1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15"/>
            <p:cNvSpPr/>
            <p:nvPr/>
          </p:nvSpPr>
          <p:spPr>
            <a:xfrm>
              <a:off x="5079725" y="2628450"/>
              <a:ext cx="243150" cy="132425"/>
            </a:xfrm>
            <a:custGeom>
              <a:rect b="b" l="l" r="r" t="t"/>
              <a:pathLst>
                <a:path extrusionOk="0" h="5297" w="9726">
                  <a:moveTo>
                    <a:pt x="6617" y="0"/>
                  </a:moveTo>
                  <a:cubicBezTo>
                    <a:pt x="4447" y="0"/>
                    <a:pt x="2046" y="1593"/>
                    <a:pt x="1154" y="2884"/>
                  </a:cubicBezTo>
                  <a:cubicBezTo>
                    <a:pt x="1053" y="3034"/>
                    <a:pt x="552" y="3987"/>
                    <a:pt x="1" y="5215"/>
                  </a:cubicBezTo>
                  <a:cubicBezTo>
                    <a:pt x="512" y="5263"/>
                    <a:pt x="1082" y="5296"/>
                    <a:pt x="1653" y="5296"/>
                  </a:cubicBezTo>
                  <a:cubicBezTo>
                    <a:pt x="2567" y="5296"/>
                    <a:pt x="3483" y="5211"/>
                    <a:pt x="4161" y="4964"/>
                  </a:cubicBezTo>
                  <a:cubicBezTo>
                    <a:pt x="6141" y="4237"/>
                    <a:pt x="6617" y="1180"/>
                    <a:pt x="6617" y="1180"/>
                  </a:cubicBezTo>
                  <a:cubicBezTo>
                    <a:pt x="7735" y="1503"/>
                    <a:pt x="8507" y="1618"/>
                    <a:pt x="9042" y="1618"/>
                  </a:cubicBezTo>
                  <a:cubicBezTo>
                    <a:pt x="9335" y="1618"/>
                    <a:pt x="9557" y="1584"/>
                    <a:pt x="9725" y="1530"/>
                  </a:cubicBezTo>
                  <a:cubicBezTo>
                    <a:pt x="9399" y="1180"/>
                    <a:pt x="9023" y="854"/>
                    <a:pt x="8572" y="553"/>
                  </a:cubicBezTo>
                  <a:cubicBezTo>
                    <a:pt x="7982" y="164"/>
                    <a:pt x="7311" y="0"/>
                    <a:pt x="6617"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15"/>
            <p:cNvSpPr/>
            <p:nvPr/>
          </p:nvSpPr>
          <p:spPr>
            <a:xfrm>
              <a:off x="5230100" y="2644150"/>
              <a:ext cx="76475" cy="31975"/>
            </a:xfrm>
            <a:custGeom>
              <a:rect b="b" l="l" r="r" t="t"/>
              <a:pathLst>
                <a:path extrusionOk="0" h="1279" w="3059">
                  <a:moveTo>
                    <a:pt x="126" y="0"/>
                  </a:moveTo>
                  <a:lnTo>
                    <a:pt x="76" y="50"/>
                  </a:lnTo>
                  <a:cubicBezTo>
                    <a:pt x="76" y="75"/>
                    <a:pt x="1" y="602"/>
                    <a:pt x="302" y="978"/>
                  </a:cubicBezTo>
                  <a:cubicBezTo>
                    <a:pt x="477" y="1178"/>
                    <a:pt x="728" y="1278"/>
                    <a:pt x="1079" y="1278"/>
                  </a:cubicBezTo>
                  <a:lnTo>
                    <a:pt x="1104" y="1278"/>
                  </a:lnTo>
                  <a:cubicBezTo>
                    <a:pt x="1555" y="1278"/>
                    <a:pt x="2206" y="1103"/>
                    <a:pt x="3058" y="301"/>
                  </a:cubicBezTo>
                  <a:lnTo>
                    <a:pt x="2983" y="226"/>
                  </a:lnTo>
                  <a:cubicBezTo>
                    <a:pt x="2131" y="1053"/>
                    <a:pt x="1480" y="1203"/>
                    <a:pt x="1079" y="1203"/>
                  </a:cubicBezTo>
                  <a:cubicBezTo>
                    <a:pt x="778" y="1178"/>
                    <a:pt x="527" y="1078"/>
                    <a:pt x="377" y="902"/>
                  </a:cubicBezTo>
                  <a:cubicBezTo>
                    <a:pt x="101" y="577"/>
                    <a:pt x="176" y="75"/>
                    <a:pt x="176" y="75"/>
                  </a:cubicBezTo>
                  <a:lnTo>
                    <a:pt x="126" y="0"/>
                  </a:ln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15"/>
            <p:cNvSpPr/>
            <p:nvPr/>
          </p:nvSpPr>
          <p:spPr>
            <a:xfrm>
              <a:off x="5475725" y="2830925"/>
              <a:ext cx="104025" cy="70750"/>
            </a:xfrm>
            <a:custGeom>
              <a:rect b="b" l="l" r="r" t="t"/>
              <a:pathLst>
                <a:path extrusionOk="0" h="2830" w="4161">
                  <a:moveTo>
                    <a:pt x="2988" y="1"/>
                  </a:moveTo>
                  <a:cubicBezTo>
                    <a:pt x="2608" y="1"/>
                    <a:pt x="2171" y="89"/>
                    <a:pt x="1730" y="274"/>
                  </a:cubicBezTo>
                  <a:cubicBezTo>
                    <a:pt x="677" y="700"/>
                    <a:pt x="0" y="1527"/>
                    <a:pt x="226" y="2128"/>
                  </a:cubicBezTo>
                  <a:cubicBezTo>
                    <a:pt x="276" y="2203"/>
                    <a:pt x="301" y="2279"/>
                    <a:pt x="376" y="2329"/>
                  </a:cubicBezTo>
                  <a:cubicBezTo>
                    <a:pt x="452" y="2404"/>
                    <a:pt x="552" y="2479"/>
                    <a:pt x="652" y="2529"/>
                  </a:cubicBezTo>
                  <a:lnTo>
                    <a:pt x="1103" y="2830"/>
                  </a:lnTo>
                  <a:cubicBezTo>
                    <a:pt x="1078" y="2780"/>
                    <a:pt x="1053" y="2730"/>
                    <a:pt x="1028" y="2680"/>
                  </a:cubicBezTo>
                  <a:cubicBezTo>
                    <a:pt x="853" y="2153"/>
                    <a:pt x="1329" y="1477"/>
                    <a:pt x="2106" y="1201"/>
                  </a:cubicBezTo>
                  <a:cubicBezTo>
                    <a:pt x="2352" y="1114"/>
                    <a:pt x="2598" y="1071"/>
                    <a:pt x="2826" y="1071"/>
                  </a:cubicBezTo>
                  <a:cubicBezTo>
                    <a:pt x="3317" y="1071"/>
                    <a:pt x="3723" y="1267"/>
                    <a:pt x="3860" y="1627"/>
                  </a:cubicBezTo>
                  <a:lnTo>
                    <a:pt x="3985" y="1301"/>
                  </a:lnTo>
                  <a:cubicBezTo>
                    <a:pt x="4061" y="1176"/>
                    <a:pt x="4111" y="1050"/>
                    <a:pt x="4136" y="925"/>
                  </a:cubicBezTo>
                  <a:lnTo>
                    <a:pt x="4161" y="875"/>
                  </a:lnTo>
                  <a:cubicBezTo>
                    <a:pt x="4161" y="750"/>
                    <a:pt x="4161" y="624"/>
                    <a:pt x="4111" y="524"/>
                  </a:cubicBezTo>
                  <a:cubicBezTo>
                    <a:pt x="3963" y="184"/>
                    <a:pt x="3535" y="1"/>
                    <a:pt x="2988" y="1"/>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15"/>
            <p:cNvSpPr/>
            <p:nvPr/>
          </p:nvSpPr>
          <p:spPr>
            <a:xfrm>
              <a:off x="5497025" y="2857700"/>
              <a:ext cx="80225" cy="54100"/>
            </a:xfrm>
            <a:custGeom>
              <a:rect b="b" l="l" r="r" t="t"/>
              <a:pathLst>
                <a:path extrusionOk="0" h="2164" w="3209">
                  <a:moveTo>
                    <a:pt x="1974" y="0"/>
                  </a:moveTo>
                  <a:cubicBezTo>
                    <a:pt x="1746" y="0"/>
                    <a:pt x="1500" y="43"/>
                    <a:pt x="1254" y="130"/>
                  </a:cubicBezTo>
                  <a:cubicBezTo>
                    <a:pt x="477" y="406"/>
                    <a:pt x="1" y="1082"/>
                    <a:pt x="176" y="1609"/>
                  </a:cubicBezTo>
                  <a:cubicBezTo>
                    <a:pt x="201" y="1659"/>
                    <a:pt x="226" y="1709"/>
                    <a:pt x="251" y="1759"/>
                  </a:cubicBezTo>
                  <a:cubicBezTo>
                    <a:pt x="431" y="2020"/>
                    <a:pt x="801" y="2164"/>
                    <a:pt x="1231" y="2164"/>
                  </a:cubicBezTo>
                  <a:cubicBezTo>
                    <a:pt x="1462" y="2164"/>
                    <a:pt x="1710" y="2122"/>
                    <a:pt x="1955" y="2035"/>
                  </a:cubicBezTo>
                  <a:cubicBezTo>
                    <a:pt x="2732" y="1759"/>
                    <a:pt x="3209" y="1082"/>
                    <a:pt x="3008" y="556"/>
                  </a:cubicBezTo>
                  <a:cubicBezTo>
                    <a:pt x="2871" y="196"/>
                    <a:pt x="2465" y="0"/>
                    <a:pt x="1974" y="0"/>
                  </a:cubicBezTo>
                  <a:close/>
                </a:path>
              </a:pathLst>
            </a:custGeom>
            <a:solidFill>
              <a:srgbClr val="8715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15"/>
            <p:cNvSpPr/>
            <p:nvPr/>
          </p:nvSpPr>
          <p:spPr>
            <a:xfrm>
              <a:off x="5492025" y="2883850"/>
              <a:ext cx="55150" cy="51050"/>
            </a:xfrm>
            <a:custGeom>
              <a:rect b="b" l="l" r="r" t="t"/>
              <a:pathLst>
                <a:path extrusionOk="0" h="2042" w="2206">
                  <a:moveTo>
                    <a:pt x="1850" y="1"/>
                  </a:moveTo>
                  <a:cubicBezTo>
                    <a:pt x="1755" y="1"/>
                    <a:pt x="1679" y="36"/>
                    <a:pt x="1679" y="36"/>
                  </a:cubicBezTo>
                  <a:lnTo>
                    <a:pt x="0" y="1565"/>
                  </a:lnTo>
                  <a:lnTo>
                    <a:pt x="351" y="2041"/>
                  </a:lnTo>
                  <a:lnTo>
                    <a:pt x="2206" y="387"/>
                  </a:lnTo>
                  <a:cubicBezTo>
                    <a:pt x="2148" y="68"/>
                    <a:pt x="1980" y="1"/>
                    <a:pt x="1850" y="1"/>
                  </a:cubicBez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15"/>
            <p:cNvSpPr/>
            <p:nvPr/>
          </p:nvSpPr>
          <p:spPr>
            <a:xfrm>
              <a:off x="5599775" y="3037000"/>
              <a:ext cx="538875" cy="508800"/>
            </a:xfrm>
            <a:custGeom>
              <a:rect b="b" l="l" r="r" t="t"/>
              <a:pathLst>
                <a:path extrusionOk="0" h="20352" w="21555">
                  <a:moveTo>
                    <a:pt x="8121" y="0"/>
                  </a:moveTo>
                  <a:cubicBezTo>
                    <a:pt x="8121" y="0"/>
                    <a:pt x="2758" y="903"/>
                    <a:pt x="1379" y="2958"/>
                  </a:cubicBezTo>
                  <a:cubicBezTo>
                    <a:pt x="1" y="5013"/>
                    <a:pt x="1003" y="9249"/>
                    <a:pt x="1379" y="11454"/>
                  </a:cubicBezTo>
                  <a:cubicBezTo>
                    <a:pt x="1755" y="13635"/>
                    <a:pt x="3359" y="19625"/>
                    <a:pt x="3359" y="19625"/>
                  </a:cubicBezTo>
                  <a:cubicBezTo>
                    <a:pt x="3359" y="19625"/>
                    <a:pt x="4254" y="19777"/>
                    <a:pt x="4883" y="19777"/>
                  </a:cubicBezTo>
                  <a:cubicBezTo>
                    <a:pt x="4928" y="19777"/>
                    <a:pt x="4972" y="19777"/>
                    <a:pt x="5013" y="19775"/>
                  </a:cubicBezTo>
                  <a:cubicBezTo>
                    <a:pt x="5189" y="19775"/>
                    <a:pt x="5314" y="19750"/>
                    <a:pt x="5414" y="19725"/>
                  </a:cubicBezTo>
                  <a:cubicBezTo>
                    <a:pt x="5414" y="19725"/>
                    <a:pt x="6016" y="14061"/>
                    <a:pt x="6292" y="11379"/>
                  </a:cubicBezTo>
                  <a:cubicBezTo>
                    <a:pt x="6567" y="8697"/>
                    <a:pt x="6417" y="6742"/>
                    <a:pt x="6668" y="6492"/>
                  </a:cubicBezTo>
                  <a:cubicBezTo>
                    <a:pt x="6918" y="6241"/>
                    <a:pt x="9851" y="5138"/>
                    <a:pt x="12883" y="4712"/>
                  </a:cubicBezTo>
                  <a:cubicBezTo>
                    <a:pt x="12883" y="4712"/>
                    <a:pt x="12908" y="4913"/>
                    <a:pt x="12958" y="5214"/>
                  </a:cubicBezTo>
                  <a:lnTo>
                    <a:pt x="12958" y="5239"/>
                  </a:lnTo>
                  <a:lnTo>
                    <a:pt x="12958" y="5264"/>
                  </a:lnTo>
                  <a:lnTo>
                    <a:pt x="12958" y="5289"/>
                  </a:lnTo>
                  <a:cubicBezTo>
                    <a:pt x="13084" y="5991"/>
                    <a:pt x="13284" y="7269"/>
                    <a:pt x="13535" y="8522"/>
                  </a:cubicBezTo>
                  <a:cubicBezTo>
                    <a:pt x="13886" y="10402"/>
                    <a:pt x="16693" y="20351"/>
                    <a:pt x="16693" y="20351"/>
                  </a:cubicBezTo>
                  <a:cubicBezTo>
                    <a:pt x="16693" y="20351"/>
                    <a:pt x="17394" y="20276"/>
                    <a:pt x="18021" y="20101"/>
                  </a:cubicBezTo>
                  <a:cubicBezTo>
                    <a:pt x="18121" y="20076"/>
                    <a:pt x="18247" y="20026"/>
                    <a:pt x="18347" y="19976"/>
                  </a:cubicBezTo>
                  <a:cubicBezTo>
                    <a:pt x="18347" y="19976"/>
                    <a:pt x="19976" y="13635"/>
                    <a:pt x="19976" y="11479"/>
                  </a:cubicBezTo>
                  <a:cubicBezTo>
                    <a:pt x="19976" y="9299"/>
                    <a:pt x="19475" y="6742"/>
                    <a:pt x="19024" y="6141"/>
                  </a:cubicBezTo>
                  <a:cubicBezTo>
                    <a:pt x="19024" y="6141"/>
                    <a:pt x="20703" y="4813"/>
                    <a:pt x="21129" y="3635"/>
                  </a:cubicBezTo>
                  <a:cubicBezTo>
                    <a:pt x="21555" y="2482"/>
                    <a:pt x="20903" y="76"/>
                    <a:pt x="20903" y="76"/>
                  </a:cubicBezTo>
                  <a:cubicBezTo>
                    <a:pt x="20903" y="76"/>
                    <a:pt x="20427" y="401"/>
                    <a:pt x="19575" y="727"/>
                  </a:cubicBezTo>
                  <a:cubicBezTo>
                    <a:pt x="18597" y="1078"/>
                    <a:pt x="17144" y="1479"/>
                    <a:pt x="15314" y="1504"/>
                  </a:cubicBezTo>
                  <a:cubicBezTo>
                    <a:pt x="15260" y="1505"/>
                    <a:pt x="15205" y="1505"/>
                    <a:pt x="15151" y="1505"/>
                  </a:cubicBezTo>
                  <a:cubicBezTo>
                    <a:pt x="11762" y="1505"/>
                    <a:pt x="8121" y="0"/>
                    <a:pt x="8121"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15"/>
            <p:cNvSpPr/>
            <p:nvPr/>
          </p:nvSpPr>
          <p:spPr>
            <a:xfrm>
              <a:off x="5725100" y="3127850"/>
              <a:ext cx="198650" cy="403550"/>
            </a:xfrm>
            <a:custGeom>
              <a:rect b="b" l="l" r="r" t="t"/>
              <a:pathLst>
                <a:path extrusionOk="0" h="16142" w="7946">
                  <a:moveTo>
                    <a:pt x="7770" y="1"/>
                  </a:moveTo>
                  <a:cubicBezTo>
                    <a:pt x="6141" y="351"/>
                    <a:pt x="351" y="1605"/>
                    <a:pt x="401" y="1805"/>
                  </a:cubicBezTo>
                  <a:cubicBezTo>
                    <a:pt x="426" y="2031"/>
                    <a:pt x="401" y="4111"/>
                    <a:pt x="477" y="7219"/>
                  </a:cubicBezTo>
                  <a:cubicBezTo>
                    <a:pt x="552" y="9925"/>
                    <a:pt x="76" y="14813"/>
                    <a:pt x="0" y="16141"/>
                  </a:cubicBezTo>
                  <a:cubicBezTo>
                    <a:pt x="176" y="16141"/>
                    <a:pt x="301" y="16116"/>
                    <a:pt x="401" y="16091"/>
                  </a:cubicBezTo>
                  <a:cubicBezTo>
                    <a:pt x="401" y="16091"/>
                    <a:pt x="1003" y="10427"/>
                    <a:pt x="1279" y="7745"/>
                  </a:cubicBezTo>
                  <a:cubicBezTo>
                    <a:pt x="1554" y="5063"/>
                    <a:pt x="1404" y="3108"/>
                    <a:pt x="1655" y="2858"/>
                  </a:cubicBezTo>
                  <a:cubicBezTo>
                    <a:pt x="1905" y="2607"/>
                    <a:pt x="4838" y="1504"/>
                    <a:pt x="7870" y="1078"/>
                  </a:cubicBezTo>
                  <a:cubicBezTo>
                    <a:pt x="7870" y="1078"/>
                    <a:pt x="7895" y="1279"/>
                    <a:pt x="7945" y="1580"/>
                  </a:cubicBezTo>
                  <a:cubicBezTo>
                    <a:pt x="7870" y="1078"/>
                    <a:pt x="7770" y="1"/>
                    <a:pt x="7770" y="1"/>
                  </a:cubicBez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15"/>
            <p:cNvSpPr/>
            <p:nvPr/>
          </p:nvSpPr>
          <p:spPr>
            <a:xfrm>
              <a:off x="5923725" y="3167325"/>
              <a:ext cx="25" cy="1275"/>
            </a:xfrm>
            <a:custGeom>
              <a:rect b="b" l="l" r="r" t="t"/>
              <a:pathLst>
                <a:path extrusionOk="0" h="51" w="1">
                  <a:moveTo>
                    <a:pt x="0" y="51"/>
                  </a:moveTo>
                  <a:lnTo>
                    <a:pt x="0" y="51"/>
                  </a:lnTo>
                  <a:lnTo>
                    <a:pt x="0" y="1"/>
                  </a:lnTo>
                  <a:close/>
                </a:path>
              </a:pathLst>
            </a:custGeom>
            <a:solidFill>
              <a:srgbClr val="000B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15"/>
            <p:cNvSpPr/>
            <p:nvPr/>
          </p:nvSpPr>
          <p:spPr>
            <a:xfrm>
              <a:off x="6037750" y="3038875"/>
              <a:ext cx="100900" cy="500650"/>
            </a:xfrm>
            <a:custGeom>
              <a:rect b="b" l="l" r="r" t="t"/>
              <a:pathLst>
                <a:path extrusionOk="0" h="20026" w="4036">
                  <a:moveTo>
                    <a:pt x="3384" y="1"/>
                  </a:moveTo>
                  <a:cubicBezTo>
                    <a:pt x="3384" y="1"/>
                    <a:pt x="2908" y="326"/>
                    <a:pt x="2056" y="652"/>
                  </a:cubicBezTo>
                  <a:cubicBezTo>
                    <a:pt x="2231" y="1329"/>
                    <a:pt x="2457" y="2482"/>
                    <a:pt x="2081" y="3259"/>
                  </a:cubicBezTo>
                  <a:cubicBezTo>
                    <a:pt x="1530" y="4462"/>
                    <a:pt x="1" y="6291"/>
                    <a:pt x="1" y="6291"/>
                  </a:cubicBezTo>
                  <a:cubicBezTo>
                    <a:pt x="1" y="6291"/>
                    <a:pt x="1304" y="7570"/>
                    <a:pt x="1429" y="10427"/>
                  </a:cubicBezTo>
                  <a:cubicBezTo>
                    <a:pt x="1530" y="12758"/>
                    <a:pt x="778" y="18196"/>
                    <a:pt x="502" y="20026"/>
                  </a:cubicBezTo>
                  <a:cubicBezTo>
                    <a:pt x="602" y="20001"/>
                    <a:pt x="728" y="19951"/>
                    <a:pt x="828" y="19901"/>
                  </a:cubicBezTo>
                  <a:cubicBezTo>
                    <a:pt x="828" y="19901"/>
                    <a:pt x="2457" y="13560"/>
                    <a:pt x="2457" y="11404"/>
                  </a:cubicBezTo>
                  <a:cubicBezTo>
                    <a:pt x="2457" y="9224"/>
                    <a:pt x="1956" y="6667"/>
                    <a:pt x="1505" y="6066"/>
                  </a:cubicBezTo>
                  <a:cubicBezTo>
                    <a:pt x="1505" y="6066"/>
                    <a:pt x="3184" y="4738"/>
                    <a:pt x="3610" y="3560"/>
                  </a:cubicBezTo>
                  <a:cubicBezTo>
                    <a:pt x="4036" y="2407"/>
                    <a:pt x="3384" y="1"/>
                    <a:pt x="3384" y="1"/>
                  </a:cubicBez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15"/>
            <p:cNvSpPr/>
            <p:nvPr/>
          </p:nvSpPr>
          <p:spPr>
            <a:xfrm>
              <a:off x="5746400" y="2637025"/>
              <a:ext cx="508175" cy="437600"/>
            </a:xfrm>
            <a:custGeom>
              <a:rect b="b" l="l" r="r" t="t"/>
              <a:pathLst>
                <a:path extrusionOk="0" h="17504" w="20327">
                  <a:moveTo>
                    <a:pt x="9403" y="1"/>
                  </a:moveTo>
                  <a:cubicBezTo>
                    <a:pt x="9129" y="1"/>
                    <a:pt x="8852" y="12"/>
                    <a:pt x="8572" y="34"/>
                  </a:cubicBezTo>
                  <a:cubicBezTo>
                    <a:pt x="6592" y="210"/>
                    <a:pt x="4888" y="636"/>
                    <a:pt x="3610" y="1137"/>
                  </a:cubicBezTo>
                  <a:cubicBezTo>
                    <a:pt x="2883" y="1438"/>
                    <a:pt x="2306" y="1789"/>
                    <a:pt x="1905" y="2115"/>
                  </a:cubicBezTo>
                  <a:cubicBezTo>
                    <a:pt x="803" y="3017"/>
                    <a:pt x="126" y="5122"/>
                    <a:pt x="1" y="5699"/>
                  </a:cubicBezTo>
                  <a:cubicBezTo>
                    <a:pt x="1" y="5699"/>
                    <a:pt x="702" y="6350"/>
                    <a:pt x="1379" y="6902"/>
                  </a:cubicBezTo>
                  <a:cubicBezTo>
                    <a:pt x="1730" y="7177"/>
                    <a:pt x="2081" y="7654"/>
                    <a:pt x="2356" y="8055"/>
                  </a:cubicBezTo>
                  <a:cubicBezTo>
                    <a:pt x="2607" y="8431"/>
                    <a:pt x="2783" y="8756"/>
                    <a:pt x="2783" y="8756"/>
                  </a:cubicBezTo>
                  <a:cubicBezTo>
                    <a:pt x="2858" y="9157"/>
                    <a:pt x="2958" y="9533"/>
                    <a:pt x="3083" y="9834"/>
                  </a:cubicBezTo>
                  <a:cubicBezTo>
                    <a:pt x="3334" y="10561"/>
                    <a:pt x="3610" y="10987"/>
                    <a:pt x="3610" y="10987"/>
                  </a:cubicBezTo>
                  <a:cubicBezTo>
                    <a:pt x="2382" y="12441"/>
                    <a:pt x="2256" y="15999"/>
                    <a:pt x="2256" y="15999"/>
                  </a:cubicBezTo>
                  <a:cubicBezTo>
                    <a:pt x="2256" y="15999"/>
                    <a:pt x="2331" y="16025"/>
                    <a:pt x="2482" y="16075"/>
                  </a:cubicBezTo>
                  <a:cubicBezTo>
                    <a:pt x="3158" y="16325"/>
                    <a:pt x="5239" y="17077"/>
                    <a:pt x="7544" y="17378"/>
                  </a:cubicBezTo>
                  <a:lnTo>
                    <a:pt x="7645" y="17403"/>
                  </a:lnTo>
                  <a:cubicBezTo>
                    <a:pt x="8221" y="17478"/>
                    <a:pt x="8848" y="17503"/>
                    <a:pt x="9449" y="17503"/>
                  </a:cubicBezTo>
                  <a:cubicBezTo>
                    <a:pt x="11154" y="17478"/>
                    <a:pt x="12557" y="17127"/>
                    <a:pt x="13534" y="16776"/>
                  </a:cubicBezTo>
                  <a:cubicBezTo>
                    <a:pt x="14336" y="16476"/>
                    <a:pt x="14863" y="16200"/>
                    <a:pt x="15013" y="16100"/>
                  </a:cubicBezTo>
                  <a:lnTo>
                    <a:pt x="15038" y="16075"/>
                  </a:lnTo>
                  <a:cubicBezTo>
                    <a:pt x="14737" y="11914"/>
                    <a:pt x="14136" y="10009"/>
                    <a:pt x="14036" y="9684"/>
                  </a:cubicBezTo>
                  <a:lnTo>
                    <a:pt x="14011" y="9634"/>
                  </a:lnTo>
                  <a:lnTo>
                    <a:pt x="14011" y="9608"/>
                  </a:lnTo>
                  <a:cubicBezTo>
                    <a:pt x="14362" y="9207"/>
                    <a:pt x="14387" y="8305"/>
                    <a:pt x="14387" y="8030"/>
                  </a:cubicBezTo>
                  <a:cubicBezTo>
                    <a:pt x="14387" y="7954"/>
                    <a:pt x="14387" y="7929"/>
                    <a:pt x="14387" y="7929"/>
                  </a:cubicBezTo>
                  <a:cubicBezTo>
                    <a:pt x="14387" y="7929"/>
                    <a:pt x="14412" y="7979"/>
                    <a:pt x="14462" y="8055"/>
                  </a:cubicBezTo>
                  <a:cubicBezTo>
                    <a:pt x="14537" y="8205"/>
                    <a:pt x="14763" y="8581"/>
                    <a:pt x="15113" y="9057"/>
                  </a:cubicBezTo>
                  <a:cubicBezTo>
                    <a:pt x="15565" y="9709"/>
                    <a:pt x="16642" y="11238"/>
                    <a:pt x="16717" y="11363"/>
                  </a:cubicBezTo>
                  <a:cubicBezTo>
                    <a:pt x="16717" y="11363"/>
                    <a:pt x="16692" y="11438"/>
                    <a:pt x="16667" y="11588"/>
                  </a:cubicBezTo>
                  <a:cubicBezTo>
                    <a:pt x="16642" y="11639"/>
                    <a:pt x="16617" y="11689"/>
                    <a:pt x="16617" y="11739"/>
                  </a:cubicBezTo>
                  <a:cubicBezTo>
                    <a:pt x="16492" y="12140"/>
                    <a:pt x="16291" y="12791"/>
                    <a:pt x="16066" y="13593"/>
                  </a:cubicBezTo>
                  <a:cubicBezTo>
                    <a:pt x="15865" y="14320"/>
                    <a:pt x="15840" y="15273"/>
                    <a:pt x="15840" y="15974"/>
                  </a:cubicBezTo>
                  <a:lnTo>
                    <a:pt x="15840" y="16075"/>
                  </a:lnTo>
                  <a:cubicBezTo>
                    <a:pt x="15865" y="16551"/>
                    <a:pt x="15890" y="16902"/>
                    <a:pt x="15890" y="16902"/>
                  </a:cubicBezTo>
                  <a:lnTo>
                    <a:pt x="16041" y="16902"/>
                  </a:lnTo>
                  <a:cubicBezTo>
                    <a:pt x="16266" y="16952"/>
                    <a:pt x="16467" y="17002"/>
                    <a:pt x="16667" y="17077"/>
                  </a:cubicBezTo>
                  <a:cubicBezTo>
                    <a:pt x="16743" y="17102"/>
                    <a:pt x="16793" y="17127"/>
                    <a:pt x="16868" y="17152"/>
                  </a:cubicBezTo>
                  <a:cubicBezTo>
                    <a:pt x="17244" y="17328"/>
                    <a:pt x="17494" y="17503"/>
                    <a:pt x="17494" y="17503"/>
                  </a:cubicBezTo>
                  <a:lnTo>
                    <a:pt x="17519" y="17478"/>
                  </a:lnTo>
                  <a:cubicBezTo>
                    <a:pt x="17670" y="17278"/>
                    <a:pt x="17820" y="17077"/>
                    <a:pt x="17946" y="16877"/>
                  </a:cubicBezTo>
                  <a:lnTo>
                    <a:pt x="18021" y="16802"/>
                  </a:lnTo>
                  <a:cubicBezTo>
                    <a:pt x="20326" y="13468"/>
                    <a:pt x="19976" y="11338"/>
                    <a:pt x="19675" y="10260"/>
                  </a:cubicBezTo>
                  <a:cubicBezTo>
                    <a:pt x="19600" y="10060"/>
                    <a:pt x="19550" y="9884"/>
                    <a:pt x="19499" y="9734"/>
                  </a:cubicBezTo>
                  <a:cubicBezTo>
                    <a:pt x="19274" y="8932"/>
                    <a:pt x="16943" y="4821"/>
                    <a:pt x="15615" y="2867"/>
                  </a:cubicBezTo>
                  <a:cubicBezTo>
                    <a:pt x="14838" y="1689"/>
                    <a:pt x="13560" y="811"/>
                    <a:pt x="12006" y="360"/>
                  </a:cubicBezTo>
                  <a:cubicBezTo>
                    <a:pt x="11212" y="128"/>
                    <a:pt x="10329" y="1"/>
                    <a:pt x="9403" y="1"/>
                  </a:cubicBezTo>
                  <a:close/>
                </a:path>
              </a:pathLst>
            </a:custGeom>
            <a:solidFill>
              <a:srgbClr val="FEC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15"/>
            <p:cNvSpPr/>
            <p:nvPr/>
          </p:nvSpPr>
          <p:spPr>
            <a:xfrm>
              <a:off x="5836625" y="2637025"/>
              <a:ext cx="209925" cy="58425"/>
            </a:xfrm>
            <a:custGeom>
              <a:rect b="b" l="l" r="r" t="t"/>
              <a:pathLst>
                <a:path extrusionOk="0" h="2337" w="8397">
                  <a:moveTo>
                    <a:pt x="5794" y="1"/>
                  </a:moveTo>
                  <a:cubicBezTo>
                    <a:pt x="5520" y="1"/>
                    <a:pt x="5243" y="12"/>
                    <a:pt x="4963" y="34"/>
                  </a:cubicBezTo>
                  <a:cubicBezTo>
                    <a:pt x="2983" y="210"/>
                    <a:pt x="1279" y="636"/>
                    <a:pt x="1" y="1137"/>
                  </a:cubicBezTo>
                  <a:cubicBezTo>
                    <a:pt x="458" y="1676"/>
                    <a:pt x="1335" y="2337"/>
                    <a:pt x="2860" y="2337"/>
                  </a:cubicBezTo>
                  <a:cubicBezTo>
                    <a:pt x="4175" y="2337"/>
                    <a:pt x="5972" y="1846"/>
                    <a:pt x="8397" y="360"/>
                  </a:cubicBezTo>
                  <a:cubicBezTo>
                    <a:pt x="7603" y="128"/>
                    <a:pt x="6720" y="1"/>
                    <a:pt x="5794" y="1"/>
                  </a:cubicBezTo>
                  <a:close/>
                </a:path>
              </a:pathLst>
            </a:custGeom>
            <a:solidFill>
              <a:srgbClr val="D8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15"/>
            <p:cNvSpPr/>
            <p:nvPr/>
          </p:nvSpPr>
          <p:spPr>
            <a:xfrm>
              <a:off x="5825350" y="2772575"/>
              <a:ext cx="1275" cy="8175"/>
            </a:xfrm>
            <a:custGeom>
              <a:rect b="b" l="l" r="r" t="t"/>
              <a:pathLst>
                <a:path extrusionOk="0" h="327" w="51">
                  <a:moveTo>
                    <a:pt x="51" y="1"/>
                  </a:moveTo>
                  <a:cubicBezTo>
                    <a:pt x="43" y="33"/>
                    <a:pt x="37" y="67"/>
                    <a:pt x="33" y="101"/>
                  </a:cubicBezTo>
                  <a:lnTo>
                    <a:pt x="33" y="101"/>
                  </a:lnTo>
                  <a:cubicBezTo>
                    <a:pt x="43" y="37"/>
                    <a:pt x="51" y="1"/>
                    <a:pt x="51" y="1"/>
                  </a:cubicBezTo>
                  <a:close/>
                  <a:moveTo>
                    <a:pt x="33" y="101"/>
                  </a:moveTo>
                  <a:lnTo>
                    <a:pt x="33" y="101"/>
                  </a:lnTo>
                  <a:cubicBezTo>
                    <a:pt x="24" y="157"/>
                    <a:pt x="12" y="234"/>
                    <a:pt x="0" y="327"/>
                  </a:cubicBezTo>
                  <a:cubicBezTo>
                    <a:pt x="18" y="258"/>
                    <a:pt x="23" y="178"/>
                    <a:pt x="33" y="101"/>
                  </a:cubicBezTo>
                  <a:close/>
                </a:path>
              </a:pathLst>
            </a:custGeom>
            <a:solidFill>
              <a:srgbClr val="B280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15"/>
            <p:cNvSpPr/>
            <p:nvPr/>
          </p:nvSpPr>
          <p:spPr>
            <a:xfrm>
              <a:off x="5802800" y="2780725"/>
              <a:ext cx="47625" cy="258175"/>
            </a:xfrm>
            <a:custGeom>
              <a:rect b="b" l="l" r="r" t="t"/>
              <a:pathLst>
                <a:path extrusionOk="0" h="10327" w="1905">
                  <a:moveTo>
                    <a:pt x="902" y="1"/>
                  </a:moveTo>
                  <a:cubicBezTo>
                    <a:pt x="752" y="878"/>
                    <a:pt x="351" y="1780"/>
                    <a:pt x="100" y="2307"/>
                  </a:cubicBezTo>
                  <a:cubicBezTo>
                    <a:pt x="351" y="2683"/>
                    <a:pt x="527" y="3008"/>
                    <a:pt x="527" y="3008"/>
                  </a:cubicBezTo>
                  <a:cubicBezTo>
                    <a:pt x="602" y="3409"/>
                    <a:pt x="702" y="3785"/>
                    <a:pt x="827" y="4086"/>
                  </a:cubicBezTo>
                  <a:cubicBezTo>
                    <a:pt x="1078" y="4813"/>
                    <a:pt x="1354" y="5239"/>
                    <a:pt x="1354" y="5239"/>
                  </a:cubicBezTo>
                  <a:cubicBezTo>
                    <a:pt x="126" y="6693"/>
                    <a:pt x="0" y="10251"/>
                    <a:pt x="0" y="10251"/>
                  </a:cubicBezTo>
                  <a:cubicBezTo>
                    <a:pt x="0" y="10251"/>
                    <a:pt x="75" y="10277"/>
                    <a:pt x="226" y="10327"/>
                  </a:cubicBezTo>
                  <a:cubicBezTo>
                    <a:pt x="326" y="8422"/>
                    <a:pt x="1905" y="5665"/>
                    <a:pt x="1905" y="5665"/>
                  </a:cubicBezTo>
                  <a:cubicBezTo>
                    <a:pt x="1429" y="5239"/>
                    <a:pt x="1053" y="4662"/>
                    <a:pt x="827" y="3585"/>
                  </a:cubicBezTo>
                  <a:cubicBezTo>
                    <a:pt x="627" y="2708"/>
                    <a:pt x="827" y="803"/>
                    <a:pt x="902" y="1"/>
                  </a:cubicBezTo>
                  <a:close/>
                </a:path>
              </a:pathLst>
            </a:custGeom>
            <a:solidFill>
              <a:srgbClr val="D8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15"/>
            <p:cNvSpPr/>
            <p:nvPr/>
          </p:nvSpPr>
          <p:spPr>
            <a:xfrm>
              <a:off x="6163075" y="2893525"/>
              <a:ext cx="92750" cy="181100"/>
            </a:xfrm>
            <a:custGeom>
              <a:rect b="b" l="l" r="r" t="t"/>
              <a:pathLst>
                <a:path extrusionOk="0" h="7244" w="3710">
                  <a:moveTo>
                    <a:pt x="3008" y="0"/>
                  </a:moveTo>
                  <a:cubicBezTo>
                    <a:pt x="2883" y="777"/>
                    <a:pt x="2682" y="1729"/>
                    <a:pt x="2406" y="2732"/>
                  </a:cubicBezTo>
                  <a:cubicBezTo>
                    <a:pt x="1905" y="4562"/>
                    <a:pt x="602" y="6166"/>
                    <a:pt x="0" y="6817"/>
                  </a:cubicBezTo>
                  <a:cubicBezTo>
                    <a:pt x="477" y="6993"/>
                    <a:pt x="827" y="7243"/>
                    <a:pt x="827" y="7243"/>
                  </a:cubicBezTo>
                  <a:cubicBezTo>
                    <a:pt x="3710" y="3509"/>
                    <a:pt x="3334" y="1153"/>
                    <a:pt x="3008" y="0"/>
                  </a:cubicBezTo>
                  <a:close/>
                </a:path>
              </a:pathLst>
            </a:custGeom>
            <a:solidFill>
              <a:srgbClr val="D8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15"/>
            <p:cNvSpPr/>
            <p:nvPr/>
          </p:nvSpPr>
          <p:spPr>
            <a:xfrm>
              <a:off x="6047775" y="2785125"/>
              <a:ext cx="136625" cy="271325"/>
            </a:xfrm>
            <a:custGeom>
              <a:rect b="b" l="l" r="r" t="t"/>
              <a:pathLst>
                <a:path extrusionOk="0" h="10853" w="5465">
                  <a:moveTo>
                    <a:pt x="1855" y="0"/>
                  </a:moveTo>
                  <a:cubicBezTo>
                    <a:pt x="1855" y="1"/>
                    <a:pt x="2206" y="3960"/>
                    <a:pt x="1" y="4837"/>
                  </a:cubicBezTo>
                  <a:cubicBezTo>
                    <a:pt x="1" y="4837"/>
                    <a:pt x="81" y="4848"/>
                    <a:pt x="206" y="4848"/>
                  </a:cubicBezTo>
                  <a:cubicBezTo>
                    <a:pt x="518" y="4848"/>
                    <a:pt x="1114" y="4784"/>
                    <a:pt x="1454" y="4336"/>
                  </a:cubicBezTo>
                  <a:cubicBezTo>
                    <a:pt x="1454" y="4336"/>
                    <a:pt x="2156" y="8371"/>
                    <a:pt x="1479" y="10852"/>
                  </a:cubicBezTo>
                  <a:cubicBezTo>
                    <a:pt x="2457" y="10502"/>
                    <a:pt x="2983" y="10151"/>
                    <a:pt x="2983" y="10151"/>
                  </a:cubicBezTo>
                  <a:cubicBezTo>
                    <a:pt x="2657" y="5539"/>
                    <a:pt x="1956" y="3684"/>
                    <a:pt x="1956" y="3684"/>
                  </a:cubicBezTo>
                  <a:cubicBezTo>
                    <a:pt x="2382" y="3208"/>
                    <a:pt x="2332" y="2006"/>
                    <a:pt x="2332" y="2005"/>
                  </a:cubicBezTo>
                  <a:lnTo>
                    <a:pt x="2332" y="2005"/>
                  </a:lnTo>
                  <a:cubicBezTo>
                    <a:pt x="2332" y="2005"/>
                    <a:pt x="2557" y="2457"/>
                    <a:pt x="3058" y="3133"/>
                  </a:cubicBezTo>
                  <a:cubicBezTo>
                    <a:pt x="3535" y="3810"/>
                    <a:pt x="4662" y="5439"/>
                    <a:pt x="4662" y="5439"/>
                  </a:cubicBezTo>
                  <a:cubicBezTo>
                    <a:pt x="4662" y="5439"/>
                    <a:pt x="4637" y="5564"/>
                    <a:pt x="4562" y="5815"/>
                  </a:cubicBezTo>
                  <a:cubicBezTo>
                    <a:pt x="4562" y="5815"/>
                    <a:pt x="4913" y="5213"/>
                    <a:pt x="5464" y="4687"/>
                  </a:cubicBezTo>
                  <a:cubicBezTo>
                    <a:pt x="5464" y="4687"/>
                    <a:pt x="2632" y="1454"/>
                    <a:pt x="1855" y="0"/>
                  </a:cubicBezTo>
                  <a:close/>
                </a:path>
              </a:pathLst>
            </a:custGeom>
            <a:solidFill>
              <a:srgbClr val="D8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15"/>
            <p:cNvSpPr/>
            <p:nvPr/>
          </p:nvSpPr>
          <p:spPr>
            <a:xfrm>
              <a:off x="5005175" y="2835250"/>
              <a:ext cx="96500" cy="333350"/>
            </a:xfrm>
            <a:custGeom>
              <a:rect b="b" l="l" r="r" t="t"/>
              <a:pathLst>
                <a:path extrusionOk="0" h="13334" w="3860">
                  <a:moveTo>
                    <a:pt x="1705" y="0"/>
                  </a:moveTo>
                  <a:cubicBezTo>
                    <a:pt x="1529" y="552"/>
                    <a:pt x="1354" y="1078"/>
                    <a:pt x="1228" y="1554"/>
                  </a:cubicBezTo>
                  <a:cubicBezTo>
                    <a:pt x="627" y="4111"/>
                    <a:pt x="0" y="8020"/>
                    <a:pt x="351" y="9825"/>
                  </a:cubicBezTo>
                  <a:cubicBezTo>
                    <a:pt x="727" y="11629"/>
                    <a:pt x="2055" y="13334"/>
                    <a:pt x="2055" y="13334"/>
                  </a:cubicBezTo>
                  <a:cubicBezTo>
                    <a:pt x="2055" y="13334"/>
                    <a:pt x="2657" y="13108"/>
                    <a:pt x="3860" y="12632"/>
                  </a:cubicBezTo>
                  <a:cubicBezTo>
                    <a:pt x="3133" y="11579"/>
                    <a:pt x="1905" y="9624"/>
                    <a:pt x="1755" y="8070"/>
                  </a:cubicBezTo>
                  <a:cubicBezTo>
                    <a:pt x="1554" y="6091"/>
                    <a:pt x="1003" y="2933"/>
                    <a:pt x="1705"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15"/>
            <p:cNvSpPr/>
            <p:nvPr/>
          </p:nvSpPr>
          <p:spPr>
            <a:xfrm>
              <a:off x="5332875" y="2785125"/>
              <a:ext cx="4400" cy="30100"/>
            </a:xfrm>
            <a:custGeom>
              <a:rect b="b" l="l" r="r" t="t"/>
              <a:pathLst>
                <a:path extrusionOk="0" h="1204" w="176">
                  <a:moveTo>
                    <a:pt x="176" y="0"/>
                  </a:moveTo>
                  <a:lnTo>
                    <a:pt x="176" y="0"/>
                  </a:lnTo>
                  <a:cubicBezTo>
                    <a:pt x="25" y="276"/>
                    <a:pt x="0" y="727"/>
                    <a:pt x="0" y="1203"/>
                  </a:cubicBezTo>
                  <a:cubicBezTo>
                    <a:pt x="125" y="527"/>
                    <a:pt x="176" y="0"/>
                    <a:pt x="176" y="0"/>
                  </a:cubicBezTo>
                  <a:close/>
                </a:path>
              </a:pathLst>
            </a:custGeom>
            <a:solidFill>
              <a:srgbClr val="D179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15"/>
            <p:cNvSpPr/>
            <p:nvPr/>
          </p:nvSpPr>
          <p:spPr>
            <a:xfrm>
              <a:off x="5257675" y="2815200"/>
              <a:ext cx="80225" cy="114050"/>
            </a:xfrm>
            <a:custGeom>
              <a:rect b="b" l="l" r="r" t="t"/>
              <a:pathLst>
                <a:path extrusionOk="0" h="4562" w="3209">
                  <a:moveTo>
                    <a:pt x="3008" y="0"/>
                  </a:moveTo>
                  <a:cubicBezTo>
                    <a:pt x="2858" y="802"/>
                    <a:pt x="2582" y="1780"/>
                    <a:pt x="2106" y="2206"/>
                  </a:cubicBezTo>
                  <a:cubicBezTo>
                    <a:pt x="1229" y="2983"/>
                    <a:pt x="1" y="3334"/>
                    <a:pt x="1" y="3334"/>
                  </a:cubicBezTo>
                  <a:lnTo>
                    <a:pt x="301" y="4562"/>
                  </a:lnTo>
                  <a:cubicBezTo>
                    <a:pt x="377" y="4386"/>
                    <a:pt x="502" y="4236"/>
                    <a:pt x="702" y="4111"/>
                  </a:cubicBezTo>
                  <a:cubicBezTo>
                    <a:pt x="1204" y="3785"/>
                    <a:pt x="2081" y="3434"/>
                    <a:pt x="2632" y="2983"/>
                  </a:cubicBezTo>
                  <a:cubicBezTo>
                    <a:pt x="2858" y="2782"/>
                    <a:pt x="3033" y="2582"/>
                    <a:pt x="3108" y="2331"/>
                  </a:cubicBezTo>
                  <a:cubicBezTo>
                    <a:pt x="3158" y="2156"/>
                    <a:pt x="3209" y="2030"/>
                    <a:pt x="3209" y="1955"/>
                  </a:cubicBezTo>
                  <a:cubicBezTo>
                    <a:pt x="3209" y="1955"/>
                    <a:pt x="3008" y="928"/>
                    <a:pt x="3008"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15"/>
            <p:cNvSpPr/>
            <p:nvPr/>
          </p:nvSpPr>
          <p:spPr>
            <a:xfrm>
              <a:off x="5166825" y="2934875"/>
              <a:ext cx="153525" cy="157300"/>
            </a:xfrm>
            <a:custGeom>
              <a:rect b="b" l="l" r="r" t="t"/>
              <a:pathLst>
                <a:path extrusionOk="0" h="6292" w="6141">
                  <a:moveTo>
                    <a:pt x="3885" y="0"/>
                  </a:moveTo>
                  <a:lnTo>
                    <a:pt x="0" y="376"/>
                  </a:lnTo>
                  <a:cubicBezTo>
                    <a:pt x="452" y="1429"/>
                    <a:pt x="1003" y="4712"/>
                    <a:pt x="2557" y="5890"/>
                  </a:cubicBezTo>
                  <a:cubicBezTo>
                    <a:pt x="2732" y="6040"/>
                    <a:pt x="2908" y="6166"/>
                    <a:pt x="3108" y="6291"/>
                  </a:cubicBezTo>
                  <a:cubicBezTo>
                    <a:pt x="4787" y="5564"/>
                    <a:pt x="6141" y="4963"/>
                    <a:pt x="6141" y="4963"/>
                  </a:cubicBezTo>
                  <a:cubicBezTo>
                    <a:pt x="6141" y="4963"/>
                    <a:pt x="4311" y="3008"/>
                    <a:pt x="4086" y="1679"/>
                  </a:cubicBezTo>
                  <a:cubicBezTo>
                    <a:pt x="3960" y="903"/>
                    <a:pt x="3835" y="376"/>
                    <a:pt x="3885"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15"/>
            <p:cNvSpPr/>
            <p:nvPr/>
          </p:nvSpPr>
          <p:spPr>
            <a:xfrm>
              <a:off x="5181175" y="2433125"/>
              <a:ext cx="213125" cy="194750"/>
            </a:xfrm>
            <a:custGeom>
              <a:rect b="b" l="l" r="r" t="t"/>
              <a:pathLst>
                <a:path extrusionOk="0" h="7790" w="8525">
                  <a:moveTo>
                    <a:pt x="5338" y="1"/>
                  </a:moveTo>
                  <a:cubicBezTo>
                    <a:pt x="4660" y="1"/>
                    <a:pt x="3936" y="307"/>
                    <a:pt x="3462" y="722"/>
                  </a:cubicBezTo>
                  <a:cubicBezTo>
                    <a:pt x="3186" y="947"/>
                    <a:pt x="2985" y="1198"/>
                    <a:pt x="2910" y="1449"/>
                  </a:cubicBezTo>
                  <a:cubicBezTo>
                    <a:pt x="2835" y="1724"/>
                    <a:pt x="2710" y="2075"/>
                    <a:pt x="2584" y="2426"/>
                  </a:cubicBezTo>
                  <a:cubicBezTo>
                    <a:pt x="2359" y="3002"/>
                    <a:pt x="2083" y="3604"/>
                    <a:pt x="1983" y="3855"/>
                  </a:cubicBezTo>
                  <a:lnTo>
                    <a:pt x="1958" y="3905"/>
                  </a:lnTo>
                  <a:lnTo>
                    <a:pt x="1933" y="3955"/>
                  </a:lnTo>
                  <a:cubicBezTo>
                    <a:pt x="1933" y="3955"/>
                    <a:pt x="1562" y="3213"/>
                    <a:pt x="980" y="3213"/>
                  </a:cubicBezTo>
                  <a:cubicBezTo>
                    <a:pt x="885" y="3213"/>
                    <a:pt x="785" y="3233"/>
                    <a:pt x="680" y="3278"/>
                  </a:cubicBezTo>
                  <a:cubicBezTo>
                    <a:pt x="1" y="3606"/>
                    <a:pt x="481" y="5640"/>
                    <a:pt x="2019" y="5640"/>
                  </a:cubicBezTo>
                  <a:cubicBezTo>
                    <a:pt x="2127" y="5640"/>
                    <a:pt x="2240" y="5630"/>
                    <a:pt x="2359" y="5609"/>
                  </a:cubicBezTo>
                  <a:cubicBezTo>
                    <a:pt x="2384" y="5684"/>
                    <a:pt x="2609" y="6185"/>
                    <a:pt x="3136" y="6687"/>
                  </a:cubicBezTo>
                  <a:cubicBezTo>
                    <a:pt x="3186" y="6737"/>
                    <a:pt x="3211" y="6762"/>
                    <a:pt x="3261" y="6812"/>
                  </a:cubicBezTo>
                  <a:cubicBezTo>
                    <a:pt x="3662" y="7163"/>
                    <a:pt x="4213" y="7514"/>
                    <a:pt x="4940" y="7689"/>
                  </a:cubicBezTo>
                  <a:lnTo>
                    <a:pt x="5041" y="7714"/>
                  </a:lnTo>
                  <a:cubicBezTo>
                    <a:pt x="5266" y="7764"/>
                    <a:pt x="5467" y="7789"/>
                    <a:pt x="5667" y="7789"/>
                  </a:cubicBezTo>
                  <a:cubicBezTo>
                    <a:pt x="7346" y="7764"/>
                    <a:pt x="8474" y="6160"/>
                    <a:pt x="8499" y="4857"/>
                  </a:cubicBezTo>
                  <a:cubicBezTo>
                    <a:pt x="8524" y="4256"/>
                    <a:pt x="8499" y="3529"/>
                    <a:pt x="8424" y="2802"/>
                  </a:cubicBezTo>
                  <a:cubicBezTo>
                    <a:pt x="8399" y="2702"/>
                    <a:pt x="8399" y="2601"/>
                    <a:pt x="8374" y="2476"/>
                  </a:cubicBezTo>
                  <a:cubicBezTo>
                    <a:pt x="8249" y="1524"/>
                    <a:pt x="8023" y="596"/>
                    <a:pt x="7622" y="70"/>
                  </a:cubicBezTo>
                  <a:lnTo>
                    <a:pt x="7622" y="45"/>
                  </a:lnTo>
                  <a:lnTo>
                    <a:pt x="7597" y="20"/>
                  </a:lnTo>
                  <a:cubicBezTo>
                    <a:pt x="7597" y="20"/>
                    <a:pt x="7329" y="203"/>
                    <a:pt x="6766" y="203"/>
                  </a:cubicBezTo>
                  <a:cubicBezTo>
                    <a:pt x="6523" y="203"/>
                    <a:pt x="6224" y="169"/>
                    <a:pt x="5868" y="70"/>
                  </a:cubicBezTo>
                  <a:cubicBezTo>
                    <a:pt x="5698" y="23"/>
                    <a:pt x="5520" y="1"/>
                    <a:pt x="5338"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15"/>
            <p:cNvSpPr/>
            <p:nvPr/>
          </p:nvSpPr>
          <p:spPr>
            <a:xfrm>
              <a:off x="5190625" y="2451150"/>
              <a:ext cx="114075" cy="174225"/>
            </a:xfrm>
            <a:custGeom>
              <a:rect b="b" l="l" r="r" t="t"/>
              <a:pathLst>
                <a:path extrusionOk="0" h="6969" w="4563">
                  <a:moveTo>
                    <a:pt x="3084" y="1"/>
                  </a:moveTo>
                  <a:lnTo>
                    <a:pt x="3084" y="1"/>
                  </a:lnTo>
                  <a:cubicBezTo>
                    <a:pt x="2808" y="226"/>
                    <a:pt x="2607" y="477"/>
                    <a:pt x="2532" y="728"/>
                  </a:cubicBezTo>
                  <a:cubicBezTo>
                    <a:pt x="2457" y="1003"/>
                    <a:pt x="2332" y="1354"/>
                    <a:pt x="2206" y="1705"/>
                  </a:cubicBezTo>
                  <a:cubicBezTo>
                    <a:pt x="1981" y="2281"/>
                    <a:pt x="1705" y="2883"/>
                    <a:pt x="1605" y="3134"/>
                  </a:cubicBezTo>
                  <a:lnTo>
                    <a:pt x="1580" y="3184"/>
                  </a:lnTo>
                  <a:lnTo>
                    <a:pt x="1555" y="3234"/>
                  </a:lnTo>
                  <a:cubicBezTo>
                    <a:pt x="1555" y="3234"/>
                    <a:pt x="1179" y="2507"/>
                    <a:pt x="602" y="2507"/>
                  </a:cubicBezTo>
                  <a:cubicBezTo>
                    <a:pt x="527" y="2507"/>
                    <a:pt x="427" y="2507"/>
                    <a:pt x="302" y="2557"/>
                  </a:cubicBezTo>
                  <a:cubicBezTo>
                    <a:pt x="101" y="2657"/>
                    <a:pt x="1" y="2908"/>
                    <a:pt x="1" y="3209"/>
                  </a:cubicBezTo>
                  <a:cubicBezTo>
                    <a:pt x="1" y="3911"/>
                    <a:pt x="552" y="4938"/>
                    <a:pt x="1630" y="4938"/>
                  </a:cubicBezTo>
                  <a:cubicBezTo>
                    <a:pt x="1755" y="4938"/>
                    <a:pt x="1856" y="4913"/>
                    <a:pt x="1981" y="4888"/>
                  </a:cubicBezTo>
                  <a:cubicBezTo>
                    <a:pt x="2006" y="4963"/>
                    <a:pt x="2231" y="5464"/>
                    <a:pt x="2758" y="5966"/>
                  </a:cubicBezTo>
                  <a:cubicBezTo>
                    <a:pt x="2808" y="6016"/>
                    <a:pt x="2833" y="6041"/>
                    <a:pt x="2883" y="6091"/>
                  </a:cubicBezTo>
                  <a:cubicBezTo>
                    <a:pt x="3284" y="6442"/>
                    <a:pt x="3835" y="6793"/>
                    <a:pt x="4562" y="6968"/>
                  </a:cubicBezTo>
                  <a:cubicBezTo>
                    <a:pt x="3810" y="6342"/>
                    <a:pt x="2833" y="5339"/>
                    <a:pt x="2532" y="4086"/>
                  </a:cubicBezTo>
                  <a:cubicBezTo>
                    <a:pt x="2131" y="2307"/>
                    <a:pt x="2507" y="953"/>
                    <a:pt x="3084" y="1"/>
                  </a:cubicBezTo>
                  <a:close/>
                </a:path>
              </a:pathLst>
            </a:custGeom>
            <a:solidFill>
              <a:srgbClr val="F4A2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15"/>
            <p:cNvSpPr/>
            <p:nvPr/>
          </p:nvSpPr>
          <p:spPr>
            <a:xfrm>
              <a:off x="5310300" y="2856550"/>
              <a:ext cx="308925" cy="224075"/>
            </a:xfrm>
            <a:custGeom>
              <a:rect b="b" l="l" r="r" t="t"/>
              <a:pathLst>
                <a:path extrusionOk="0" h="8963" w="12357">
                  <a:moveTo>
                    <a:pt x="3184" y="0"/>
                  </a:moveTo>
                  <a:lnTo>
                    <a:pt x="1104" y="301"/>
                  </a:lnTo>
                  <a:cubicBezTo>
                    <a:pt x="1104" y="351"/>
                    <a:pt x="1079" y="426"/>
                    <a:pt x="1053" y="552"/>
                  </a:cubicBezTo>
                  <a:cubicBezTo>
                    <a:pt x="1028" y="577"/>
                    <a:pt x="1028" y="627"/>
                    <a:pt x="1003" y="677"/>
                  </a:cubicBezTo>
                  <a:cubicBezTo>
                    <a:pt x="928" y="928"/>
                    <a:pt x="226" y="1504"/>
                    <a:pt x="1" y="1680"/>
                  </a:cubicBezTo>
                  <a:cubicBezTo>
                    <a:pt x="101" y="1905"/>
                    <a:pt x="1379" y="4612"/>
                    <a:pt x="2382" y="6216"/>
                  </a:cubicBezTo>
                  <a:cubicBezTo>
                    <a:pt x="3409" y="7845"/>
                    <a:pt x="7119" y="8672"/>
                    <a:pt x="8873" y="8848"/>
                  </a:cubicBezTo>
                  <a:cubicBezTo>
                    <a:pt x="9550" y="8926"/>
                    <a:pt x="10027" y="8962"/>
                    <a:pt x="10397" y="8962"/>
                  </a:cubicBezTo>
                  <a:cubicBezTo>
                    <a:pt x="10971" y="8962"/>
                    <a:pt x="11284" y="8875"/>
                    <a:pt x="11680" y="8722"/>
                  </a:cubicBezTo>
                  <a:cubicBezTo>
                    <a:pt x="11780" y="8697"/>
                    <a:pt x="11856" y="8622"/>
                    <a:pt x="11931" y="8572"/>
                  </a:cubicBezTo>
                  <a:cubicBezTo>
                    <a:pt x="12357" y="8146"/>
                    <a:pt x="12332" y="7068"/>
                    <a:pt x="12006" y="6868"/>
                  </a:cubicBezTo>
                  <a:cubicBezTo>
                    <a:pt x="11970" y="6843"/>
                    <a:pt x="11937" y="6832"/>
                    <a:pt x="11907" y="6832"/>
                  </a:cubicBezTo>
                  <a:cubicBezTo>
                    <a:pt x="11664" y="6832"/>
                    <a:pt x="11605" y="7561"/>
                    <a:pt x="11605" y="7695"/>
                  </a:cubicBezTo>
                  <a:cubicBezTo>
                    <a:pt x="11580" y="7494"/>
                    <a:pt x="11555" y="6692"/>
                    <a:pt x="11329" y="6642"/>
                  </a:cubicBezTo>
                  <a:cubicBezTo>
                    <a:pt x="11321" y="6640"/>
                    <a:pt x="11313" y="6639"/>
                    <a:pt x="11306" y="6639"/>
                  </a:cubicBezTo>
                  <a:cubicBezTo>
                    <a:pt x="11049" y="6639"/>
                    <a:pt x="10978" y="7820"/>
                    <a:pt x="10978" y="7820"/>
                  </a:cubicBezTo>
                  <a:cubicBezTo>
                    <a:pt x="10978" y="7820"/>
                    <a:pt x="10978" y="6817"/>
                    <a:pt x="10753" y="6792"/>
                  </a:cubicBezTo>
                  <a:cubicBezTo>
                    <a:pt x="10751" y="6792"/>
                    <a:pt x="10748" y="6792"/>
                    <a:pt x="10746" y="6792"/>
                  </a:cubicBezTo>
                  <a:cubicBezTo>
                    <a:pt x="10526" y="6792"/>
                    <a:pt x="10477" y="8046"/>
                    <a:pt x="10477" y="8046"/>
                  </a:cubicBezTo>
                  <a:cubicBezTo>
                    <a:pt x="10477" y="8046"/>
                    <a:pt x="9249" y="7269"/>
                    <a:pt x="7921" y="6567"/>
                  </a:cubicBezTo>
                  <a:cubicBezTo>
                    <a:pt x="6592" y="5840"/>
                    <a:pt x="4788" y="3835"/>
                    <a:pt x="4387" y="3284"/>
                  </a:cubicBezTo>
                  <a:cubicBezTo>
                    <a:pt x="4011" y="2732"/>
                    <a:pt x="3184" y="0"/>
                    <a:pt x="3184"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15"/>
            <p:cNvSpPr/>
            <p:nvPr/>
          </p:nvSpPr>
          <p:spPr>
            <a:xfrm>
              <a:off x="5310300" y="2870325"/>
              <a:ext cx="298275" cy="210300"/>
            </a:xfrm>
            <a:custGeom>
              <a:rect b="b" l="l" r="r" t="t"/>
              <a:pathLst>
                <a:path extrusionOk="0" h="8412" w="11931">
                  <a:moveTo>
                    <a:pt x="1053" y="1"/>
                  </a:moveTo>
                  <a:cubicBezTo>
                    <a:pt x="1028" y="26"/>
                    <a:pt x="1028" y="76"/>
                    <a:pt x="1003" y="126"/>
                  </a:cubicBezTo>
                  <a:cubicBezTo>
                    <a:pt x="928" y="377"/>
                    <a:pt x="226" y="953"/>
                    <a:pt x="1" y="1129"/>
                  </a:cubicBezTo>
                  <a:cubicBezTo>
                    <a:pt x="101" y="1354"/>
                    <a:pt x="1379" y="4061"/>
                    <a:pt x="2382" y="5665"/>
                  </a:cubicBezTo>
                  <a:cubicBezTo>
                    <a:pt x="3409" y="7294"/>
                    <a:pt x="7119" y="8121"/>
                    <a:pt x="8873" y="8297"/>
                  </a:cubicBezTo>
                  <a:cubicBezTo>
                    <a:pt x="9550" y="8375"/>
                    <a:pt x="10027" y="8411"/>
                    <a:pt x="10397" y="8411"/>
                  </a:cubicBezTo>
                  <a:cubicBezTo>
                    <a:pt x="10971" y="8411"/>
                    <a:pt x="11284" y="8324"/>
                    <a:pt x="11680" y="8171"/>
                  </a:cubicBezTo>
                  <a:cubicBezTo>
                    <a:pt x="11780" y="8146"/>
                    <a:pt x="11856" y="8071"/>
                    <a:pt x="11931" y="8021"/>
                  </a:cubicBezTo>
                  <a:lnTo>
                    <a:pt x="11931" y="8021"/>
                  </a:lnTo>
                  <a:cubicBezTo>
                    <a:pt x="11492" y="8084"/>
                    <a:pt x="11053" y="8114"/>
                    <a:pt x="10619" y="8114"/>
                  </a:cubicBezTo>
                  <a:cubicBezTo>
                    <a:pt x="7113" y="8114"/>
                    <a:pt x="3892" y="6195"/>
                    <a:pt x="2933" y="4813"/>
                  </a:cubicBezTo>
                  <a:cubicBezTo>
                    <a:pt x="1931" y="3334"/>
                    <a:pt x="1429" y="1530"/>
                    <a:pt x="1053"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15"/>
            <p:cNvSpPr/>
            <p:nvPr/>
          </p:nvSpPr>
          <p:spPr>
            <a:xfrm>
              <a:off x="5056550" y="3058925"/>
              <a:ext cx="610300" cy="560175"/>
            </a:xfrm>
            <a:custGeom>
              <a:rect b="b" l="l" r="r" t="t"/>
              <a:pathLst>
                <a:path extrusionOk="0" h="22407" w="24412">
                  <a:moveTo>
                    <a:pt x="10552" y="1"/>
                  </a:moveTo>
                  <a:lnTo>
                    <a:pt x="1905" y="3585"/>
                  </a:lnTo>
                  <a:lnTo>
                    <a:pt x="0" y="4387"/>
                  </a:lnTo>
                  <a:cubicBezTo>
                    <a:pt x="0" y="4387"/>
                    <a:pt x="1354" y="6091"/>
                    <a:pt x="5765" y="6642"/>
                  </a:cubicBezTo>
                  <a:cubicBezTo>
                    <a:pt x="8986" y="7045"/>
                    <a:pt x="13157" y="7154"/>
                    <a:pt x="15240" y="7154"/>
                  </a:cubicBezTo>
                  <a:cubicBezTo>
                    <a:pt x="16010" y="7154"/>
                    <a:pt x="16495" y="7139"/>
                    <a:pt x="16542" y="7119"/>
                  </a:cubicBezTo>
                  <a:cubicBezTo>
                    <a:pt x="16549" y="7115"/>
                    <a:pt x="16554" y="7114"/>
                    <a:pt x="16556" y="7114"/>
                  </a:cubicBezTo>
                  <a:cubicBezTo>
                    <a:pt x="16606" y="7114"/>
                    <a:pt x="15351" y="7985"/>
                    <a:pt x="14487" y="12281"/>
                  </a:cubicBezTo>
                  <a:cubicBezTo>
                    <a:pt x="13710" y="16166"/>
                    <a:pt x="14361" y="22407"/>
                    <a:pt x="14361" y="22407"/>
                  </a:cubicBezTo>
                  <a:lnTo>
                    <a:pt x="15815" y="22407"/>
                  </a:lnTo>
                  <a:cubicBezTo>
                    <a:pt x="15815" y="22407"/>
                    <a:pt x="18597" y="14713"/>
                    <a:pt x="19399" y="12181"/>
                  </a:cubicBezTo>
                  <a:lnTo>
                    <a:pt x="19424" y="12131"/>
                  </a:lnTo>
                  <a:cubicBezTo>
                    <a:pt x="19449" y="11981"/>
                    <a:pt x="19499" y="11855"/>
                    <a:pt x="19524" y="11730"/>
                  </a:cubicBezTo>
                  <a:cubicBezTo>
                    <a:pt x="19875" y="10502"/>
                    <a:pt x="20201" y="9600"/>
                    <a:pt x="20351" y="9199"/>
                  </a:cubicBezTo>
                  <a:lnTo>
                    <a:pt x="20375" y="9199"/>
                  </a:lnTo>
                  <a:cubicBezTo>
                    <a:pt x="20214" y="9783"/>
                    <a:pt x="19864" y="11482"/>
                    <a:pt x="20527" y="14487"/>
                  </a:cubicBezTo>
                  <a:cubicBezTo>
                    <a:pt x="21379" y="18271"/>
                    <a:pt x="22432" y="22206"/>
                    <a:pt x="22432" y="22206"/>
                  </a:cubicBezTo>
                  <a:lnTo>
                    <a:pt x="22783" y="22181"/>
                  </a:lnTo>
                  <a:lnTo>
                    <a:pt x="23935" y="22081"/>
                  </a:lnTo>
                  <a:cubicBezTo>
                    <a:pt x="23935" y="22081"/>
                    <a:pt x="24361" y="11404"/>
                    <a:pt x="24387" y="8397"/>
                  </a:cubicBezTo>
                  <a:cubicBezTo>
                    <a:pt x="24412" y="5389"/>
                    <a:pt x="24336" y="2557"/>
                    <a:pt x="22482" y="1605"/>
                  </a:cubicBezTo>
                  <a:cubicBezTo>
                    <a:pt x="20602" y="677"/>
                    <a:pt x="10552" y="1"/>
                    <a:pt x="10552" y="1"/>
                  </a:cubicBezTo>
                  <a:close/>
                </a:path>
              </a:pathLst>
            </a:custGeom>
            <a:solidFill>
              <a:srgbClr val="D9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15"/>
            <p:cNvSpPr/>
            <p:nvPr/>
          </p:nvSpPr>
          <p:spPr>
            <a:xfrm>
              <a:off x="5230100" y="2493775"/>
              <a:ext cx="15700" cy="36975"/>
            </a:xfrm>
            <a:custGeom>
              <a:rect b="b" l="l" r="r" t="t"/>
              <a:pathLst>
                <a:path extrusionOk="0" h="1479" w="628">
                  <a:moveTo>
                    <a:pt x="1" y="1479"/>
                  </a:moveTo>
                  <a:lnTo>
                    <a:pt x="26" y="1429"/>
                  </a:lnTo>
                  <a:cubicBezTo>
                    <a:pt x="126" y="1178"/>
                    <a:pt x="402" y="576"/>
                    <a:pt x="627" y="0"/>
                  </a:cubicBezTo>
                  <a:cubicBezTo>
                    <a:pt x="402" y="576"/>
                    <a:pt x="126" y="1178"/>
                    <a:pt x="26" y="1429"/>
                  </a:cubicBezTo>
                  <a:lnTo>
                    <a:pt x="1" y="1479"/>
                  </a:ln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15"/>
            <p:cNvSpPr/>
            <p:nvPr/>
          </p:nvSpPr>
          <p:spPr>
            <a:xfrm>
              <a:off x="5327850" y="2433625"/>
              <a:ext cx="43900" cy="9400"/>
            </a:xfrm>
            <a:custGeom>
              <a:rect b="b" l="l" r="r" t="t"/>
              <a:pathLst>
                <a:path extrusionOk="0" h="376" w="1756">
                  <a:moveTo>
                    <a:pt x="1" y="50"/>
                  </a:moveTo>
                  <a:cubicBezTo>
                    <a:pt x="1179" y="376"/>
                    <a:pt x="1730" y="0"/>
                    <a:pt x="1730" y="0"/>
                  </a:cubicBezTo>
                  <a:lnTo>
                    <a:pt x="1755" y="25"/>
                  </a:lnTo>
                  <a:lnTo>
                    <a:pt x="1730" y="0"/>
                  </a:lnTo>
                  <a:cubicBezTo>
                    <a:pt x="1730" y="0"/>
                    <a:pt x="1179" y="376"/>
                    <a:pt x="1" y="5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15"/>
            <p:cNvSpPr/>
            <p:nvPr/>
          </p:nvSpPr>
          <p:spPr>
            <a:xfrm>
              <a:off x="5602300" y="3047025"/>
              <a:ext cx="25" cy="1275"/>
            </a:xfrm>
            <a:custGeom>
              <a:rect b="b" l="l" r="r" t="t"/>
              <a:pathLst>
                <a:path extrusionOk="0" h="51" w="1">
                  <a:moveTo>
                    <a:pt x="0" y="51"/>
                  </a:moveTo>
                  <a:lnTo>
                    <a:pt x="0" y="0"/>
                  </a:lnTo>
                  <a:lnTo>
                    <a:pt x="0" y="51"/>
                  </a:ln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15"/>
            <p:cNvSpPr/>
            <p:nvPr/>
          </p:nvSpPr>
          <p:spPr>
            <a:xfrm>
              <a:off x="5265200" y="2492650"/>
              <a:ext cx="51800" cy="18050"/>
            </a:xfrm>
            <a:custGeom>
              <a:rect b="b" l="l" r="r" t="t"/>
              <a:pathLst>
                <a:path extrusionOk="0" h="722" w="2072">
                  <a:moveTo>
                    <a:pt x="1398" y="1"/>
                  </a:moveTo>
                  <a:cubicBezTo>
                    <a:pt x="1302" y="1"/>
                    <a:pt x="1195" y="7"/>
                    <a:pt x="1078" y="20"/>
                  </a:cubicBezTo>
                  <a:cubicBezTo>
                    <a:pt x="577" y="70"/>
                    <a:pt x="0" y="546"/>
                    <a:pt x="101" y="722"/>
                  </a:cubicBezTo>
                  <a:cubicBezTo>
                    <a:pt x="101" y="722"/>
                    <a:pt x="376" y="546"/>
                    <a:pt x="878" y="521"/>
                  </a:cubicBezTo>
                  <a:cubicBezTo>
                    <a:pt x="928" y="519"/>
                    <a:pt x="980" y="518"/>
                    <a:pt x="1032" y="518"/>
                  </a:cubicBezTo>
                  <a:cubicBezTo>
                    <a:pt x="1222" y="518"/>
                    <a:pt x="1417" y="531"/>
                    <a:pt x="1583" y="531"/>
                  </a:cubicBezTo>
                  <a:cubicBezTo>
                    <a:pt x="1823" y="531"/>
                    <a:pt x="2004" y="504"/>
                    <a:pt x="2030" y="371"/>
                  </a:cubicBezTo>
                  <a:cubicBezTo>
                    <a:pt x="2072" y="143"/>
                    <a:pt x="1856" y="1"/>
                    <a:pt x="1398"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15"/>
            <p:cNvSpPr/>
            <p:nvPr/>
          </p:nvSpPr>
          <p:spPr>
            <a:xfrm>
              <a:off x="5353550" y="2491875"/>
              <a:ext cx="38250" cy="14575"/>
            </a:xfrm>
            <a:custGeom>
              <a:rect b="b" l="l" r="r" t="t"/>
              <a:pathLst>
                <a:path extrusionOk="0" h="583" w="1530">
                  <a:moveTo>
                    <a:pt x="852" y="1"/>
                  </a:moveTo>
                  <a:cubicBezTo>
                    <a:pt x="351" y="1"/>
                    <a:pt x="0" y="251"/>
                    <a:pt x="126" y="477"/>
                  </a:cubicBezTo>
                  <a:cubicBezTo>
                    <a:pt x="160" y="555"/>
                    <a:pt x="210" y="582"/>
                    <a:pt x="274" y="582"/>
                  </a:cubicBezTo>
                  <a:cubicBezTo>
                    <a:pt x="397" y="582"/>
                    <a:pt x="573" y="485"/>
                    <a:pt x="802" y="452"/>
                  </a:cubicBezTo>
                  <a:cubicBezTo>
                    <a:pt x="928" y="439"/>
                    <a:pt x="1053" y="433"/>
                    <a:pt x="1175" y="433"/>
                  </a:cubicBezTo>
                  <a:cubicBezTo>
                    <a:pt x="1297" y="433"/>
                    <a:pt x="1416" y="439"/>
                    <a:pt x="1529" y="452"/>
                  </a:cubicBezTo>
                  <a:cubicBezTo>
                    <a:pt x="1504" y="352"/>
                    <a:pt x="1504" y="251"/>
                    <a:pt x="1479" y="126"/>
                  </a:cubicBezTo>
                  <a:cubicBezTo>
                    <a:pt x="1303" y="51"/>
                    <a:pt x="1103" y="1"/>
                    <a:pt x="852"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15"/>
            <p:cNvSpPr/>
            <p:nvPr/>
          </p:nvSpPr>
          <p:spPr>
            <a:xfrm>
              <a:off x="5405550" y="3615950"/>
              <a:ext cx="117200" cy="50150"/>
            </a:xfrm>
            <a:custGeom>
              <a:rect b="b" l="l" r="r" t="t"/>
              <a:pathLst>
                <a:path extrusionOk="0" h="2006" w="4688">
                  <a:moveTo>
                    <a:pt x="1880" y="1"/>
                  </a:moveTo>
                  <a:lnTo>
                    <a:pt x="401" y="126"/>
                  </a:lnTo>
                  <a:cubicBezTo>
                    <a:pt x="401" y="126"/>
                    <a:pt x="0" y="1379"/>
                    <a:pt x="0" y="2006"/>
                  </a:cubicBezTo>
                  <a:lnTo>
                    <a:pt x="4687" y="2006"/>
                  </a:lnTo>
                  <a:lnTo>
                    <a:pt x="188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15"/>
            <p:cNvSpPr/>
            <p:nvPr/>
          </p:nvSpPr>
          <p:spPr>
            <a:xfrm>
              <a:off x="5607925" y="3610950"/>
              <a:ext cx="117200" cy="50150"/>
            </a:xfrm>
            <a:custGeom>
              <a:rect b="b" l="l" r="r" t="t"/>
              <a:pathLst>
                <a:path extrusionOk="0" h="2006" w="4688">
                  <a:moveTo>
                    <a:pt x="1880" y="0"/>
                  </a:moveTo>
                  <a:lnTo>
                    <a:pt x="377" y="125"/>
                  </a:lnTo>
                  <a:cubicBezTo>
                    <a:pt x="377" y="125"/>
                    <a:pt x="1" y="1404"/>
                    <a:pt x="1" y="2005"/>
                  </a:cubicBezTo>
                  <a:lnTo>
                    <a:pt x="4687" y="2005"/>
                  </a:lnTo>
                  <a:lnTo>
                    <a:pt x="188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15"/>
            <p:cNvSpPr/>
            <p:nvPr/>
          </p:nvSpPr>
          <p:spPr>
            <a:xfrm>
              <a:off x="5683750" y="3527600"/>
              <a:ext cx="58200" cy="95925"/>
            </a:xfrm>
            <a:custGeom>
              <a:rect b="b" l="l" r="r" t="t"/>
              <a:pathLst>
                <a:path extrusionOk="0" h="3837" w="2328">
                  <a:moveTo>
                    <a:pt x="0" y="1"/>
                  </a:moveTo>
                  <a:lnTo>
                    <a:pt x="0" y="1"/>
                  </a:lnTo>
                  <a:cubicBezTo>
                    <a:pt x="50" y="176"/>
                    <a:pt x="0" y="1003"/>
                    <a:pt x="276" y="2081"/>
                  </a:cubicBezTo>
                  <a:cubicBezTo>
                    <a:pt x="552" y="3134"/>
                    <a:pt x="953" y="3760"/>
                    <a:pt x="1379" y="3835"/>
                  </a:cubicBezTo>
                  <a:cubicBezTo>
                    <a:pt x="1384" y="3836"/>
                    <a:pt x="1388" y="3836"/>
                    <a:pt x="1393" y="3836"/>
                  </a:cubicBezTo>
                  <a:cubicBezTo>
                    <a:pt x="1793" y="3836"/>
                    <a:pt x="2328" y="1810"/>
                    <a:pt x="2055" y="101"/>
                  </a:cubicBezTo>
                  <a:lnTo>
                    <a:pt x="0" y="1"/>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15"/>
            <p:cNvSpPr/>
            <p:nvPr/>
          </p:nvSpPr>
          <p:spPr>
            <a:xfrm>
              <a:off x="5986375" y="3536375"/>
              <a:ext cx="85875" cy="79625"/>
            </a:xfrm>
            <a:custGeom>
              <a:rect b="b" l="l" r="r" t="t"/>
              <a:pathLst>
                <a:path extrusionOk="0" h="3185" w="3435">
                  <a:moveTo>
                    <a:pt x="2883" y="1"/>
                  </a:moveTo>
                  <a:lnTo>
                    <a:pt x="1229" y="376"/>
                  </a:lnTo>
                  <a:cubicBezTo>
                    <a:pt x="1229" y="376"/>
                    <a:pt x="878" y="1630"/>
                    <a:pt x="577" y="2056"/>
                  </a:cubicBezTo>
                  <a:cubicBezTo>
                    <a:pt x="301" y="2482"/>
                    <a:pt x="1" y="3158"/>
                    <a:pt x="577" y="3184"/>
                  </a:cubicBezTo>
                  <a:cubicBezTo>
                    <a:pt x="592" y="3184"/>
                    <a:pt x="606" y="3184"/>
                    <a:pt x="622" y="3184"/>
                  </a:cubicBezTo>
                  <a:cubicBezTo>
                    <a:pt x="1243" y="3184"/>
                    <a:pt x="2543" y="2692"/>
                    <a:pt x="2983" y="2056"/>
                  </a:cubicBezTo>
                  <a:cubicBezTo>
                    <a:pt x="3434" y="1404"/>
                    <a:pt x="2883" y="1"/>
                    <a:pt x="2883" y="1"/>
                  </a:cubicBez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15"/>
            <p:cNvSpPr/>
            <p:nvPr/>
          </p:nvSpPr>
          <p:spPr>
            <a:xfrm>
              <a:off x="5826600" y="2498600"/>
              <a:ext cx="171700" cy="175125"/>
            </a:xfrm>
            <a:custGeom>
              <a:rect b="b" l="l" r="r" t="t"/>
              <a:pathLst>
                <a:path extrusionOk="0" h="7005" w="6868">
                  <a:moveTo>
                    <a:pt x="673" y="1"/>
                  </a:moveTo>
                  <a:cubicBezTo>
                    <a:pt x="592" y="1"/>
                    <a:pt x="434" y="38"/>
                    <a:pt x="276" y="283"/>
                  </a:cubicBezTo>
                  <a:cubicBezTo>
                    <a:pt x="151" y="559"/>
                    <a:pt x="1" y="935"/>
                    <a:pt x="1" y="1361"/>
                  </a:cubicBezTo>
                  <a:lnTo>
                    <a:pt x="1" y="1411"/>
                  </a:lnTo>
                  <a:cubicBezTo>
                    <a:pt x="1" y="1461"/>
                    <a:pt x="1" y="1511"/>
                    <a:pt x="1" y="1561"/>
                  </a:cubicBezTo>
                  <a:lnTo>
                    <a:pt x="1" y="1612"/>
                  </a:lnTo>
                  <a:cubicBezTo>
                    <a:pt x="1" y="1737"/>
                    <a:pt x="26" y="1887"/>
                    <a:pt x="51" y="2013"/>
                  </a:cubicBezTo>
                  <a:cubicBezTo>
                    <a:pt x="351" y="3191"/>
                    <a:pt x="627" y="4243"/>
                    <a:pt x="727" y="5095"/>
                  </a:cubicBezTo>
                  <a:cubicBezTo>
                    <a:pt x="803" y="5672"/>
                    <a:pt x="1078" y="6424"/>
                    <a:pt x="1880" y="6800"/>
                  </a:cubicBezTo>
                  <a:cubicBezTo>
                    <a:pt x="2168" y="6927"/>
                    <a:pt x="2517" y="7004"/>
                    <a:pt x="2939" y="7004"/>
                  </a:cubicBezTo>
                  <a:cubicBezTo>
                    <a:pt x="3180" y="7004"/>
                    <a:pt x="3444" y="6979"/>
                    <a:pt x="3735" y="6925"/>
                  </a:cubicBezTo>
                  <a:cubicBezTo>
                    <a:pt x="4712" y="6775"/>
                    <a:pt x="5414" y="6374"/>
                    <a:pt x="5890" y="5872"/>
                  </a:cubicBezTo>
                  <a:cubicBezTo>
                    <a:pt x="6166" y="5622"/>
                    <a:pt x="6341" y="5321"/>
                    <a:pt x="6492" y="5045"/>
                  </a:cubicBezTo>
                  <a:cubicBezTo>
                    <a:pt x="6717" y="4644"/>
                    <a:pt x="6818" y="4243"/>
                    <a:pt x="6868" y="3917"/>
                  </a:cubicBezTo>
                  <a:lnTo>
                    <a:pt x="6793" y="3917"/>
                  </a:lnTo>
                  <a:cubicBezTo>
                    <a:pt x="6793" y="3917"/>
                    <a:pt x="6868" y="2689"/>
                    <a:pt x="6793" y="1887"/>
                  </a:cubicBezTo>
                  <a:cubicBezTo>
                    <a:pt x="6717" y="1085"/>
                    <a:pt x="5915" y="709"/>
                    <a:pt x="5915" y="709"/>
                  </a:cubicBezTo>
                  <a:cubicBezTo>
                    <a:pt x="5915" y="709"/>
                    <a:pt x="5640" y="785"/>
                    <a:pt x="5239" y="810"/>
                  </a:cubicBezTo>
                  <a:cubicBezTo>
                    <a:pt x="5064" y="827"/>
                    <a:pt x="4859" y="838"/>
                    <a:pt x="4635" y="838"/>
                  </a:cubicBezTo>
                  <a:cubicBezTo>
                    <a:pt x="4217" y="838"/>
                    <a:pt x="3732" y="799"/>
                    <a:pt x="3259" y="684"/>
                  </a:cubicBezTo>
                  <a:cubicBezTo>
                    <a:pt x="1956" y="358"/>
                    <a:pt x="727" y="8"/>
                    <a:pt x="727" y="8"/>
                  </a:cubicBezTo>
                  <a:cubicBezTo>
                    <a:pt x="727" y="8"/>
                    <a:pt x="707" y="1"/>
                    <a:pt x="673"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15"/>
            <p:cNvSpPr/>
            <p:nvPr/>
          </p:nvSpPr>
          <p:spPr>
            <a:xfrm>
              <a:off x="5826600" y="2537625"/>
              <a:ext cx="25" cy="1275"/>
            </a:xfrm>
            <a:custGeom>
              <a:rect b="b" l="l" r="r" t="t"/>
              <a:pathLst>
                <a:path extrusionOk="0" h="51" w="1">
                  <a:moveTo>
                    <a:pt x="1" y="51"/>
                  </a:moveTo>
                  <a:lnTo>
                    <a:pt x="1" y="0"/>
                  </a:lnTo>
                  <a:lnTo>
                    <a:pt x="1" y="51"/>
                  </a:lnTo>
                  <a:close/>
                </a:path>
              </a:pathLst>
            </a:custGeom>
            <a:solidFill>
              <a:srgbClr val="FFC6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15"/>
            <p:cNvSpPr/>
            <p:nvPr/>
          </p:nvSpPr>
          <p:spPr>
            <a:xfrm>
              <a:off x="5826600" y="2532600"/>
              <a:ext cx="25" cy="1300"/>
            </a:xfrm>
            <a:custGeom>
              <a:rect b="b" l="l" r="r" t="t"/>
              <a:pathLst>
                <a:path extrusionOk="0" h="52" w="1">
                  <a:moveTo>
                    <a:pt x="1" y="51"/>
                  </a:moveTo>
                  <a:lnTo>
                    <a:pt x="1" y="1"/>
                  </a:lnTo>
                  <a:lnTo>
                    <a:pt x="1" y="51"/>
                  </a:lnTo>
                  <a:close/>
                </a:path>
              </a:pathLst>
            </a:custGeom>
            <a:solidFill>
              <a:srgbClr val="FFC6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15"/>
            <p:cNvSpPr/>
            <p:nvPr/>
          </p:nvSpPr>
          <p:spPr>
            <a:xfrm>
              <a:off x="5913075" y="2536075"/>
              <a:ext cx="45025" cy="17250"/>
            </a:xfrm>
            <a:custGeom>
              <a:rect b="b" l="l" r="r" t="t"/>
              <a:pathLst>
                <a:path extrusionOk="0" h="690" w="1801">
                  <a:moveTo>
                    <a:pt x="1156" y="1"/>
                  </a:moveTo>
                  <a:cubicBezTo>
                    <a:pt x="1065" y="1"/>
                    <a:pt x="964" y="12"/>
                    <a:pt x="852" y="37"/>
                  </a:cubicBezTo>
                  <a:cubicBezTo>
                    <a:pt x="201" y="213"/>
                    <a:pt x="0" y="689"/>
                    <a:pt x="0" y="689"/>
                  </a:cubicBezTo>
                  <a:cubicBezTo>
                    <a:pt x="0" y="689"/>
                    <a:pt x="176" y="589"/>
                    <a:pt x="852" y="514"/>
                  </a:cubicBezTo>
                  <a:cubicBezTo>
                    <a:pt x="1504" y="438"/>
                    <a:pt x="1730" y="489"/>
                    <a:pt x="1780" y="363"/>
                  </a:cubicBezTo>
                  <a:cubicBezTo>
                    <a:pt x="1800" y="259"/>
                    <a:pt x="1597" y="1"/>
                    <a:pt x="1156" y="1"/>
                  </a:cubicBezTo>
                  <a:close/>
                </a:path>
              </a:pathLst>
            </a:custGeom>
            <a:solidFill>
              <a:srgbClr val="FFDE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15"/>
            <p:cNvSpPr/>
            <p:nvPr/>
          </p:nvSpPr>
          <p:spPr>
            <a:xfrm>
              <a:off x="5836625" y="2548025"/>
              <a:ext cx="41200" cy="14050"/>
            </a:xfrm>
            <a:custGeom>
              <a:rect b="b" l="l" r="r" t="t"/>
              <a:pathLst>
                <a:path extrusionOk="0" h="562" w="1648">
                  <a:moveTo>
                    <a:pt x="1087" y="0"/>
                  </a:moveTo>
                  <a:cubicBezTo>
                    <a:pt x="1031" y="0"/>
                    <a:pt x="970" y="3"/>
                    <a:pt x="903" y="11"/>
                  </a:cubicBezTo>
                  <a:cubicBezTo>
                    <a:pt x="201" y="86"/>
                    <a:pt x="151" y="361"/>
                    <a:pt x="1" y="562"/>
                  </a:cubicBezTo>
                  <a:cubicBezTo>
                    <a:pt x="1" y="562"/>
                    <a:pt x="226" y="512"/>
                    <a:pt x="677" y="437"/>
                  </a:cubicBezTo>
                  <a:cubicBezTo>
                    <a:pt x="780" y="425"/>
                    <a:pt x="877" y="422"/>
                    <a:pt x="967" y="422"/>
                  </a:cubicBezTo>
                  <a:cubicBezTo>
                    <a:pt x="1128" y="422"/>
                    <a:pt x="1266" y="433"/>
                    <a:pt x="1373" y="433"/>
                  </a:cubicBezTo>
                  <a:cubicBezTo>
                    <a:pt x="1471" y="433"/>
                    <a:pt x="1543" y="423"/>
                    <a:pt x="1580" y="386"/>
                  </a:cubicBezTo>
                  <a:cubicBezTo>
                    <a:pt x="1648" y="296"/>
                    <a:pt x="1613" y="0"/>
                    <a:pt x="1087" y="0"/>
                  </a:cubicBezTo>
                  <a:close/>
                </a:path>
              </a:pathLst>
            </a:custGeom>
            <a:solidFill>
              <a:srgbClr val="FFDE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15"/>
            <p:cNvSpPr/>
            <p:nvPr/>
          </p:nvSpPr>
          <p:spPr>
            <a:xfrm>
              <a:off x="5248275" y="2602150"/>
              <a:ext cx="72075" cy="62075"/>
            </a:xfrm>
            <a:custGeom>
              <a:rect b="b" l="l" r="r" t="t"/>
              <a:pathLst>
                <a:path extrusionOk="0" h="2483" w="2883">
                  <a:moveTo>
                    <a:pt x="552" y="1"/>
                  </a:moveTo>
                  <a:lnTo>
                    <a:pt x="552" y="1"/>
                  </a:lnTo>
                  <a:cubicBezTo>
                    <a:pt x="577" y="302"/>
                    <a:pt x="527" y="728"/>
                    <a:pt x="377" y="1229"/>
                  </a:cubicBezTo>
                  <a:cubicBezTo>
                    <a:pt x="276" y="1580"/>
                    <a:pt x="151" y="1956"/>
                    <a:pt x="1" y="2332"/>
                  </a:cubicBezTo>
                  <a:cubicBezTo>
                    <a:pt x="126" y="2432"/>
                    <a:pt x="301" y="2482"/>
                    <a:pt x="527" y="2482"/>
                  </a:cubicBezTo>
                  <a:cubicBezTo>
                    <a:pt x="828" y="2482"/>
                    <a:pt x="1379" y="2081"/>
                    <a:pt x="1930" y="1655"/>
                  </a:cubicBezTo>
                  <a:cubicBezTo>
                    <a:pt x="2281" y="1404"/>
                    <a:pt x="2607" y="1154"/>
                    <a:pt x="2883" y="953"/>
                  </a:cubicBezTo>
                  <a:cubicBezTo>
                    <a:pt x="2707" y="953"/>
                    <a:pt x="2507" y="953"/>
                    <a:pt x="2281" y="903"/>
                  </a:cubicBezTo>
                  <a:cubicBezTo>
                    <a:pt x="1529" y="728"/>
                    <a:pt x="953" y="377"/>
                    <a:pt x="552"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15"/>
            <p:cNvSpPr/>
            <p:nvPr/>
          </p:nvSpPr>
          <p:spPr>
            <a:xfrm>
              <a:off x="5257675" y="2602150"/>
              <a:ext cx="62675" cy="41400"/>
            </a:xfrm>
            <a:custGeom>
              <a:rect b="b" l="l" r="r" t="t"/>
              <a:pathLst>
                <a:path extrusionOk="0" h="1656" w="2507">
                  <a:moveTo>
                    <a:pt x="176" y="1"/>
                  </a:moveTo>
                  <a:lnTo>
                    <a:pt x="176" y="1"/>
                  </a:lnTo>
                  <a:cubicBezTo>
                    <a:pt x="201" y="302"/>
                    <a:pt x="151" y="728"/>
                    <a:pt x="1" y="1229"/>
                  </a:cubicBezTo>
                  <a:cubicBezTo>
                    <a:pt x="402" y="1429"/>
                    <a:pt x="1003" y="1630"/>
                    <a:pt x="1554" y="1655"/>
                  </a:cubicBezTo>
                  <a:cubicBezTo>
                    <a:pt x="1905" y="1404"/>
                    <a:pt x="2231" y="1154"/>
                    <a:pt x="2507" y="953"/>
                  </a:cubicBezTo>
                  <a:cubicBezTo>
                    <a:pt x="2331" y="953"/>
                    <a:pt x="2131" y="953"/>
                    <a:pt x="1905" y="903"/>
                  </a:cubicBezTo>
                  <a:cubicBezTo>
                    <a:pt x="1153" y="728"/>
                    <a:pt x="577" y="377"/>
                    <a:pt x="176"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15"/>
            <p:cNvSpPr/>
            <p:nvPr/>
          </p:nvSpPr>
          <p:spPr>
            <a:xfrm>
              <a:off x="5153050" y="2889125"/>
              <a:ext cx="416675" cy="177900"/>
            </a:xfrm>
            <a:custGeom>
              <a:rect b="b" l="l" r="r" t="t"/>
              <a:pathLst>
                <a:path extrusionOk="0" h="7116" w="16667">
                  <a:moveTo>
                    <a:pt x="4161" y="1"/>
                  </a:moveTo>
                  <a:cubicBezTo>
                    <a:pt x="4161" y="1"/>
                    <a:pt x="3258" y="477"/>
                    <a:pt x="2055" y="627"/>
                  </a:cubicBezTo>
                  <a:cubicBezTo>
                    <a:pt x="1905" y="652"/>
                    <a:pt x="1780" y="677"/>
                    <a:pt x="1654" y="677"/>
                  </a:cubicBezTo>
                  <a:cubicBezTo>
                    <a:pt x="677" y="828"/>
                    <a:pt x="0" y="903"/>
                    <a:pt x="0" y="903"/>
                  </a:cubicBezTo>
                  <a:cubicBezTo>
                    <a:pt x="0" y="903"/>
                    <a:pt x="1153" y="3635"/>
                    <a:pt x="1754" y="4913"/>
                  </a:cubicBezTo>
                  <a:cubicBezTo>
                    <a:pt x="2315" y="6034"/>
                    <a:pt x="3197" y="7115"/>
                    <a:pt x="5601" y="7115"/>
                  </a:cubicBezTo>
                  <a:cubicBezTo>
                    <a:pt x="5885" y="7115"/>
                    <a:pt x="6189" y="7100"/>
                    <a:pt x="6516" y="7068"/>
                  </a:cubicBezTo>
                  <a:cubicBezTo>
                    <a:pt x="6567" y="7068"/>
                    <a:pt x="6617" y="7068"/>
                    <a:pt x="6667" y="7043"/>
                  </a:cubicBezTo>
                  <a:lnTo>
                    <a:pt x="6742" y="7043"/>
                  </a:lnTo>
                  <a:cubicBezTo>
                    <a:pt x="6867" y="7018"/>
                    <a:pt x="6968" y="7018"/>
                    <a:pt x="7068" y="6993"/>
                  </a:cubicBezTo>
                  <a:lnTo>
                    <a:pt x="7093" y="6993"/>
                  </a:lnTo>
                  <a:cubicBezTo>
                    <a:pt x="7143" y="6993"/>
                    <a:pt x="7193" y="6968"/>
                    <a:pt x="7243" y="6968"/>
                  </a:cubicBezTo>
                  <a:cubicBezTo>
                    <a:pt x="7318" y="6943"/>
                    <a:pt x="7369" y="6943"/>
                    <a:pt x="7444" y="6918"/>
                  </a:cubicBezTo>
                  <a:cubicBezTo>
                    <a:pt x="7494" y="6918"/>
                    <a:pt x="7569" y="6893"/>
                    <a:pt x="7619" y="6893"/>
                  </a:cubicBezTo>
                  <a:cubicBezTo>
                    <a:pt x="7719" y="6843"/>
                    <a:pt x="7845" y="6818"/>
                    <a:pt x="7945" y="6793"/>
                  </a:cubicBezTo>
                  <a:cubicBezTo>
                    <a:pt x="7995" y="6768"/>
                    <a:pt x="8020" y="6768"/>
                    <a:pt x="8070" y="6768"/>
                  </a:cubicBezTo>
                  <a:lnTo>
                    <a:pt x="8171" y="6718"/>
                  </a:lnTo>
                  <a:cubicBezTo>
                    <a:pt x="8221" y="6718"/>
                    <a:pt x="8246" y="6692"/>
                    <a:pt x="8296" y="6692"/>
                  </a:cubicBezTo>
                  <a:cubicBezTo>
                    <a:pt x="8547" y="6592"/>
                    <a:pt x="8797" y="6517"/>
                    <a:pt x="9023" y="6417"/>
                  </a:cubicBezTo>
                  <a:cubicBezTo>
                    <a:pt x="9073" y="6392"/>
                    <a:pt x="9123" y="6367"/>
                    <a:pt x="9198" y="6342"/>
                  </a:cubicBezTo>
                  <a:cubicBezTo>
                    <a:pt x="9223" y="6316"/>
                    <a:pt x="9273" y="6316"/>
                    <a:pt x="9323" y="6291"/>
                  </a:cubicBezTo>
                  <a:lnTo>
                    <a:pt x="9349" y="6266"/>
                  </a:lnTo>
                  <a:cubicBezTo>
                    <a:pt x="9524" y="6191"/>
                    <a:pt x="9699" y="6116"/>
                    <a:pt x="9875" y="6016"/>
                  </a:cubicBezTo>
                  <a:cubicBezTo>
                    <a:pt x="10000" y="5966"/>
                    <a:pt x="10100" y="5915"/>
                    <a:pt x="10201" y="5865"/>
                  </a:cubicBezTo>
                  <a:cubicBezTo>
                    <a:pt x="10276" y="5815"/>
                    <a:pt x="10326" y="5790"/>
                    <a:pt x="10376" y="5765"/>
                  </a:cubicBezTo>
                  <a:cubicBezTo>
                    <a:pt x="10426" y="5740"/>
                    <a:pt x="10501" y="5690"/>
                    <a:pt x="10577" y="5665"/>
                  </a:cubicBezTo>
                  <a:cubicBezTo>
                    <a:pt x="10602" y="5640"/>
                    <a:pt x="10652" y="5615"/>
                    <a:pt x="10677" y="5590"/>
                  </a:cubicBezTo>
                  <a:cubicBezTo>
                    <a:pt x="10727" y="5565"/>
                    <a:pt x="10777" y="5540"/>
                    <a:pt x="10827" y="5489"/>
                  </a:cubicBezTo>
                  <a:cubicBezTo>
                    <a:pt x="10927" y="5439"/>
                    <a:pt x="11003" y="5389"/>
                    <a:pt x="11103" y="5339"/>
                  </a:cubicBezTo>
                  <a:cubicBezTo>
                    <a:pt x="11203" y="5264"/>
                    <a:pt x="11303" y="5214"/>
                    <a:pt x="11404" y="5139"/>
                  </a:cubicBezTo>
                  <a:cubicBezTo>
                    <a:pt x="11429" y="5113"/>
                    <a:pt x="11479" y="5088"/>
                    <a:pt x="11529" y="5063"/>
                  </a:cubicBezTo>
                  <a:cubicBezTo>
                    <a:pt x="11554" y="5038"/>
                    <a:pt x="11604" y="5013"/>
                    <a:pt x="11654" y="4988"/>
                  </a:cubicBezTo>
                  <a:cubicBezTo>
                    <a:pt x="11704" y="4938"/>
                    <a:pt x="11780" y="4888"/>
                    <a:pt x="11830" y="4838"/>
                  </a:cubicBezTo>
                  <a:cubicBezTo>
                    <a:pt x="11880" y="4813"/>
                    <a:pt x="11930" y="4763"/>
                    <a:pt x="11980" y="4738"/>
                  </a:cubicBezTo>
                  <a:lnTo>
                    <a:pt x="12080" y="4662"/>
                  </a:lnTo>
                  <a:cubicBezTo>
                    <a:pt x="12156" y="4612"/>
                    <a:pt x="12206" y="4562"/>
                    <a:pt x="12281" y="4512"/>
                  </a:cubicBezTo>
                  <a:cubicBezTo>
                    <a:pt x="12306" y="4487"/>
                    <a:pt x="12356" y="4437"/>
                    <a:pt x="12406" y="4412"/>
                  </a:cubicBezTo>
                  <a:cubicBezTo>
                    <a:pt x="12632" y="4211"/>
                    <a:pt x="12782" y="4061"/>
                    <a:pt x="12832" y="4011"/>
                  </a:cubicBezTo>
                  <a:lnTo>
                    <a:pt x="12933" y="4011"/>
                  </a:lnTo>
                  <a:cubicBezTo>
                    <a:pt x="12958" y="4011"/>
                    <a:pt x="13008" y="3986"/>
                    <a:pt x="13058" y="3986"/>
                  </a:cubicBezTo>
                  <a:lnTo>
                    <a:pt x="13158" y="3986"/>
                  </a:lnTo>
                  <a:cubicBezTo>
                    <a:pt x="13258" y="3961"/>
                    <a:pt x="13384" y="3936"/>
                    <a:pt x="13534" y="3910"/>
                  </a:cubicBezTo>
                  <a:cubicBezTo>
                    <a:pt x="13584" y="3910"/>
                    <a:pt x="13659" y="3885"/>
                    <a:pt x="13709" y="3885"/>
                  </a:cubicBezTo>
                  <a:lnTo>
                    <a:pt x="13735" y="3885"/>
                  </a:lnTo>
                  <a:cubicBezTo>
                    <a:pt x="13785" y="3860"/>
                    <a:pt x="13835" y="3860"/>
                    <a:pt x="13910" y="3835"/>
                  </a:cubicBezTo>
                  <a:cubicBezTo>
                    <a:pt x="14010" y="3835"/>
                    <a:pt x="14136" y="3810"/>
                    <a:pt x="14261" y="3760"/>
                  </a:cubicBezTo>
                  <a:cubicBezTo>
                    <a:pt x="14461" y="3735"/>
                    <a:pt x="14637" y="3660"/>
                    <a:pt x="14812" y="3610"/>
                  </a:cubicBezTo>
                  <a:cubicBezTo>
                    <a:pt x="14837" y="3585"/>
                    <a:pt x="14887" y="3585"/>
                    <a:pt x="14938" y="3560"/>
                  </a:cubicBezTo>
                  <a:cubicBezTo>
                    <a:pt x="15313" y="3409"/>
                    <a:pt x="15589" y="3234"/>
                    <a:pt x="15714" y="3033"/>
                  </a:cubicBezTo>
                  <a:cubicBezTo>
                    <a:pt x="15740" y="2983"/>
                    <a:pt x="15765" y="2908"/>
                    <a:pt x="15765" y="2858"/>
                  </a:cubicBezTo>
                  <a:lnTo>
                    <a:pt x="15765" y="2808"/>
                  </a:lnTo>
                  <a:lnTo>
                    <a:pt x="15765" y="2783"/>
                  </a:lnTo>
                  <a:lnTo>
                    <a:pt x="15765" y="2758"/>
                  </a:lnTo>
                  <a:lnTo>
                    <a:pt x="15740" y="2707"/>
                  </a:lnTo>
                  <a:lnTo>
                    <a:pt x="15740" y="2682"/>
                  </a:lnTo>
                  <a:cubicBezTo>
                    <a:pt x="15740" y="2682"/>
                    <a:pt x="16667" y="2382"/>
                    <a:pt x="16466" y="1830"/>
                  </a:cubicBezTo>
                  <a:lnTo>
                    <a:pt x="16416" y="1755"/>
                  </a:lnTo>
                  <a:lnTo>
                    <a:pt x="16341" y="1655"/>
                  </a:lnTo>
                  <a:cubicBezTo>
                    <a:pt x="16341" y="1655"/>
                    <a:pt x="16341" y="1479"/>
                    <a:pt x="16141" y="1329"/>
                  </a:cubicBezTo>
                  <a:lnTo>
                    <a:pt x="16065" y="1279"/>
                  </a:lnTo>
                  <a:cubicBezTo>
                    <a:pt x="15940" y="1204"/>
                    <a:pt x="15765" y="1154"/>
                    <a:pt x="15539" y="1154"/>
                  </a:cubicBezTo>
                  <a:lnTo>
                    <a:pt x="14637" y="1154"/>
                  </a:lnTo>
                  <a:cubicBezTo>
                    <a:pt x="14637" y="1154"/>
                    <a:pt x="14286" y="1078"/>
                    <a:pt x="14336" y="778"/>
                  </a:cubicBezTo>
                  <a:cubicBezTo>
                    <a:pt x="14411" y="477"/>
                    <a:pt x="14662" y="427"/>
                    <a:pt x="14662" y="427"/>
                  </a:cubicBezTo>
                  <a:cubicBezTo>
                    <a:pt x="14662" y="427"/>
                    <a:pt x="14330" y="261"/>
                    <a:pt x="14078" y="261"/>
                  </a:cubicBezTo>
                  <a:cubicBezTo>
                    <a:pt x="14036" y="261"/>
                    <a:pt x="13996" y="266"/>
                    <a:pt x="13960" y="276"/>
                  </a:cubicBezTo>
                  <a:cubicBezTo>
                    <a:pt x="13709" y="377"/>
                    <a:pt x="12231" y="1981"/>
                    <a:pt x="12231" y="1981"/>
                  </a:cubicBezTo>
                  <a:cubicBezTo>
                    <a:pt x="12231" y="1981"/>
                    <a:pt x="11930" y="2131"/>
                    <a:pt x="11404" y="2332"/>
                  </a:cubicBezTo>
                  <a:cubicBezTo>
                    <a:pt x="10802" y="2582"/>
                    <a:pt x="9875" y="2858"/>
                    <a:pt x="8747" y="3033"/>
                  </a:cubicBezTo>
                  <a:cubicBezTo>
                    <a:pt x="8271" y="3110"/>
                    <a:pt x="7823" y="3140"/>
                    <a:pt x="7404" y="3140"/>
                  </a:cubicBezTo>
                  <a:cubicBezTo>
                    <a:pt x="7139" y="3140"/>
                    <a:pt x="6884" y="3128"/>
                    <a:pt x="6642" y="3108"/>
                  </a:cubicBezTo>
                  <a:cubicBezTo>
                    <a:pt x="5614" y="3058"/>
                    <a:pt x="4912" y="2808"/>
                    <a:pt x="4837" y="2682"/>
                  </a:cubicBezTo>
                  <a:cubicBezTo>
                    <a:pt x="4712" y="2482"/>
                    <a:pt x="4161" y="1"/>
                    <a:pt x="4161"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15"/>
            <p:cNvSpPr/>
            <p:nvPr/>
          </p:nvSpPr>
          <p:spPr>
            <a:xfrm>
              <a:off x="5153050" y="2906050"/>
              <a:ext cx="394125" cy="160975"/>
            </a:xfrm>
            <a:custGeom>
              <a:rect b="b" l="l" r="r" t="t"/>
              <a:pathLst>
                <a:path extrusionOk="0" h="6439" w="15765">
                  <a:moveTo>
                    <a:pt x="1654" y="0"/>
                  </a:moveTo>
                  <a:cubicBezTo>
                    <a:pt x="677" y="151"/>
                    <a:pt x="0" y="226"/>
                    <a:pt x="0" y="226"/>
                  </a:cubicBezTo>
                  <a:cubicBezTo>
                    <a:pt x="0" y="226"/>
                    <a:pt x="1153" y="2958"/>
                    <a:pt x="1754" y="4236"/>
                  </a:cubicBezTo>
                  <a:cubicBezTo>
                    <a:pt x="2315" y="5357"/>
                    <a:pt x="3197" y="6438"/>
                    <a:pt x="5601" y="6438"/>
                  </a:cubicBezTo>
                  <a:cubicBezTo>
                    <a:pt x="5885" y="6438"/>
                    <a:pt x="6189" y="6423"/>
                    <a:pt x="6516" y="6391"/>
                  </a:cubicBezTo>
                  <a:cubicBezTo>
                    <a:pt x="6567" y="6391"/>
                    <a:pt x="6617" y="6391"/>
                    <a:pt x="6667" y="6366"/>
                  </a:cubicBezTo>
                  <a:lnTo>
                    <a:pt x="6742" y="6366"/>
                  </a:lnTo>
                  <a:cubicBezTo>
                    <a:pt x="6867" y="6341"/>
                    <a:pt x="6968" y="6341"/>
                    <a:pt x="7068" y="6316"/>
                  </a:cubicBezTo>
                  <a:lnTo>
                    <a:pt x="7093" y="6316"/>
                  </a:lnTo>
                  <a:cubicBezTo>
                    <a:pt x="7143" y="6316"/>
                    <a:pt x="7193" y="6291"/>
                    <a:pt x="7243" y="6291"/>
                  </a:cubicBezTo>
                  <a:cubicBezTo>
                    <a:pt x="7318" y="6266"/>
                    <a:pt x="7369" y="6266"/>
                    <a:pt x="7444" y="6241"/>
                  </a:cubicBezTo>
                  <a:cubicBezTo>
                    <a:pt x="7494" y="6241"/>
                    <a:pt x="7569" y="6216"/>
                    <a:pt x="7619" y="6216"/>
                  </a:cubicBezTo>
                  <a:cubicBezTo>
                    <a:pt x="7719" y="6166"/>
                    <a:pt x="7845" y="6141"/>
                    <a:pt x="7945" y="6116"/>
                  </a:cubicBezTo>
                  <a:cubicBezTo>
                    <a:pt x="7995" y="6091"/>
                    <a:pt x="8045" y="6091"/>
                    <a:pt x="8070" y="6091"/>
                  </a:cubicBezTo>
                  <a:lnTo>
                    <a:pt x="8171" y="6041"/>
                  </a:lnTo>
                  <a:cubicBezTo>
                    <a:pt x="8221" y="6041"/>
                    <a:pt x="8246" y="6015"/>
                    <a:pt x="8296" y="6015"/>
                  </a:cubicBezTo>
                  <a:cubicBezTo>
                    <a:pt x="8547" y="5915"/>
                    <a:pt x="8797" y="5840"/>
                    <a:pt x="9023" y="5740"/>
                  </a:cubicBezTo>
                  <a:cubicBezTo>
                    <a:pt x="9073" y="5715"/>
                    <a:pt x="9123" y="5690"/>
                    <a:pt x="9198" y="5665"/>
                  </a:cubicBezTo>
                  <a:cubicBezTo>
                    <a:pt x="9223" y="5639"/>
                    <a:pt x="9273" y="5639"/>
                    <a:pt x="9323" y="5614"/>
                  </a:cubicBezTo>
                  <a:lnTo>
                    <a:pt x="9349" y="5589"/>
                  </a:lnTo>
                  <a:cubicBezTo>
                    <a:pt x="9524" y="5514"/>
                    <a:pt x="9699" y="5439"/>
                    <a:pt x="9875" y="5339"/>
                  </a:cubicBezTo>
                  <a:cubicBezTo>
                    <a:pt x="10000" y="5289"/>
                    <a:pt x="10100" y="5238"/>
                    <a:pt x="10201" y="5188"/>
                  </a:cubicBezTo>
                  <a:cubicBezTo>
                    <a:pt x="10276" y="5138"/>
                    <a:pt x="10326" y="5113"/>
                    <a:pt x="10376" y="5088"/>
                  </a:cubicBezTo>
                  <a:cubicBezTo>
                    <a:pt x="10426" y="5063"/>
                    <a:pt x="10501" y="5013"/>
                    <a:pt x="10577" y="4988"/>
                  </a:cubicBezTo>
                  <a:cubicBezTo>
                    <a:pt x="10602" y="4963"/>
                    <a:pt x="10652" y="4938"/>
                    <a:pt x="10677" y="4913"/>
                  </a:cubicBezTo>
                  <a:cubicBezTo>
                    <a:pt x="10727" y="4888"/>
                    <a:pt x="10777" y="4863"/>
                    <a:pt x="10827" y="4812"/>
                  </a:cubicBezTo>
                  <a:cubicBezTo>
                    <a:pt x="10927" y="4762"/>
                    <a:pt x="11003" y="4712"/>
                    <a:pt x="11103" y="4662"/>
                  </a:cubicBezTo>
                  <a:cubicBezTo>
                    <a:pt x="11203" y="4587"/>
                    <a:pt x="11303" y="4537"/>
                    <a:pt x="11404" y="4462"/>
                  </a:cubicBezTo>
                  <a:cubicBezTo>
                    <a:pt x="11429" y="4436"/>
                    <a:pt x="11479" y="4411"/>
                    <a:pt x="11529" y="4386"/>
                  </a:cubicBezTo>
                  <a:cubicBezTo>
                    <a:pt x="11554" y="4361"/>
                    <a:pt x="11604" y="4336"/>
                    <a:pt x="11654" y="4311"/>
                  </a:cubicBezTo>
                  <a:cubicBezTo>
                    <a:pt x="11704" y="4261"/>
                    <a:pt x="11780" y="4211"/>
                    <a:pt x="11830" y="4161"/>
                  </a:cubicBezTo>
                  <a:cubicBezTo>
                    <a:pt x="11880" y="4136"/>
                    <a:pt x="11930" y="4086"/>
                    <a:pt x="11980" y="4061"/>
                  </a:cubicBezTo>
                  <a:lnTo>
                    <a:pt x="12080" y="3985"/>
                  </a:lnTo>
                  <a:cubicBezTo>
                    <a:pt x="12156" y="3935"/>
                    <a:pt x="12206" y="3885"/>
                    <a:pt x="12281" y="3835"/>
                  </a:cubicBezTo>
                  <a:cubicBezTo>
                    <a:pt x="12306" y="3810"/>
                    <a:pt x="12356" y="3760"/>
                    <a:pt x="12406" y="3735"/>
                  </a:cubicBezTo>
                  <a:cubicBezTo>
                    <a:pt x="12632" y="3534"/>
                    <a:pt x="12782" y="3384"/>
                    <a:pt x="12832" y="3334"/>
                  </a:cubicBezTo>
                  <a:lnTo>
                    <a:pt x="12933" y="3334"/>
                  </a:lnTo>
                  <a:cubicBezTo>
                    <a:pt x="12958" y="3334"/>
                    <a:pt x="13008" y="3309"/>
                    <a:pt x="13058" y="3309"/>
                  </a:cubicBezTo>
                  <a:lnTo>
                    <a:pt x="13158" y="3309"/>
                  </a:lnTo>
                  <a:cubicBezTo>
                    <a:pt x="13258" y="3284"/>
                    <a:pt x="13384" y="3259"/>
                    <a:pt x="13534" y="3233"/>
                  </a:cubicBezTo>
                  <a:cubicBezTo>
                    <a:pt x="13584" y="3233"/>
                    <a:pt x="13659" y="3208"/>
                    <a:pt x="13709" y="3208"/>
                  </a:cubicBezTo>
                  <a:lnTo>
                    <a:pt x="13735" y="3208"/>
                  </a:lnTo>
                  <a:cubicBezTo>
                    <a:pt x="13785" y="3183"/>
                    <a:pt x="13835" y="3183"/>
                    <a:pt x="13910" y="3158"/>
                  </a:cubicBezTo>
                  <a:cubicBezTo>
                    <a:pt x="14010" y="3158"/>
                    <a:pt x="14136" y="3133"/>
                    <a:pt x="14261" y="3083"/>
                  </a:cubicBezTo>
                  <a:cubicBezTo>
                    <a:pt x="14461" y="3058"/>
                    <a:pt x="14637" y="2983"/>
                    <a:pt x="14812" y="2933"/>
                  </a:cubicBezTo>
                  <a:cubicBezTo>
                    <a:pt x="14837" y="2908"/>
                    <a:pt x="14887" y="2908"/>
                    <a:pt x="14938" y="2883"/>
                  </a:cubicBezTo>
                  <a:cubicBezTo>
                    <a:pt x="15313" y="2732"/>
                    <a:pt x="15589" y="2557"/>
                    <a:pt x="15714" y="2356"/>
                  </a:cubicBezTo>
                  <a:cubicBezTo>
                    <a:pt x="15765" y="2281"/>
                    <a:pt x="15765" y="2206"/>
                    <a:pt x="15765" y="2131"/>
                  </a:cubicBezTo>
                  <a:lnTo>
                    <a:pt x="15765" y="2106"/>
                  </a:lnTo>
                  <a:lnTo>
                    <a:pt x="15765" y="2081"/>
                  </a:lnTo>
                  <a:cubicBezTo>
                    <a:pt x="15714" y="2106"/>
                    <a:pt x="15664" y="2131"/>
                    <a:pt x="15639" y="2156"/>
                  </a:cubicBezTo>
                  <a:cubicBezTo>
                    <a:pt x="14436" y="2707"/>
                    <a:pt x="12431" y="3058"/>
                    <a:pt x="12431" y="3058"/>
                  </a:cubicBezTo>
                  <a:cubicBezTo>
                    <a:pt x="12431" y="3058"/>
                    <a:pt x="11955" y="3935"/>
                    <a:pt x="9474" y="4687"/>
                  </a:cubicBezTo>
                  <a:cubicBezTo>
                    <a:pt x="8105" y="5084"/>
                    <a:pt x="6616" y="5287"/>
                    <a:pt x="5453" y="5287"/>
                  </a:cubicBezTo>
                  <a:cubicBezTo>
                    <a:pt x="4487" y="5287"/>
                    <a:pt x="3745" y="5147"/>
                    <a:pt x="3484" y="4863"/>
                  </a:cubicBezTo>
                  <a:cubicBezTo>
                    <a:pt x="2958" y="4336"/>
                    <a:pt x="1955" y="1454"/>
                    <a:pt x="1654"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15"/>
            <p:cNvSpPr/>
            <p:nvPr/>
          </p:nvSpPr>
          <p:spPr>
            <a:xfrm>
              <a:off x="5957550" y="2516325"/>
              <a:ext cx="40750" cy="129100"/>
            </a:xfrm>
            <a:custGeom>
              <a:rect b="b" l="l" r="r" t="t"/>
              <a:pathLst>
                <a:path extrusionOk="0" h="5164" w="1630">
                  <a:moveTo>
                    <a:pt x="677" y="0"/>
                  </a:moveTo>
                  <a:cubicBezTo>
                    <a:pt x="677" y="0"/>
                    <a:pt x="402" y="76"/>
                    <a:pt x="1" y="101"/>
                  </a:cubicBezTo>
                  <a:cubicBezTo>
                    <a:pt x="803" y="1479"/>
                    <a:pt x="1028" y="3484"/>
                    <a:pt x="652" y="5163"/>
                  </a:cubicBezTo>
                  <a:cubicBezTo>
                    <a:pt x="928" y="4913"/>
                    <a:pt x="1103" y="4612"/>
                    <a:pt x="1254" y="4336"/>
                  </a:cubicBezTo>
                  <a:cubicBezTo>
                    <a:pt x="1479" y="3935"/>
                    <a:pt x="1580" y="3534"/>
                    <a:pt x="1630" y="3208"/>
                  </a:cubicBezTo>
                  <a:lnTo>
                    <a:pt x="1555" y="3208"/>
                  </a:lnTo>
                  <a:cubicBezTo>
                    <a:pt x="1555" y="3208"/>
                    <a:pt x="1580" y="2682"/>
                    <a:pt x="1580" y="2055"/>
                  </a:cubicBezTo>
                  <a:cubicBezTo>
                    <a:pt x="1580" y="1755"/>
                    <a:pt x="1580" y="1454"/>
                    <a:pt x="1555" y="1178"/>
                  </a:cubicBezTo>
                  <a:cubicBezTo>
                    <a:pt x="1479" y="376"/>
                    <a:pt x="677" y="0"/>
                    <a:pt x="677" y="0"/>
                  </a:cubicBezTo>
                  <a:close/>
                </a:path>
              </a:pathLst>
            </a:custGeom>
            <a:solidFill>
              <a:srgbClr val="F4A5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15"/>
            <p:cNvSpPr/>
            <p:nvPr/>
          </p:nvSpPr>
          <p:spPr>
            <a:xfrm>
              <a:off x="5873600" y="2624725"/>
              <a:ext cx="129725" cy="101525"/>
            </a:xfrm>
            <a:custGeom>
              <a:rect b="b" l="l" r="r" t="t"/>
              <a:pathLst>
                <a:path extrusionOk="0" h="4061" w="5189">
                  <a:moveTo>
                    <a:pt x="4612" y="0"/>
                  </a:moveTo>
                  <a:cubicBezTo>
                    <a:pt x="4186" y="827"/>
                    <a:pt x="3359" y="1629"/>
                    <a:pt x="1855" y="1880"/>
                  </a:cubicBezTo>
                  <a:cubicBezTo>
                    <a:pt x="1564" y="1934"/>
                    <a:pt x="1300" y="1959"/>
                    <a:pt x="1059" y="1959"/>
                  </a:cubicBezTo>
                  <a:cubicBezTo>
                    <a:pt x="637" y="1959"/>
                    <a:pt x="288" y="1882"/>
                    <a:pt x="0" y="1755"/>
                  </a:cubicBezTo>
                  <a:lnTo>
                    <a:pt x="0" y="1755"/>
                  </a:lnTo>
                  <a:cubicBezTo>
                    <a:pt x="76" y="1955"/>
                    <a:pt x="226" y="2331"/>
                    <a:pt x="451" y="2707"/>
                  </a:cubicBezTo>
                  <a:cubicBezTo>
                    <a:pt x="827" y="3359"/>
                    <a:pt x="1454" y="4060"/>
                    <a:pt x="2306" y="4060"/>
                  </a:cubicBezTo>
                  <a:cubicBezTo>
                    <a:pt x="4411" y="4060"/>
                    <a:pt x="4963" y="2331"/>
                    <a:pt x="5113" y="1303"/>
                  </a:cubicBezTo>
                  <a:cubicBezTo>
                    <a:pt x="5188" y="877"/>
                    <a:pt x="5163" y="552"/>
                    <a:pt x="5163" y="552"/>
                  </a:cubicBezTo>
                  <a:lnTo>
                    <a:pt x="4537" y="376"/>
                  </a:lnTo>
                  <a:lnTo>
                    <a:pt x="4612" y="0"/>
                  </a:ln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15"/>
            <p:cNvSpPr/>
            <p:nvPr/>
          </p:nvSpPr>
          <p:spPr>
            <a:xfrm>
              <a:off x="5873600" y="2624725"/>
              <a:ext cx="129725" cy="70225"/>
            </a:xfrm>
            <a:custGeom>
              <a:rect b="b" l="l" r="r" t="t"/>
              <a:pathLst>
                <a:path extrusionOk="0" h="2809" w="5189">
                  <a:moveTo>
                    <a:pt x="4612" y="0"/>
                  </a:moveTo>
                  <a:cubicBezTo>
                    <a:pt x="4186" y="827"/>
                    <a:pt x="3359" y="1629"/>
                    <a:pt x="1855" y="1880"/>
                  </a:cubicBezTo>
                  <a:cubicBezTo>
                    <a:pt x="1564" y="1934"/>
                    <a:pt x="1300" y="1959"/>
                    <a:pt x="1059" y="1959"/>
                  </a:cubicBezTo>
                  <a:cubicBezTo>
                    <a:pt x="637" y="1959"/>
                    <a:pt x="288" y="1882"/>
                    <a:pt x="0" y="1755"/>
                  </a:cubicBezTo>
                  <a:lnTo>
                    <a:pt x="0" y="1755"/>
                  </a:lnTo>
                  <a:cubicBezTo>
                    <a:pt x="76" y="1955"/>
                    <a:pt x="226" y="2331"/>
                    <a:pt x="451" y="2707"/>
                  </a:cubicBezTo>
                  <a:cubicBezTo>
                    <a:pt x="654" y="2768"/>
                    <a:pt x="902" y="2808"/>
                    <a:pt x="1199" y="2808"/>
                  </a:cubicBezTo>
                  <a:cubicBezTo>
                    <a:pt x="1638" y="2808"/>
                    <a:pt x="2185" y="2720"/>
                    <a:pt x="2857" y="2481"/>
                  </a:cubicBezTo>
                  <a:cubicBezTo>
                    <a:pt x="3985" y="2080"/>
                    <a:pt x="4687" y="1654"/>
                    <a:pt x="5113" y="1303"/>
                  </a:cubicBezTo>
                  <a:cubicBezTo>
                    <a:pt x="5188" y="877"/>
                    <a:pt x="5163" y="552"/>
                    <a:pt x="5163" y="552"/>
                  </a:cubicBezTo>
                  <a:lnTo>
                    <a:pt x="4537" y="376"/>
                  </a:lnTo>
                  <a:lnTo>
                    <a:pt x="4612" y="0"/>
                  </a:ln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15"/>
            <p:cNvSpPr/>
            <p:nvPr/>
          </p:nvSpPr>
          <p:spPr>
            <a:xfrm>
              <a:off x="6124850" y="3058775"/>
              <a:ext cx="61425" cy="61575"/>
            </a:xfrm>
            <a:custGeom>
              <a:rect b="b" l="l" r="r" t="t"/>
              <a:pathLst>
                <a:path extrusionOk="0" h="2463" w="2457">
                  <a:moveTo>
                    <a:pt x="927" y="0"/>
                  </a:moveTo>
                  <a:cubicBezTo>
                    <a:pt x="836" y="0"/>
                    <a:pt x="744" y="10"/>
                    <a:pt x="652" y="32"/>
                  </a:cubicBezTo>
                  <a:cubicBezTo>
                    <a:pt x="502" y="57"/>
                    <a:pt x="151" y="483"/>
                    <a:pt x="51" y="934"/>
                  </a:cubicBezTo>
                  <a:cubicBezTo>
                    <a:pt x="0" y="1135"/>
                    <a:pt x="0" y="1335"/>
                    <a:pt x="51" y="1510"/>
                  </a:cubicBezTo>
                  <a:cubicBezTo>
                    <a:pt x="251" y="2162"/>
                    <a:pt x="527" y="2463"/>
                    <a:pt x="652" y="2463"/>
                  </a:cubicBezTo>
                  <a:cubicBezTo>
                    <a:pt x="727" y="2463"/>
                    <a:pt x="727" y="2338"/>
                    <a:pt x="702" y="2212"/>
                  </a:cubicBezTo>
                  <a:cubicBezTo>
                    <a:pt x="702" y="2183"/>
                    <a:pt x="702" y="2153"/>
                    <a:pt x="697" y="2129"/>
                  </a:cubicBezTo>
                  <a:lnTo>
                    <a:pt x="697" y="2129"/>
                  </a:lnTo>
                  <a:cubicBezTo>
                    <a:pt x="742" y="2225"/>
                    <a:pt x="794" y="2347"/>
                    <a:pt x="903" y="2413"/>
                  </a:cubicBezTo>
                  <a:cubicBezTo>
                    <a:pt x="953" y="2438"/>
                    <a:pt x="1028" y="2463"/>
                    <a:pt x="1103" y="2463"/>
                  </a:cubicBezTo>
                  <a:lnTo>
                    <a:pt x="1128" y="2463"/>
                  </a:lnTo>
                  <a:lnTo>
                    <a:pt x="1229" y="2438"/>
                  </a:lnTo>
                  <a:lnTo>
                    <a:pt x="1304" y="2413"/>
                  </a:lnTo>
                  <a:cubicBezTo>
                    <a:pt x="1329" y="2363"/>
                    <a:pt x="1354" y="2338"/>
                    <a:pt x="1379" y="2287"/>
                  </a:cubicBezTo>
                  <a:cubicBezTo>
                    <a:pt x="1404" y="2237"/>
                    <a:pt x="1429" y="2187"/>
                    <a:pt x="1454" y="2162"/>
                  </a:cubicBezTo>
                  <a:cubicBezTo>
                    <a:pt x="1454" y="2312"/>
                    <a:pt x="1504" y="2463"/>
                    <a:pt x="1755" y="2463"/>
                  </a:cubicBezTo>
                  <a:lnTo>
                    <a:pt x="1805" y="2463"/>
                  </a:lnTo>
                  <a:lnTo>
                    <a:pt x="1880" y="2438"/>
                  </a:lnTo>
                  <a:cubicBezTo>
                    <a:pt x="2106" y="2338"/>
                    <a:pt x="2306" y="2012"/>
                    <a:pt x="2381" y="1586"/>
                  </a:cubicBezTo>
                  <a:cubicBezTo>
                    <a:pt x="2457" y="1310"/>
                    <a:pt x="2457" y="984"/>
                    <a:pt x="2356" y="658"/>
                  </a:cubicBezTo>
                  <a:cubicBezTo>
                    <a:pt x="2356" y="658"/>
                    <a:pt x="1679" y="0"/>
                    <a:pt x="927"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15"/>
            <p:cNvSpPr/>
            <p:nvPr/>
          </p:nvSpPr>
          <p:spPr>
            <a:xfrm>
              <a:off x="6124850" y="3082125"/>
              <a:ext cx="59550" cy="38225"/>
            </a:xfrm>
            <a:custGeom>
              <a:rect b="b" l="l" r="r" t="t"/>
              <a:pathLst>
                <a:path extrusionOk="0" h="1529" w="2382">
                  <a:moveTo>
                    <a:pt x="51" y="0"/>
                  </a:moveTo>
                  <a:cubicBezTo>
                    <a:pt x="0" y="201"/>
                    <a:pt x="0" y="401"/>
                    <a:pt x="51" y="576"/>
                  </a:cubicBezTo>
                  <a:cubicBezTo>
                    <a:pt x="251" y="1228"/>
                    <a:pt x="527" y="1529"/>
                    <a:pt x="652" y="1529"/>
                  </a:cubicBezTo>
                  <a:cubicBezTo>
                    <a:pt x="727" y="1529"/>
                    <a:pt x="727" y="1404"/>
                    <a:pt x="702" y="1278"/>
                  </a:cubicBezTo>
                  <a:cubicBezTo>
                    <a:pt x="702" y="1249"/>
                    <a:pt x="702" y="1219"/>
                    <a:pt x="697" y="1195"/>
                  </a:cubicBezTo>
                  <a:lnTo>
                    <a:pt x="697" y="1195"/>
                  </a:lnTo>
                  <a:cubicBezTo>
                    <a:pt x="742" y="1291"/>
                    <a:pt x="794" y="1413"/>
                    <a:pt x="903" y="1479"/>
                  </a:cubicBezTo>
                  <a:cubicBezTo>
                    <a:pt x="953" y="1504"/>
                    <a:pt x="1028" y="1529"/>
                    <a:pt x="1103" y="1529"/>
                  </a:cubicBezTo>
                  <a:lnTo>
                    <a:pt x="1128" y="1529"/>
                  </a:lnTo>
                  <a:lnTo>
                    <a:pt x="1229" y="1504"/>
                  </a:lnTo>
                  <a:lnTo>
                    <a:pt x="1304" y="1479"/>
                  </a:lnTo>
                  <a:cubicBezTo>
                    <a:pt x="1329" y="1429"/>
                    <a:pt x="1354" y="1404"/>
                    <a:pt x="1379" y="1353"/>
                  </a:cubicBezTo>
                  <a:cubicBezTo>
                    <a:pt x="1404" y="1303"/>
                    <a:pt x="1429" y="1253"/>
                    <a:pt x="1454" y="1228"/>
                  </a:cubicBezTo>
                  <a:cubicBezTo>
                    <a:pt x="1454" y="1378"/>
                    <a:pt x="1504" y="1529"/>
                    <a:pt x="1755" y="1529"/>
                  </a:cubicBezTo>
                  <a:lnTo>
                    <a:pt x="1805" y="1529"/>
                  </a:lnTo>
                  <a:lnTo>
                    <a:pt x="1880" y="1504"/>
                  </a:lnTo>
                  <a:cubicBezTo>
                    <a:pt x="2106" y="1404"/>
                    <a:pt x="2306" y="1078"/>
                    <a:pt x="2381" y="652"/>
                  </a:cubicBezTo>
                  <a:lnTo>
                    <a:pt x="2381" y="652"/>
                  </a:lnTo>
                  <a:cubicBezTo>
                    <a:pt x="2181" y="727"/>
                    <a:pt x="2006" y="752"/>
                    <a:pt x="1805" y="752"/>
                  </a:cubicBezTo>
                  <a:lnTo>
                    <a:pt x="1730" y="752"/>
                  </a:lnTo>
                  <a:cubicBezTo>
                    <a:pt x="1605" y="752"/>
                    <a:pt x="1504" y="752"/>
                    <a:pt x="1404" y="727"/>
                  </a:cubicBezTo>
                  <a:lnTo>
                    <a:pt x="1304" y="702"/>
                  </a:lnTo>
                  <a:cubicBezTo>
                    <a:pt x="1229" y="677"/>
                    <a:pt x="1128" y="677"/>
                    <a:pt x="1053" y="627"/>
                  </a:cubicBezTo>
                  <a:lnTo>
                    <a:pt x="953" y="602"/>
                  </a:lnTo>
                  <a:cubicBezTo>
                    <a:pt x="828" y="551"/>
                    <a:pt x="727" y="501"/>
                    <a:pt x="627" y="451"/>
                  </a:cubicBezTo>
                  <a:lnTo>
                    <a:pt x="527" y="376"/>
                  </a:lnTo>
                  <a:cubicBezTo>
                    <a:pt x="326" y="276"/>
                    <a:pt x="176" y="125"/>
                    <a:pt x="51"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15"/>
            <p:cNvSpPr/>
            <p:nvPr/>
          </p:nvSpPr>
          <p:spPr>
            <a:xfrm>
              <a:off x="5455675" y="2911675"/>
              <a:ext cx="279475" cy="172125"/>
            </a:xfrm>
            <a:custGeom>
              <a:rect b="b" l="l" r="r" t="t"/>
              <a:pathLst>
                <a:path extrusionOk="0" h="6885" w="11179">
                  <a:moveTo>
                    <a:pt x="9399" y="1"/>
                  </a:moveTo>
                  <a:cubicBezTo>
                    <a:pt x="9399" y="1"/>
                    <a:pt x="8196" y="1480"/>
                    <a:pt x="5614" y="2908"/>
                  </a:cubicBezTo>
                  <a:cubicBezTo>
                    <a:pt x="3008" y="4337"/>
                    <a:pt x="2632" y="4337"/>
                    <a:pt x="2632" y="4337"/>
                  </a:cubicBezTo>
                  <a:cubicBezTo>
                    <a:pt x="2632" y="4337"/>
                    <a:pt x="1941" y="4270"/>
                    <a:pt x="1459" y="4270"/>
                  </a:cubicBezTo>
                  <a:cubicBezTo>
                    <a:pt x="1217" y="4270"/>
                    <a:pt x="1028" y="4287"/>
                    <a:pt x="1003" y="4337"/>
                  </a:cubicBezTo>
                  <a:cubicBezTo>
                    <a:pt x="953" y="4487"/>
                    <a:pt x="1604" y="4863"/>
                    <a:pt x="1604" y="4863"/>
                  </a:cubicBezTo>
                  <a:cubicBezTo>
                    <a:pt x="1604" y="4863"/>
                    <a:pt x="326" y="5089"/>
                    <a:pt x="276" y="5364"/>
                  </a:cubicBezTo>
                  <a:cubicBezTo>
                    <a:pt x="215" y="5549"/>
                    <a:pt x="757" y="5566"/>
                    <a:pt x="1025" y="5566"/>
                  </a:cubicBezTo>
                  <a:cubicBezTo>
                    <a:pt x="1085" y="5566"/>
                    <a:pt x="1131" y="5565"/>
                    <a:pt x="1153" y="5565"/>
                  </a:cubicBezTo>
                  <a:cubicBezTo>
                    <a:pt x="1003" y="5565"/>
                    <a:pt x="0" y="5640"/>
                    <a:pt x="0" y="5916"/>
                  </a:cubicBezTo>
                  <a:cubicBezTo>
                    <a:pt x="0" y="6008"/>
                    <a:pt x="157" y="6039"/>
                    <a:pt x="363" y="6039"/>
                  </a:cubicBezTo>
                  <a:cubicBezTo>
                    <a:pt x="717" y="6039"/>
                    <a:pt x="1218" y="5947"/>
                    <a:pt x="1329" y="5916"/>
                  </a:cubicBezTo>
                  <a:lnTo>
                    <a:pt x="1329" y="5916"/>
                  </a:lnTo>
                  <a:cubicBezTo>
                    <a:pt x="1178" y="5966"/>
                    <a:pt x="376" y="6166"/>
                    <a:pt x="301" y="6417"/>
                  </a:cubicBezTo>
                  <a:cubicBezTo>
                    <a:pt x="266" y="6505"/>
                    <a:pt x="379" y="6534"/>
                    <a:pt x="544" y="6534"/>
                  </a:cubicBezTo>
                  <a:cubicBezTo>
                    <a:pt x="794" y="6534"/>
                    <a:pt x="1166" y="6467"/>
                    <a:pt x="1329" y="6433"/>
                  </a:cubicBezTo>
                  <a:lnTo>
                    <a:pt x="1329" y="6433"/>
                  </a:lnTo>
                  <a:cubicBezTo>
                    <a:pt x="1189" y="6478"/>
                    <a:pt x="933" y="6611"/>
                    <a:pt x="953" y="6793"/>
                  </a:cubicBezTo>
                  <a:cubicBezTo>
                    <a:pt x="953" y="6853"/>
                    <a:pt x="1078" y="6884"/>
                    <a:pt x="1281" y="6884"/>
                  </a:cubicBezTo>
                  <a:cubicBezTo>
                    <a:pt x="1502" y="6884"/>
                    <a:pt x="1815" y="6847"/>
                    <a:pt x="2156" y="6768"/>
                  </a:cubicBezTo>
                  <a:cubicBezTo>
                    <a:pt x="2657" y="6643"/>
                    <a:pt x="3234" y="6417"/>
                    <a:pt x="3660" y="6041"/>
                  </a:cubicBezTo>
                  <a:cubicBezTo>
                    <a:pt x="3660" y="6041"/>
                    <a:pt x="5715" y="5941"/>
                    <a:pt x="7970" y="5114"/>
                  </a:cubicBezTo>
                  <a:cubicBezTo>
                    <a:pt x="10226" y="4287"/>
                    <a:pt x="11178" y="2658"/>
                    <a:pt x="11178" y="2658"/>
                  </a:cubicBezTo>
                  <a:cubicBezTo>
                    <a:pt x="11178" y="2658"/>
                    <a:pt x="10978" y="2232"/>
                    <a:pt x="10702" y="1755"/>
                  </a:cubicBezTo>
                  <a:cubicBezTo>
                    <a:pt x="10552" y="1530"/>
                    <a:pt x="10401" y="1304"/>
                    <a:pt x="10226" y="1079"/>
                  </a:cubicBezTo>
                  <a:cubicBezTo>
                    <a:pt x="9725" y="402"/>
                    <a:pt x="9399" y="1"/>
                    <a:pt x="9399"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15"/>
            <p:cNvSpPr/>
            <p:nvPr/>
          </p:nvSpPr>
          <p:spPr>
            <a:xfrm>
              <a:off x="5509550" y="2955550"/>
              <a:ext cx="225600" cy="125325"/>
            </a:xfrm>
            <a:custGeom>
              <a:rect b="b" l="l" r="r" t="t"/>
              <a:pathLst>
                <a:path extrusionOk="0" h="5013" w="9024">
                  <a:moveTo>
                    <a:pt x="8547" y="0"/>
                  </a:moveTo>
                  <a:cubicBezTo>
                    <a:pt x="7971" y="677"/>
                    <a:pt x="7094" y="1805"/>
                    <a:pt x="5590" y="2557"/>
                  </a:cubicBezTo>
                  <a:cubicBezTo>
                    <a:pt x="3860" y="3434"/>
                    <a:pt x="1179" y="4136"/>
                    <a:pt x="1179" y="4136"/>
                  </a:cubicBezTo>
                  <a:cubicBezTo>
                    <a:pt x="1179" y="4136"/>
                    <a:pt x="728" y="4637"/>
                    <a:pt x="1" y="5013"/>
                  </a:cubicBezTo>
                  <a:cubicBezTo>
                    <a:pt x="502" y="4888"/>
                    <a:pt x="1079" y="4662"/>
                    <a:pt x="1505" y="4286"/>
                  </a:cubicBezTo>
                  <a:cubicBezTo>
                    <a:pt x="1505" y="4286"/>
                    <a:pt x="3560" y="4186"/>
                    <a:pt x="5815" y="3359"/>
                  </a:cubicBezTo>
                  <a:cubicBezTo>
                    <a:pt x="8071" y="2532"/>
                    <a:pt x="9023" y="903"/>
                    <a:pt x="9023" y="903"/>
                  </a:cubicBezTo>
                  <a:cubicBezTo>
                    <a:pt x="9023" y="903"/>
                    <a:pt x="8823" y="477"/>
                    <a:pt x="8547"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15"/>
            <p:cNvSpPr/>
            <p:nvPr/>
          </p:nvSpPr>
          <p:spPr>
            <a:xfrm>
              <a:off x="5114825" y="2730600"/>
              <a:ext cx="72075" cy="181900"/>
            </a:xfrm>
            <a:custGeom>
              <a:rect b="b" l="l" r="r" t="t"/>
              <a:pathLst>
                <a:path extrusionOk="0" h="7276" w="2883">
                  <a:moveTo>
                    <a:pt x="2030" y="1"/>
                  </a:moveTo>
                  <a:lnTo>
                    <a:pt x="2030" y="1"/>
                  </a:lnTo>
                  <a:cubicBezTo>
                    <a:pt x="2030" y="1"/>
                    <a:pt x="852" y="603"/>
                    <a:pt x="476" y="3109"/>
                  </a:cubicBezTo>
                  <a:cubicBezTo>
                    <a:pt x="75" y="5615"/>
                    <a:pt x="0" y="7244"/>
                    <a:pt x="0" y="7244"/>
                  </a:cubicBezTo>
                  <a:cubicBezTo>
                    <a:pt x="0" y="7244"/>
                    <a:pt x="420" y="7275"/>
                    <a:pt x="990" y="7275"/>
                  </a:cubicBezTo>
                  <a:cubicBezTo>
                    <a:pt x="1560" y="7275"/>
                    <a:pt x="2281" y="7244"/>
                    <a:pt x="2882" y="7119"/>
                  </a:cubicBezTo>
                  <a:cubicBezTo>
                    <a:pt x="2882" y="7119"/>
                    <a:pt x="1203" y="2557"/>
                    <a:pt x="2030" y="1"/>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15"/>
            <p:cNvSpPr/>
            <p:nvPr/>
          </p:nvSpPr>
          <p:spPr>
            <a:xfrm>
              <a:off x="5069075" y="2383175"/>
              <a:ext cx="305175" cy="363475"/>
            </a:xfrm>
            <a:custGeom>
              <a:rect b="b" l="l" r="r" t="t"/>
              <a:pathLst>
                <a:path extrusionOk="0" h="14539" w="12207">
                  <a:moveTo>
                    <a:pt x="9136" y="0"/>
                  </a:moveTo>
                  <a:cubicBezTo>
                    <a:pt x="8199" y="0"/>
                    <a:pt x="7189" y="274"/>
                    <a:pt x="6317" y="890"/>
                  </a:cubicBezTo>
                  <a:cubicBezTo>
                    <a:pt x="6266" y="940"/>
                    <a:pt x="6216" y="990"/>
                    <a:pt x="6141" y="1016"/>
                  </a:cubicBezTo>
                  <a:lnTo>
                    <a:pt x="6141" y="1041"/>
                  </a:lnTo>
                  <a:cubicBezTo>
                    <a:pt x="6141" y="1041"/>
                    <a:pt x="6041" y="965"/>
                    <a:pt x="5815" y="915"/>
                  </a:cubicBezTo>
                  <a:cubicBezTo>
                    <a:pt x="5748" y="904"/>
                    <a:pt x="5661" y="893"/>
                    <a:pt x="5558" y="893"/>
                  </a:cubicBezTo>
                  <a:cubicBezTo>
                    <a:pt x="5431" y="893"/>
                    <a:pt x="5280" y="910"/>
                    <a:pt x="5113" y="965"/>
                  </a:cubicBezTo>
                  <a:cubicBezTo>
                    <a:pt x="4913" y="1016"/>
                    <a:pt x="4687" y="1091"/>
                    <a:pt x="4437" y="1241"/>
                  </a:cubicBezTo>
                  <a:cubicBezTo>
                    <a:pt x="3259" y="1893"/>
                    <a:pt x="2908" y="3422"/>
                    <a:pt x="3008" y="4599"/>
                  </a:cubicBezTo>
                  <a:cubicBezTo>
                    <a:pt x="3058" y="5452"/>
                    <a:pt x="3585" y="6730"/>
                    <a:pt x="3585" y="7682"/>
                  </a:cubicBezTo>
                  <a:cubicBezTo>
                    <a:pt x="3610" y="7808"/>
                    <a:pt x="3585" y="7933"/>
                    <a:pt x="3560" y="8058"/>
                  </a:cubicBezTo>
                  <a:cubicBezTo>
                    <a:pt x="3535" y="8234"/>
                    <a:pt x="3484" y="8384"/>
                    <a:pt x="3384" y="8534"/>
                  </a:cubicBezTo>
                  <a:cubicBezTo>
                    <a:pt x="2758" y="9437"/>
                    <a:pt x="2106" y="10439"/>
                    <a:pt x="1053" y="10940"/>
                  </a:cubicBezTo>
                  <a:cubicBezTo>
                    <a:pt x="1" y="11467"/>
                    <a:pt x="1" y="13572"/>
                    <a:pt x="1354" y="14199"/>
                  </a:cubicBezTo>
                  <a:cubicBezTo>
                    <a:pt x="1404" y="14224"/>
                    <a:pt x="1454" y="14249"/>
                    <a:pt x="1530" y="14274"/>
                  </a:cubicBezTo>
                  <a:cubicBezTo>
                    <a:pt x="1958" y="14445"/>
                    <a:pt x="2487" y="14539"/>
                    <a:pt x="3043" y="14539"/>
                  </a:cubicBezTo>
                  <a:cubicBezTo>
                    <a:pt x="4278" y="14539"/>
                    <a:pt x="5643" y="14076"/>
                    <a:pt x="6317" y="12970"/>
                  </a:cubicBezTo>
                  <a:cubicBezTo>
                    <a:pt x="6642" y="12419"/>
                    <a:pt x="6943" y="11793"/>
                    <a:pt x="7169" y="11191"/>
                  </a:cubicBezTo>
                  <a:cubicBezTo>
                    <a:pt x="7570" y="10214"/>
                    <a:pt x="7820" y="9311"/>
                    <a:pt x="7745" y="8810"/>
                  </a:cubicBezTo>
                  <a:cubicBezTo>
                    <a:pt x="7695" y="8760"/>
                    <a:pt x="7670" y="8735"/>
                    <a:pt x="7620" y="8685"/>
                  </a:cubicBezTo>
                  <a:cubicBezTo>
                    <a:pt x="7093" y="8183"/>
                    <a:pt x="6868" y="7682"/>
                    <a:pt x="6843" y="7607"/>
                  </a:cubicBezTo>
                  <a:cubicBezTo>
                    <a:pt x="6724" y="7628"/>
                    <a:pt x="6611" y="7638"/>
                    <a:pt x="6503" y="7638"/>
                  </a:cubicBezTo>
                  <a:cubicBezTo>
                    <a:pt x="4965" y="7638"/>
                    <a:pt x="4485" y="5604"/>
                    <a:pt x="5164" y="5276"/>
                  </a:cubicBezTo>
                  <a:cubicBezTo>
                    <a:pt x="5269" y="5231"/>
                    <a:pt x="5369" y="5211"/>
                    <a:pt x="5464" y="5211"/>
                  </a:cubicBezTo>
                  <a:cubicBezTo>
                    <a:pt x="6046" y="5211"/>
                    <a:pt x="6417" y="5953"/>
                    <a:pt x="6417" y="5953"/>
                  </a:cubicBezTo>
                  <a:lnTo>
                    <a:pt x="6442" y="5903"/>
                  </a:lnTo>
                  <a:lnTo>
                    <a:pt x="6467" y="5853"/>
                  </a:lnTo>
                  <a:cubicBezTo>
                    <a:pt x="6567" y="5602"/>
                    <a:pt x="6843" y="5000"/>
                    <a:pt x="7068" y="4424"/>
                  </a:cubicBezTo>
                  <a:cubicBezTo>
                    <a:pt x="7194" y="4073"/>
                    <a:pt x="7319" y="3722"/>
                    <a:pt x="7394" y="3447"/>
                  </a:cubicBezTo>
                  <a:cubicBezTo>
                    <a:pt x="7444" y="3271"/>
                    <a:pt x="7570" y="3071"/>
                    <a:pt x="7745" y="2895"/>
                  </a:cubicBezTo>
                  <a:lnTo>
                    <a:pt x="7820" y="2820"/>
                  </a:lnTo>
                  <a:cubicBezTo>
                    <a:pt x="8301" y="2359"/>
                    <a:pt x="9086" y="1995"/>
                    <a:pt x="9816" y="1995"/>
                  </a:cubicBezTo>
                  <a:cubicBezTo>
                    <a:pt x="10000" y="1995"/>
                    <a:pt x="10180" y="2018"/>
                    <a:pt x="10352" y="2068"/>
                  </a:cubicBezTo>
                  <a:cubicBezTo>
                    <a:pt x="10708" y="2167"/>
                    <a:pt x="11007" y="2201"/>
                    <a:pt x="11250" y="2201"/>
                  </a:cubicBezTo>
                  <a:cubicBezTo>
                    <a:pt x="11813" y="2201"/>
                    <a:pt x="12081" y="2018"/>
                    <a:pt x="12081" y="2018"/>
                  </a:cubicBezTo>
                  <a:lnTo>
                    <a:pt x="12106" y="2043"/>
                  </a:lnTo>
                  <a:lnTo>
                    <a:pt x="12106" y="2068"/>
                  </a:lnTo>
                  <a:cubicBezTo>
                    <a:pt x="12156" y="1993"/>
                    <a:pt x="12181" y="1918"/>
                    <a:pt x="12181" y="1843"/>
                  </a:cubicBezTo>
                  <a:cubicBezTo>
                    <a:pt x="12206" y="1567"/>
                    <a:pt x="12056" y="1191"/>
                    <a:pt x="11429" y="690"/>
                  </a:cubicBezTo>
                  <a:cubicBezTo>
                    <a:pt x="10854" y="249"/>
                    <a:pt x="10029" y="0"/>
                    <a:pt x="9136"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15"/>
            <p:cNvSpPr/>
            <p:nvPr/>
          </p:nvSpPr>
          <p:spPr>
            <a:xfrm>
              <a:off x="5056550" y="3148525"/>
              <a:ext cx="466200" cy="470575"/>
            </a:xfrm>
            <a:custGeom>
              <a:rect b="b" l="l" r="r" t="t"/>
              <a:pathLst>
                <a:path extrusionOk="0" h="18823" w="18648">
                  <a:moveTo>
                    <a:pt x="1905" y="1"/>
                  </a:moveTo>
                  <a:lnTo>
                    <a:pt x="0" y="803"/>
                  </a:lnTo>
                  <a:cubicBezTo>
                    <a:pt x="0" y="803"/>
                    <a:pt x="1354" y="2507"/>
                    <a:pt x="5765" y="3058"/>
                  </a:cubicBezTo>
                  <a:cubicBezTo>
                    <a:pt x="8986" y="3461"/>
                    <a:pt x="13157" y="3570"/>
                    <a:pt x="15240" y="3570"/>
                  </a:cubicBezTo>
                  <a:cubicBezTo>
                    <a:pt x="16010" y="3570"/>
                    <a:pt x="16495" y="3555"/>
                    <a:pt x="16542" y="3535"/>
                  </a:cubicBezTo>
                  <a:cubicBezTo>
                    <a:pt x="16549" y="3531"/>
                    <a:pt x="16554" y="3530"/>
                    <a:pt x="16556" y="3530"/>
                  </a:cubicBezTo>
                  <a:cubicBezTo>
                    <a:pt x="16606" y="3530"/>
                    <a:pt x="15351" y="4401"/>
                    <a:pt x="14487" y="8697"/>
                  </a:cubicBezTo>
                  <a:cubicBezTo>
                    <a:pt x="13710" y="12582"/>
                    <a:pt x="14361" y="18823"/>
                    <a:pt x="14361" y="18823"/>
                  </a:cubicBezTo>
                  <a:lnTo>
                    <a:pt x="14863" y="18823"/>
                  </a:lnTo>
                  <a:cubicBezTo>
                    <a:pt x="14888" y="15815"/>
                    <a:pt x="15038" y="8973"/>
                    <a:pt x="15740" y="6743"/>
                  </a:cubicBezTo>
                  <a:cubicBezTo>
                    <a:pt x="16642" y="3860"/>
                    <a:pt x="18647" y="1931"/>
                    <a:pt x="18647" y="1931"/>
                  </a:cubicBezTo>
                  <a:cubicBezTo>
                    <a:pt x="18647" y="1931"/>
                    <a:pt x="13610" y="1880"/>
                    <a:pt x="8096" y="1429"/>
                  </a:cubicBezTo>
                  <a:cubicBezTo>
                    <a:pt x="4186" y="1103"/>
                    <a:pt x="2557" y="402"/>
                    <a:pt x="1905" y="1"/>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15"/>
            <p:cNvSpPr/>
            <p:nvPr/>
          </p:nvSpPr>
          <p:spPr>
            <a:xfrm>
              <a:off x="5550900" y="3214950"/>
              <a:ext cx="75225" cy="399150"/>
            </a:xfrm>
            <a:custGeom>
              <a:rect b="b" l="l" r="r" t="t"/>
              <a:pathLst>
                <a:path extrusionOk="0" h="15966" w="3009">
                  <a:moveTo>
                    <a:pt x="1530" y="0"/>
                  </a:moveTo>
                  <a:cubicBezTo>
                    <a:pt x="1530" y="0"/>
                    <a:pt x="1109" y="1308"/>
                    <a:pt x="652" y="2797"/>
                  </a:cubicBezTo>
                  <a:lnTo>
                    <a:pt x="652" y="2797"/>
                  </a:lnTo>
                  <a:cubicBezTo>
                    <a:pt x="652" y="2792"/>
                    <a:pt x="653" y="2787"/>
                    <a:pt x="653" y="2782"/>
                  </a:cubicBezTo>
                  <a:lnTo>
                    <a:pt x="653" y="2782"/>
                  </a:lnTo>
                  <a:cubicBezTo>
                    <a:pt x="552" y="3108"/>
                    <a:pt x="1" y="4837"/>
                    <a:pt x="753" y="8246"/>
                  </a:cubicBezTo>
                  <a:cubicBezTo>
                    <a:pt x="1605" y="12030"/>
                    <a:pt x="2658" y="15965"/>
                    <a:pt x="2658" y="15965"/>
                  </a:cubicBezTo>
                  <a:lnTo>
                    <a:pt x="3009" y="15940"/>
                  </a:lnTo>
                  <a:cubicBezTo>
                    <a:pt x="2783" y="14787"/>
                    <a:pt x="2282" y="12206"/>
                    <a:pt x="2056" y="9223"/>
                  </a:cubicBezTo>
                  <a:cubicBezTo>
                    <a:pt x="1730" y="5163"/>
                    <a:pt x="1530" y="0"/>
                    <a:pt x="1530" y="0"/>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15"/>
            <p:cNvSpPr/>
            <p:nvPr/>
          </p:nvSpPr>
          <p:spPr>
            <a:xfrm>
              <a:off x="5107300" y="2406050"/>
              <a:ext cx="266325" cy="340600"/>
            </a:xfrm>
            <a:custGeom>
              <a:rect b="b" l="l" r="r" t="t"/>
              <a:pathLst>
                <a:path extrusionOk="0" h="13624" w="10653">
                  <a:moveTo>
                    <a:pt x="4286" y="0"/>
                  </a:moveTo>
                  <a:cubicBezTo>
                    <a:pt x="3810" y="301"/>
                    <a:pt x="3058" y="877"/>
                    <a:pt x="2557" y="1579"/>
                  </a:cubicBezTo>
                  <a:cubicBezTo>
                    <a:pt x="1780" y="2682"/>
                    <a:pt x="1630" y="5389"/>
                    <a:pt x="2156" y="6241"/>
                  </a:cubicBezTo>
                  <a:cubicBezTo>
                    <a:pt x="2682" y="7093"/>
                    <a:pt x="4687" y="9950"/>
                    <a:pt x="2056" y="10953"/>
                  </a:cubicBezTo>
                  <a:cubicBezTo>
                    <a:pt x="552" y="11529"/>
                    <a:pt x="101" y="12582"/>
                    <a:pt x="1" y="13359"/>
                  </a:cubicBezTo>
                  <a:cubicBezTo>
                    <a:pt x="429" y="13530"/>
                    <a:pt x="958" y="13624"/>
                    <a:pt x="1514" y="13624"/>
                  </a:cubicBezTo>
                  <a:cubicBezTo>
                    <a:pt x="2749" y="13624"/>
                    <a:pt x="4114" y="13161"/>
                    <a:pt x="4788" y="12055"/>
                  </a:cubicBezTo>
                  <a:cubicBezTo>
                    <a:pt x="5113" y="11504"/>
                    <a:pt x="5414" y="10878"/>
                    <a:pt x="5640" y="10276"/>
                  </a:cubicBezTo>
                  <a:cubicBezTo>
                    <a:pt x="6041" y="9299"/>
                    <a:pt x="6291" y="8396"/>
                    <a:pt x="6216" y="7895"/>
                  </a:cubicBezTo>
                  <a:cubicBezTo>
                    <a:pt x="6166" y="7845"/>
                    <a:pt x="6141" y="7820"/>
                    <a:pt x="6091" y="7770"/>
                  </a:cubicBezTo>
                  <a:cubicBezTo>
                    <a:pt x="5564" y="7268"/>
                    <a:pt x="5339" y="6767"/>
                    <a:pt x="5314" y="6692"/>
                  </a:cubicBezTo>
                  <a:cubicBezTo>
                    <a:pt x="5195" y="6713"/>
                    <a:pt x="5082" y="6723"/>
                    <a:pt x="4974" y="6723"/>
                  </a:cubicBezTo>
                  <a:cubicBezTo>
                    <a:pt x="3436" y="6723"/>
                    <a:pt x="2956" y="4689"/>
                    <a:pt x="3635" y="4361"/>
                  </a:cubicBezTo>
                  <a:cubicBezTo>
                    <a:pt x="3740" y="4316"/>
                    <a:pt x="3840" y="4296"/>
                    <a:pt x="3935" y="4296"/>
                  </a:cubicBezTo>
                  <a:cubicBezTo>
                    <a:pt x="4517" y="4296"/>
                    <a:pt x="4888" y="5038"/>
                    <a:pt x="4888" y="5038"/>
                  </a:cubicBezTo>
                  <a:lnTo>
                    <a:pt x="4913" y="4988"/>
                  </a:lnTo>
                  <a:lnTo>
                    <a:pt x="4938" y="4938"/>
                  </a:lnTo>
                  <a:cubicBezTo>
                    <a:pt x="5038" y="4687"/>
                    <a:pt x="5314" y="4085"/>
                    <a:pt x="5539" y="3509"/>
                  </a:cubicBezTo>
                  <a:cubicBezTo>
                    <a:pt x="5665" y="3158"/>
                    <a:pt x="5790" y="2807"/>
                    <a:pt x="5865" y="2532"/>
                  </a:cubicBezTo>
                  <a:cubicBezTo>
                    <a:pt x="6078" y="1830"/>
                    <a:pt x="7227" y="1075"/>
                    <a:pt x="8274" y="1075"/>
                  </a:cubicBezTo>
                  <a:cubicBezTo>
                    <a:pt x="8462" y="1075"/>
                    <a:pt x="8647" y="1100"/>
                    <a:pt x="8823" y="1153"/>
                  </a:cubicBezTo>
                  <a:cubicBezTo>
                    <a:pt x="9179" y="1252"/>
                    <a:pt x="9478" y="1286"/>
                    <a:pt x="9721" y="1286"/>
                  </a:cubicBezTo>
                  <a:cubicBezTo>
                    <a:pt x="10284" y="1286"/>
                    <a:pt x="10552" y="1103"/>
                    <a:pt x="10552" y="1103"/>
                  </a:cubicBezTo>
                  <a:lnTo>
                    <a:pt x="10577" y="1128"/>
                  </a:lnTo>
                  <a:lnTo>
                    <a:pt x="10577" y="1153"/>
                  </a:lnTo>
                  <a:cubicBezTo>
                    <a:pt x="10627" y="1078"/>
                    <a:pt x="10652" y="1003"/>
                    <a:pt x="10652" y="928"/>
                  </a:cubicBezTo>
                  <a:cubicBezTo>
                    <a:pt x="10452" y="802"/>
                    <a:pt x="10051" y="702"/>
                    <a:pt x="9299" y="677"/>
                  </a:cubicBezTo>
                  <a:cubicBezTo>
                    <a:pt x="9248" y="676"/>
                    <a:pt x="9198" y="676"/>
                    <a:pt x="9147" y="676"/>
                  </a:cubicBezTo>
                  <a:cubicBezTo>
                    <a:pt x="7886" y="676"/>
                    <a:pt x="6540" y="973"/>
                    <a:pt x="5865" y="1479"/>
                  </a:cubicBezTo>
                  <a:cubicBezTo>
                    <a:pt x="5772" y="1552"/>
                    <a:pt x="5677" y="1584"/>
                    <a:pt x="5582" y="1584"/>
                  </a:cubicBezTo>
                  <a:cubicBezTo>
                    <a:pt x="5088" y="1584"/>
                    <a:pt x="4612" y="710"/>
                    <a:pt x="4612" y="101"/>
                  </a:cubicBezTo>
                  <a:lnTo>
                    <a:pt x="4612" y="126"/>
                  </a:lnTo>
                  <a:cubicBezTo>
                    <a:pt x="4612" y="126"/>
                    <a:pt x="4512" y="50"/>
                    <a:pt x="4286" y="0"/>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15"/>
            <p:cNvSpPr/>
            <p:nvPr/>
          </p:nvSpPr>
          <p:spPr>
            <a:xfrm>
              <a:off x="5690625" y="2779475"/>
              <a:ext cx="132875" cy="198650"/>
            </a:xfrm>
            <a:custGeom>
              <a:rect b="b" l="l" r="r" t="t"/>
              <a:pathLst>
                <a:path extrusionOk="0" h="7946" w="5315">
                  <a:moveTo>
                    <a:pt x="2232" y="1"/>
                  </a:moveTo>
                  <a:cubicBezTo>
                    <a:pt x="2232" y="1"/>
                    <a:pt x="1029" y="3961"/>
                    <a:pt x="1" y="5289"/>
                  </a:cubicBezTo>
                  <a:cubicBezTo>
                    <a:pt x="1" y="5289"/>
                    <a:pt x="753" y="6342"/>
                    <a:pt x="1304" y="7169"/>
                  </a:cubicBezTo>
                  <a:cubicBezTo>
                    <a:pt x="1505" y="7494"/>
                    <a:pt x="1680" y="7770"/>
                    <a:pt x="1780" y="7946"/>
                  </a:cubicBezTo>
                  <a:cubicBezTo>
                    <a:pt x="1780" y="7946"/>
                    <a:pt x="4212" y="6342"/>
                    <a:pt x="5314" y="4136"/>
                  </a:cubicBezTo>
                  <a:cubicBezTo>
                    <a:pt x="5189" y="3835"/>
                    <a:pt x="5089" y="3459"/>
                    <a:pt x="5014" y="3058"/>
                  </a:cubicBezTo>
                  <a:cubicBezTo>
                    <a:pt x="5014" y="3058"/>
                    <a:pt x="4838" y="2733"/>
                    <a:pt x="4562" y="2332"/>
                  </a:cubicBezTo>
                  <a:cubicBezTo>
                    <a:pt x="4287" y="1931"/>
                    <a:pt x="3961" y="1479"/>
                    <a:pt x="3610" y="1204"/>
                  </a:cubicBezTo>
                  <a:cubicBezTo>
                    <a:pt x="2933" y="652"/>
                    <a:pt x="2232" y="1"/>
                    <a:pt x="2232" y="1"/>
                  </a:cubicBez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15"/>
            <p:cNvSpPr/>
            <p:nvPr/>
          </p:nvSpPr>
          <p:spPr>
            <a:xfrm>
              <a:off x="5723225" y="2837750"/>
              <a:ext cx="100275" cy="140375"/>
            </a:xfrm>
            <a:custGeom>
              <a:rect b="b" l="l" r="r" t="t"/>
              <a:pathLst>
                <a:path extrusionOk="0" h="5615" w="4011">
                  <a:moveTo>
                    <a:pt x="3258" y="1"/>
                  </a:moveTo>
                  <a:cubicBezTo>
                    <a:pt x="2807" y="953"/>
                    <a:pt x="1479" y="3484"/>
                    <a:pt x="0" y="4838"/>
                  </a:cubicBezTo>
                  <a:cubicBezTo>
                    <a:pt x="201" y="5163"/>
                    <a:pt x="376" y="5439"/>
                    <a:pt x="476" y="5615"/>
                  </a:cubicBezTo>
                  <a:cubicBezTo>
                    <a:pt x="476" y="5615"/>
                    <a:pt x="2908" y="4011"/>
                    <a:pt x="4010" y="1805"/>
                  </a:cubicBezTo>
                  <a:cubicBezTo>
                    <a:pt x="3885" y="1504"/>
                    <a:pt x="3785" y="1128"/>
                    <a:pt x="3710" y="727"/>
                  </a:cubicBezTo>
                  <a:cubicBezTo>
                    <a:pt x="3710" y="727"/>
                    <a:pt x="3534" y="402"/>
                    <a:pt x="3258" y="1"/>
                  </a:cubicBezTo>
                  <a:close/>
                </a:path>
              </a:pathLst>
            </a:custGeom>
            <a:solidFill>
              <a:srgbClr val="E25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15"/>
            <p:cNvSpPr/>
            <p:nvPr/>
          </p:nvSpPr>
          <p:spPr>
            <a:xfrm>
              <a:off x="5206300" y="2528225"/>
              <a:ext cx="20075" cy="30725"/>
            </a:xfrm>
            <a:custGeom>
              <a:rect b="b" l="l" r="r" t="t"/>
              <a:pathLst>
                <a:path extrusionOk="0" h="1229" w="803">
                  <a:moveTo>
                    <a:pt x="0" y="1"/>
                  </a:moveTo>
                  <a:lnTo>
                    <a:pt x="0" y="76"/>
                  </a:lnTo>
                  <a:cubicBezTo>
                    <a:pt x="0" y="76"/>
                    <a:pt x="527" y="727"/>
                    <a:pt x="702" y="1204"/>
                  </a:cubicBezTo>
                  <a:lnTo>
                    <a:pt x="752" y="1229"/>
                  </a:lnTo>
                  <a:lnTo>
                    <a:pt x="777" y="1229"/>
                  </a:lnTo>
                  <a:lnTo>
                    <a:pt x="802" y="1153"/>
                  </a:lnTo>
                  <a:cubicBezTo>
                    <a:pt x="627" y="677"/>
                    <a:pt x="101" y="26"/>
                    <a:pt x="76" y="1"/>
                  </a:cubicBez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15"/>
            <p:cNvSpPr/>
            <p:nvPr/>
          </p:nvSpPr>
          <p:spPr>
            <a:xfrm>
              <a:off x="5206925" y="2537000"/>
              <a:ext cx="15050" cy="15050"/>
            </a:xfrm>
            <a:custGeom>
              <a:rect b="b" l="l" r="r" t="t"/>
              <a:pathLst>
                <a:path extrusionOk="0" h="602" w="602">
                  <a:moveTo>
                    <a:pt x="276" y="0"/>
                  </a:moveTo>
                  <a:cubicBezTo>
                    <a:pt x="251" y="25"/>
                    <a:pt x="26" y="126"/>
                    <a:pt x="1" y="301"/>
                  </a:cubicBezTo>
                  <a:cubicBezTo>
                    <a:pt x="1" y="351"/>
                    <a:pt x="1" y="426"/>
                    <a:pt x="76" y="477"/>
                  </a:cubicBezTo>
                  <a:cubicBezTo>
                    <a:pt x="151" y="577"/>
                    <a:pt x="251" y="602"/>
                    <a:pt x="351" y="602"/>
                  </a:cubicBezTo>
                  <a:cubicBezTo>
                    <a:pt x="452" y="602"/>
                    <a:pt x="552" y="577"/>
                    <a:pt x="602" y="527"/>
                  </a:cubicBezTo>
                  <a:lnTo>
                    <a:pt x="602" y="477"/>
                  </a:lnTo>
                  <a:lnTo>
                    <a:pt x="552" y="452"/>
                  </a:lnTo>
                  <a:cubicBezTo>
                    <a:pt x="536" y="452"/>
                    <a:pt x="442" y="500"/>
                    <a:pt x="331" y="500"/>
                  </a:cubicBezTo>
                  <a:cubicBezTo>
                    <a:pt x="264" y="500"/>
                    <a:pt x="192" y="483"/>
                    <a:pt x="126" y="426"/>
                  </a:cubicBezTo>
                  <a:lnTo>
                    <a:pt x="101" y="326"/>
                  </a:lnTo>
                  <a:cubicBezTo>
                    <a:pt x="101" y="226"/>
                    <a:pt x="251" y="126"/>
                    <a:pt x="301" y="101"/>
                  </a:cubicBezTo>
                  <a:lnTo>
                    <a:pt x="326" y="25"/>
                  </a:lnTo>
                  <a:lnTo>
                    <a:pt x="276" y="0"/>
                  </a:ln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15"/>
            <p:cNvSpPr/>
            <p:nvPr/>
          </p:nvSpPr>
          <p:spPr>
            <a:xfrm>
              <a:off x="5334750" y="2509425"/>
              <a:ext cx="25700" cy="65200"/>
            </a:xfrm>
            <a:custGeom>
              <a:rect b="b" l="l" r="r" t="t"/>
              <a:pathLst>
                <a:path extrusionOk="0" h="2608" w="1028">
                  <a:moveTo>
                    <a:pt x="727" y="1"/>
                  </a:moveTo>
                  <a:lnTo>
                    <a:pt x="677" y="51"/>
                  </a:lnTo>
                  <a:cubicBezTo>
                    <a:pt x="677" y="126"/>
                    <a:pt x="602" y="1830"/>
                    <a:pt x="878" y="2482"/>
                  </a:cubicBezTo>
                  <a:cubicBezTo>
                    <a:pt x="677" y="2407"/>
                    <a:pt x="201" y="2256"/>
                    <a:pt x="50" y="2181"/>
                  </a:cubicBezTo>
                  <a:lnTo>
                    <a:pt x="0" y="2206"/>
                  </a:lnTo>
                  <a:lnTo>
                    <a:pt x="0" y="2256"/>
                  </a:lnTo>
                  <a:cubicBezTo>
                    <a:pt x="226" y="2382"/>
                    <a:pt x="928" y="2607"/>
                    <a:pt x="953" y="2607"/>
                  </a:cubicBezTo>
                  <a:lnTo>
                    <a:pt x="1003" y="2607"/>
                  </a:lnTo>
                  <a:lnTo>
                    <a:pt x="1028" y="2532"/>
                  </a:lnTo>
                  <a:cubicBezTo>
                    <a:pt x="702" y="2006"/>
                    <a:pt x="777" y="76"/>
                    <a:pt x="777" y="51"/>
                  </a:cubicBezTo>
                  <a:lnTo>
                    <a:pt x="727"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15"/>
            <p:cNvSpPr/>
            <p:nvPr/>
          </p:nvSpPr>
          <p:spPr>
            <a:xfrm>
              <a:off x="5888000" y="2639125"/>
              <a:ext cx="28225" cy="7550"/>
            </a:xfrm>
            <a:custGeom>
              <a:rect b="b" l="l" r="r" t="t"/>
              <a:pathLst>
                <a:path extrusionOk="0" h="302" w="1129">
                  <a:moveTo>
                    <a:pt x="1078" y="1"/>
                  </a:moveTo>
                  <a:cubicBezTo>
                    <a:pt x="1053" y="1"/>
                    <a:pt x="427" y="201"/>
                    <a:pt x="51" y="201"/>
                  </a:cubicBezTo>
                  <a:lnTo>
                    <a:pt x="1" y="251"/>
                  </a:lnTo>
                  <a:lnTo>
                    <a:pt x="51" y="301"/>
                  </a:lnTo>
                  <a:cubicBezTo>
                    <a:pt x="452" y="276"/>
                    <a:pt x="1078" y="101"/>
                    <a:pt x="1104" y="76"/>
                  </a:cubicBezTo>
                  <a:lnTo>
                    <a:pt x="1129" y="26"/>
                  </a:lnTo>
                  <a:lnTo>
                    <a:pt x="1078" y="1"/>
                  </a:lnTo>
                  <a:close/>
                </a:path>
              </a:pathLst>
            </a:custGeom>
            <a:solidFill>
              <a:srgbClr val="E237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15"/>
            <p:cNvSpPr/>
            <p:nvPr/>
          </p:nvSpPr>
          <p:spPr>
            <a:xfrm>
              <a:off x="5327850" y="2599025"/>
              <a:ext cx="67700" cy="198650"/>
            </a:xfrm>
            <a:custGeom>
              <a:rect b="b" l="l" r="r" t="t"/>
              <a:pathLst>
                <a:path extrusionOk="0" h="7946" w="2708">
                  <a:moveTo>
                    <a:pt x="1755" y="1"/>
                  </a:moveTo>
                  <a:lnTo>
                    <a:pt x="1755" y="76"/>
                  </a:lnTo>
                  <a:cubicBezTo>
                    <a:pt x="2056" y="301"/>
                    <a:pt x="2582" y="1153"/>
                    <a:pt x="2231" y="2357"/>
                  </a:cubicBezTo>
                  <a:cubicBezTo>
                    <a:pt x="1880" y="3534"/>
                    <a:pt x="1254" y="5164"/>
                    <a:pt x="627" y="5915"/>
                  </a:cubicBezTo>
                  <a:cubicBezTo>
                    <a:pt x="1" y="6642"/>
                    <a:pt x="351" y="7845"/>
                    <a:pt x="351" y="7895"/>
                  </a:cubicBezTo>
                  <a:lnTo>
                    <a:pt x="402" y="7946"/>
                  </a:lnTo>
                  <a:lnTo>
                    <a:pt x="427" y="7946"/>
                  </a:lnTo>
                  <a:lnTo>
                    <a:pt x="452" y="7870"/>
                  </a:lnTo>
                  <a:cubicBezTo>
                    <a:pt x="452" y="7870"/>
                    <a:pt x="101" y="6667"/>
                    <a:pt x="702" y="5966"/>
                  </a:cubicBezTo>
                  <a:cubicBezTo>
                    <a:pt x="1329" y="5214"/>
                    <a:pt x="1981" y="3560"/>
                    <a:pt x="2331" y="2382"/>
                  </a:cubicBezTo>
                  <a:cubicBezTo>
                    <a:pt x="2707" y="1128"/>
                    <a:pt x="2131" y="226"/>
                    <a:pt x="1805" y="1"/>
                  </a:cubicBezTo>
                  <a:close/>
                </a:path>
              </a:pathLst>
            </a:custGeom>
            <a:solidFill>
              <a:srgbClr val="FEC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15"/>
            <p:cNvSpPr/>
            <p:nvPr/>
          </p:nvSpPr>
          <p:spPr>
            <a:xfrm>
              <a:off x="5134875" y="2666075"/>
              <a:ext cx="62050" cy="45750"/>
            </a:xfrm>
            <a:custGeom>
              <a:rect b="b" l="l" r="r" t="t"/>
              <a:pathLst>
                <a:path extrusionOk="0" h="1830" w="2482">
                  <a:moveTo>
                    <a:pt x="2456" y="0"/>
                  </a:moveTo>
                  <a:lnTo>
                    <a:pt x="2406" y="25"/>
                  </a:lnTo>
                  <a:cubicBezTo>
                    <a:pt x="1880" y="1228"/>
                    <a:pt x="50" y="1730"/>
                    <a:pt x="25" y="1730"/>
                  </a:cubicBezTo>
                  <a:lnTo>
                    <a:pt x="0" y="1805"/>
                  </a:lnTo>
                  <a:lnTo>
                    <a:pt x="50" y="1830"/>
                  </a:lnTo>
                  <a:cubicBezTo>
                    <a:pt x="126" y="1805"/>
                    <a:pt x="1955" y="1329"/>
                    <a:pt x="2481" y="50"/>
                  </a:cubicBezTo>
                  <a:lnTo>
                    <a:pt x="2456" y="0"/>
                  </a:lnTo>
                  <a:close/>
                </a:path>
              </a:pathLst>
            </a:custGeom>
            <a:solidFill>
              <a:srgbClr val="513B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15"/>
            <p:cNvSpPr/>
            <p:nvPr/>
          </p:nvSpPr>
          <p:spPr>
            <a:xfrm>
              <a:off x="5158050" y="2426100"/>
              <a:ext cx="50150" cy="158550"/>
            </a:xfrm>
            <a:custGeom>
              <a:rect b="b" l="l" r="r" t="t"/>
              <a:pathLst>
                <a:path extrusionOk="0" h="6342" w="2006">
                  <a:moveTo>
                    <a:pt x="1930" y="0"/>
                  </a:moveTo>
                  <a:cubicBezTo>
                    <a:pt x="1880" y="75"/>
                    <a:pt x="1780" y="126"/>
                    <a:pt x="1705" y="201"/>
                  </a:cubicBezTo>
                  <a:cubicBezTo>
                    <a:pt x="1279" y="527"/>
                    <a:pt x="702" y="978"/>
                    <a:pt x="427" y="2306"/>
                  </a:cubicBezTo>
                  <a:cubicBezTo>
                    <a:pt x="301" y="2908"/>
                    <a:pt x="251" y="3609"/>
                    <a:pt x="226" y="4261"/>
                  </a:cubicBezTo>
                  <a:cubicBezTo>
                    <a:pt x="176" y="4913"/>
                    <a:pt x="151" y="5514"/>
                    <a:pt x="26" y="5965"/>
                  </a:cubicBezTo>
                  <a:cubicBezTo>
                    <a:pt x="51" y="6091"/>
                    <a:pt x="26" y="6216"/>
                    <a:pt x="1" y="6341"/>
                  </a:cubicBezTo>
                  <a:cubicBezTo>
                    <a:pt x="226" y="5890"/>
                    <a:pt x="276" y="5138"/>
                    <a:pt x="326" y="4261"/>
                  </a:cubicBezTo>
                  <a:cubicBezTo>
                    <a:pt x="351" y="3609"/>
                    <a:pt x="377" y="2933"/>
                    <a:pt x="502" y="2331"/>
                  </a:cubicBezTo>
                  <a:cubicBezTo>
                    <a:pt x="778" y="1028"/>
                    <a:pt x="1354" y="602"/>
                    <a:pt x="1755" y="276"/>
                  </a:cubicBezTo>
                  <a:cubicBezTo>
                    <a:pt x="1855" y="201"/>
                    <a:pt x="1930" y="151"/>
                    <a:pt x="2006" y="75"/>
                  </a:cubicBezTo>
                  <a:lnTo>
                    <a:pt x="2006" y="0"/>
                  </a:lnTo>
                  <a:close/>
                </a:path>
              </a:pathLst>
            </a:custGeom>
            <a:solidFill>
              <a:srgbClr val="513B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15"/>
            <p:cNvSpPr/>
            <p:nvPr/>
          </p:nvSpPr>
          <p:spPr>
            <a:xfrm>
              <a:off x="5248275" y="2407300"/>
              <a:ext cx="16325" cy="48275"/>
            </a:xfrm>
            <a:custGeom>
              <a:rect b="b" l="l" r="r" t="t"/>
              <a:pathLst>
                <a:path extrusionOk="0" h="1931" w="653">
                  <a:moveTo>
                    <a:pt x="76" y="0"/>
                  </a:moveTo>
                  <a:lnTo>
                    <a:pt x="26" y="51"/>
                  </a:lnTo>
                  <a:cubicBezTo>
                    <a:pt x="1" y="827"/>
                    <a:pt x="377" y="1579"/>
                    <a:pt x="577" y="1930"/>
                  </a:cubicBezTo>
                  <a:lnTo>
                    <a:pt x="652" y="1855"/>
                  </a:lnTo>
                  <a:cubicBezTo>
                    <a:pt x="452" y="1504"/>
                    <a:pt x="101" y="777"/>
                    <a:pt x="126" y="51"/>
                  </a:cubicBezTo>
                  <a:lnTo>
                    <a:pt x="76" y="0"/>
                  </a:lnTo>
                  <a:close/>
                </a:path>
              </a:pathLst>
            </a:custGeom>
            <a:solidFill>
              <a:srgbClr val="513B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15"/>
            <p:cNvSpPr/>
            <p:nvPr/>
          </p:nvSpPr>
          <p:spPr>
            <a:xfrm>
              <a:off x="5327225" y="2392250"/>
              <a:ext cx="30100" cy="36375"/>
            </a:xfrm>
            <a:custGeom>
              <a:rect b="b" l="l" r="r" t="t"/>
              <a:pathLst>
                <a:path extrusionOk="0" h="1455" w="1204">
                  <a:moveTo>
                    <a:pt x="1" y="1"/>
                  </a:moveTo>
                  <a:lnTo>
                    <a:pt x="26" y="76"/>
                  </a:lnTo>
                  <a:cubicBezTo>
                    <a:pt x="727" y="427"/>
                    <a:pt x="1103" y="1404"/>
                    <a:pt x="1103" y="1429"/>
                  </a:cubicBezTo>
                  <a:lnTo>
                    <a:pt x="1153" y="1455"/>
                  </a:lnTo>
                  <a:lnTo>
                    <a:pt x="1204" y="1379"/>
                  </a:lnTo>
                  <a:cubicBezTo>
                    <a:pt x="1179" y="1329"/>
                    <a:pt x="803" y="377"/>
                    <a:pt x="51" y="1"/>
                  </a:cubicBezTo>
                  <a:close/>
                </a:path>
              </a:pathLst>
            </a:custGeom>
            <a:solidFill>
              <a:srgbClr val="513B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15"/>
            <p:cNvSpPr/>
            <p:nvPr/>
          </p:nvSpPr>
          <p:spPr>
            <a:xfrm>
              <a:off x="5202550" y="2417950"/>
              <a:ext cx="21325" cy="82725"/>
            </a:xfrm>
            <a:custGeom>
              <a:rect b="b" l="l" r="r" t="t"/>
              <a:pathLst>
                <a:path extrusionOk="0" h="3309" w="853">
                  <a:moveTo>
                    <a:pt x="827" y="0"/>
                  </a:moveTo>
                  <a:lnTo>
                    <a:pt x="777" y="26"/>
                  </a:lnTo>
                  <a:cubicBezTo>
                    <a:pt x="677" y="201"/>
                    <a:pt x="0" y="1705"/>
                    <a:pt x="627" y="3259"/>
                  </a:cubicBezTo>
                  <a:lnTo>
                    <a:pt x="677" y="3309"/>
                  </a:lnTo>
                  <a:lnTo>
                    <a:pt x="702" y="3284"/>
                  </a:lnTo>
                  <a:lnTo>
                    <a:pt x="727" y="3234"/>
                  </a:lnTo>
                  <a:cubicBezTo>
                    <a:pt x="100" y="1705"/>
                    <a:pt x="777" y="226"/>
                    <a:pt x="852" y="76"/>
                  </a:cubicBezTo>
                  <a:lnTo>
                    <a:pt x="827" y="0"/>
                  </a:lnTo>
                  <a:close/>
                </a:path>
              </a:pathLst>
            </a:custGeom>
            <a:solidFill>
              <a:srgbClr val="513B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15"/>
            <p:cNvSpPr/>
            <p:nvPr/>
          </p:nvSpPr>
          <p:spPr>
            <a:xfrm>
              <a:off x="5196275" y="2436750"/>
              <a:ext cx="14425" cy="70825"/>
            </a:xfrm>
            <a:custGeom>
              <a:rect b="b" l="l" r="r" t="t"/>
              <a:pathLst>
                <a:path extrusionOk="0" h="2833" w="577">
                  <a:moveTo>
                    <a:pt x="452" y="0"/>
                  </a:moveTo>
                  <a:lnTo>
                    <a:pt x="401" y="25"/>
                  </a:lnTo>
                  <a:cubicBezTo>
                    <a:pt x="0" y="953"/>
                    <a:pt x="452" y="2732"/>
                    <a:pt x="477" y="2807"/>
                  </a:cubicBezTo>
                  <a:lnTo>
                    <a:pt x="527" y="2832"/>
                  </a:lnTo>
                  <a:lnTo>
                    <a:pt x="552" y="2832"/>
                  </a:lnTo>
                  <a:lnTo>
                    <a:pt x="577" y="2782"/>
                  </a:lnTo>
                  <a:cubicBezTo>
                    <a:pt x="577" y="2757"/>
                    <a:pt x="101" y="978"/>
                    <a:pt x="477" y="76"/>
                  </a:cubicBezTo>
                  <a:lnTo>
                    <a:pt x="452" y="0"/>
                  </a:lnTo>
                  <a:close/>
                </a:path>
              </a:pathLst>
            </a:custGeom>
            <a:solidFill>
              <a:srgbClr val="513B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15"/>
            <p:cNvSpPr/>
            <p:nvPr/>
          </p:nvSpPr>
          <p:spPr>
            <a:xfrm>
              <a:off x="5176225" y="2490625"/>
              <a:ext cx="10675" cy="48900"/>
            </a:xfrm>
            <a:custGeom>
              <a:rect b="b" l="l" r="r" t="t"/>
              <a:pathLst>
                <a:path extrusionOk="0" h="1956" w="427">
                  <a:moveTo>
                    <a:pt x="376" y="1"/>
                  </a:moveTo>
                  <a:lnTo>
                    <a:pt x="301" y="51"/>
                  </a:lnTo>
                  <a:cubicBezTo>
                    <a:pt x="201" y="226"/>
                    <a:pt x="0" y="1154"/>
                    <a:pt x="226" y="1931"/>
                  </a:cubicBezTo>
                  <a:lnTo>
                    <a:pt x="276" y="1956"/>
                  </a:lnTo>
                  <a:lnTo>
                    <a:pt x="326" y="1880"/>
                  </a:lnTo>
                  <a:cubicBezTo>
                    <a:pt x="101" y="1129"/>
                    <a:pt x="326" y="176"/>
                    <a:pt x="401" y="101"/>
                  </a:cubicBezTo>
                  <a:lnTo>
                    <a:pt x="426" y="26"/>
                  </a:lnTo>
                  <a:lnTo>
                    <a:pt x="376" y="1"/>
                  </a:lnTo>
                  <a:close/>
                </a:path>
              </a:pathLst>
            </a:custGeom>
            <a:solidFill>
              <a:srgbClr val="513B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15"/>
            <p:cNvSpPr/>
            <p:nvPr/>
          </p:nvSpPr>
          <p:spPr>
            <a:xfrm>
              <a:off x="5298400" y="2387875"/>
              <a:ext cx="20700" cy="18825"/>
            </a:xfrm>
            <a:custGeom>
              <a:rect b="b" l="l" r="r" t="t"/>
              <a:pathLst>
                <a:path extrusionOk="0" h="753" w="828">
                  <a:moveTo>
                    <a:pt x="51" y="0"/>
                  </a:moveTo>
                  <a:lnTo>
                    <a:pt x="1" y="51"/>
                  </a:lnTo>
                  <a:lnTo>
                    <a:pt x="26" y="101"/>
                  </a:lnTo>
                  <a:cubicBezTo>
                    <a:pt x="26" y="101"/>
                    <a:pt x="452" y="251"/>
                    <a:pt x="753" y="727"/>
                  </a:cubicBezTo>
                  <a:lnTo>
                    <a:pt x="778" y="752"/>
                  </a:lnTo>
                  <a:lnTo>
                    <a:pt x="828" y="752"/>
                  </a:lnTo>
                  <a:lnTo>
                    <a:pt x="828" y="677"/>
                  </a:lnTo>
                  <a:cubicBezTo>
                    <a:pt x="527" y="176"/>
                    <a:pt x="76" y="26"/>
                    <a:pt x="51" y="0"/>
                  </a:cubicBezTo>
                  <a:close/>
                </a:path>
              </a:pathLst>
            </a:custGeom>
            <a:solidFill>
              <a:srgbClr val="513B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15"/>
            <p:cNvSpPr/>
            <p:nvPr/>
          </p:nvSpPr>
          <p:spPr>
            <a:xfrm>
              <a:off x="5086000" y="2661050"/>
              <a:ext cx="55775" cy="43900"/>
            </a:xfrm>
            <a:custGeom>
              <a:rect b="b" l="l" r="r" t="t"/>
              <a:pathLst>
                <a:path extrusionOk="0" h="1756" w="2231">
                  <a:moveTo>
                    <a:pt x="2181" y="1"/>
                  </a:moveTo>
                  <a:lnTo>
                    <a:pt x="2131" y="26"/>
                  </a:lnTo>
                  <a:cubicBezTo>
                    <a:pt x="2131" y="51"/>
                    <a:pt x="1955" y="477"/>
                    <a:pt x="1128" y="728"/>
                  </a:cubicBezTo>
                  <a:cubicBezTo>
                    <a:pt x="251" y="978"/>
                    <a:pt x="51" y="1354"/>
                    <a:pt x="0" y="1705"/>
                  </a:cubicBezTo>
                  <a:lnTo>
                    <a:pt x="25" y="1755"/>
                  </a:lnTo>
                  <a:lnTo>
                    <a:pt x="51" y="1755"/>
                  </a:lnTo>
                  <a:lnTo>
                    <a:pt x="101" y="1730"/>
                  </a:lnTo>
                  <a:cubicBezTo>
                    <a:pt x="151" y="1354"/>
                    <a:pt x="376" y="1053"/>
                    <a:pt x="1178" y="803"/>
                  </a:cubicBezTo>
                  <a:cubicBezTo>
                    <a:pt x="2030" y="552"/>
                    <a:pt x="2206" y="101"/>
                    <a:pt x="2231" y="76"/>
                  </a:cubicBezTo>
                  <a:lnTo>
                    <a:pt x="2181" y="1"/>
                  </a:lnTo>
                  <a:close/>
                </a:path>
              </a:pathLst>
            </a:custGeom>
            <a:solidFill>
              <a:srgbClr val="513B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15"/>
            <p:cNvSpPr/>
            <p:nvPr/>
          </p:nvSpPr>
          <p:spPr>
            <a:xfrm>
              <a:off x="5216950" y="2617825"/>
              <a:ext cx="16325" cy="54525"/>
            </a:xfrm>
            <a:custGeom>
              <a:rect b="b" l="l" r="r" t="t"/>
              <a:pathLst>
                <a:path extrusionOk="0" h="2181" w="653">
                  <a:moveTo>
                    <a:pt x="502" y="0"/>
                  </a:moveTo>
                  <a:lnTo>
                    <a:pt x="502" y="76"/>
                  </a:lnTo>
                  <a:cubicBezTo>
                    <a:pt x="577" y="176"/>
                    <a:pt x="427" y="1529"/>
                    <a:pt x="1" y="2106"/>
                  </a:cubicBezTo>
                  <a:lnTo>
                    <a:pt x="1" y="2181"/>
                  </a:lnTo>
                  <a:lnTo>
                    <a:pt x="26" y="2181"/>
                  </a:lnTo>
                  <a:lnTo>
                    <a:pt x="76" y="2156"/>
                  </a:lnTo>
                  <a:cubicBezTo>
                    <a:pt x="502" y="1605"/>
                    <a:pt x="652" y="351"/>
                    <a:pt x="602" y="76"/>
                  </a:cubicBezTo>
                  <a:cubicBezTo>
                    <a:pt x="602" y="26"/>
                    <a:pt x="602" y="0"/>
                    <a:pt x="577" y="0"/>
                  </a:cubicBezTo>
                  <a:close/>
                </a:path>
              </a:pathLst>
            </a:custGeom>
            <a:solidFill>
              <a:srgbClr val="513B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15"/>
            <p:cNvSpPr/>
            <p:nvPr/>
          </p:nvSpPr>
          <p:spPr>
            <a:xfrm>
              <a:off x="5113575" y="2788250"/>
              <a:ext cx="144750" cy="125350"/>
            </a:xfrm>
            <a:custGeom>
              <a:rect b="b" l="l" r="r" t="t"/>
              <a:pathLst>
                <a:path extrusionOk="0" h="5014" w="5790">
                  <a:moveTo>
                    <a:pt x="5489" y="2808"/>
                  </a:moveTo>
                  <a:cubicBezTo>
                    <a:pt x="5589" y="3409"/>
                    <a:pt x="5664" y="3885"/>
                    <a:pt x="5689" y="4011"/>
                  </a:cubicBezTo>
                  <a:cubicBezTo>
                    <a:pt x="5514" y="4061"/>
                    <a:pt x="4787" y="4361"/>
                    <a:pt x="3208" y="4662"/>
                  </a:cubicBezTo>
                  <a:cubicBezTo>
                    <a:pt x="2111" y="4885"/>
                    <a:pt x="1177" y="4920"/>
                    <a:pt x="617" y="4920"/>
                  </a:cubicBezTo>
                  <a:cubicBezTo>
                    <a:pt x="359" y="4920"/>
                    <a:pt x="180" y="4913"/>
                    <a:pt x="100" y="4913"/>
                  </a:cubicBezTo>
                  <a:cubicBezTo>
                    <a:pt x="100" y="4762"/>
                    <a:pt x="125" y="4286"/>
                    <a:pt x="176" y="3685"/>
                  </a:cubicBezTo>
                  <a:cubicBezTo>
                    <a:pt x="276" y="3685"/>
                    <a:pt x="627" y="3710"/>
                    <a:pt x="1153" y="3710"/>
                  </a:cubicBezTo>
                  <a:cubicBezTo>
                    <a:pt x="2356" y="3710"/>
                    <a:pt x="4336" y="3585"/>
                    <a:pt x="5489" y="2808"/>
                  </a:cubicBezTo>
                  <a:close/>
                  <a:moveTo>
                    <a:pt x="5038" y="1"/>
                  </a:moveTo>
                  <a:lnTo>
                    <a:pt x="5013" y="51"/>
                  </a:lnTo>
                  <a:cubicBezTo>
                    <a:pt x="5138" y="752"/>
                    <a:pt x="5313" y="1830"/>
                    <a:pt x="5464" y="2707"/>
                  </a:cubicBezTo>
                  <a:cubicBezTo>
                    <a:pt x="4315" y="3485"/>
                    <a:pt x="2306" y="3615"/>
                    <a:pt x="1116" y="3615"/>
                  </a:cubicBezTo>
                  <a:cubicBezTo>
                    <a:pt x="619" y="3615"/>
                    <a:pt x="264" y="3592"/>
                    <a:pt x="176" y="3585"/>
                  </a:cubicBezTo>
                  <a:cubicBezTo>
                    <a:pt x="251" y="2657"/>
                    <a:pt x="376" y="1479"/>
                    <a:pt x="577" y="727"/>
                  </a:cubicBezTo>
                  <a:lnTo>
                    <a:pt x="552" y="677"/>
                  </a:lnTo>
                  <a:lnTo>
                    <a:pt x="501" y="702"/>
                  </a:lnTo>
                  <a:cubicBezTo>
                    <a:pt x="125" y="2106"/>
                    <a:pt x="0" y="4913"/>
                    <a:pt x="0" y="4938"/>
                  </a:cubicBezTo>
                  <a:lnTo>
                    <a:pt x="50" y="4988"/>
                  </a:lnTo>
                  <a:cubicBezTo>
                    <a:pt x="50" y="4988"/>
                    <a:pt x="301" y="5013"/>
                    <a:pt x="752" y="5013"/>
                  </a:cubicBezTo>
                  <a:cubicBezTo>
                    <a:pt x="1328" y="5013"/>
                    <a:pt x="2206" y="4963"/>
                    <a:pt x="3233" y="4762"/>
                  </a:cubicBezTo>
                  <a:cubicBezTo>
                    <a:pt x="5038" y="4412"/>
                    <a:pt x="5714" y="4086"/>
                    <a:pt x="5765" y="4086"/>
                  </a:cubicBezTo>
                  <a:lnTo>
                    <a:pt x="5765" y="4061"/>
                  </a:lnTo>
                  <a:lnTo>
                    <a:pt x="5790" y="4061"/>
                  </a:lnTo>
                  <a:lnTo>
                    <a:pt x="5790" y="4036"/>
                  </a:lnTo>
                  <a:cubicBezTo>
                    <a:pt x="5765" y="3935"/>
                    <a:pt x="5339" y="1304"/>
                    <a:pt x="5113" y="26"/>
                  </a:cubicBezTo>
                  <a:lnTo>
                    <a:pt x="5038"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15"/>
            <p:cNvSpPr/>
            <p:nvPr/>
          </p:nvSpPr>
          <p:spPr>
            <a:xfrm>
              <a:off x="5265825" y="2783875"/>
              <a:ext cx="124075" cy="143500"/>
            </a:xfrm>
            <a:custGeom>
              <a:rect b="b" l="l" r="r" t="t"/>
              <a:pathLst>
                <a:path extrusionOk="0" h="5740" w="4963">
                  <a:moveTo>
                    <a:pt x="2557" y="0"/>
                  </a:moveTo>
                  <a:lnTo>
                    <a:pt x="2532" y="75"/>
                  </a:lnTo>
                  <a:cubicBezTo>
                    <a:pt x="2908" y="802"/>
                    <a:pt x="2983" y="2231"/>
                    <a:pt x="2832" y="3083"/>
                  </a:cubicBezTo>
                  <a:cubicBezTo>
                    <a:pt x="2682" y="3935"/>
                    <a:pt x="1830" y="4662"/>
                    <a:pt x="1103" y="4912"/>
                  </a:cubicBezTo>
                  <a:cubicBezTo>
                    <a:pt x="376" y="5163"/>
                    <a:pt x="25" y="5639"/>
                    <a:pt x="0" y="5664"/>
                  </a:cubicBezTo>
                  <a:lnTo>
                    <a:pt x="25" y="5714"/>
                  </a:lnTo>
                  <a:lnTo>
                    <a:pt x="51" y="5740"/>
                  </a:lnTo>
                  <a:lnTo>
                    <a:pt x="76" y="5714"/>
                  </a:lnTo>
                  <a:cubicBezTo>
                    <a:pt x="76" y="5714"/>
                    <a:pt x="452" y="5238"/>
                    <a:pt x="1128" y="5013"/>
                  </a:cubicBezTo>
                  <a:cubicBezTo>
                    <a:pt x="1830" y="4762"/>
                    <a:pt x="2657" y="4060"/>
                    <a:pt x="2883" y="3258"/>
                  </a:cubicBezTo>
                  <a:cubicBezTo>
                    <a:pt x="3008" y="3233"/>
                    <a:pt x="4512" y="3008"/>
                    <a:pt x="4938" y="2857"/>
                  </a:cubicBezTo>
                  <a:lnTo>
                    <a:pt x="4963" y="2782"/>
                  </a:lnTo>
                  <a:cubicBezTo>
                    <a:pt x="4963" y="2782"/>
                    <a:pt x="4512" y="1103"/>
                    <a:pt x="4386" y="476"/>
                  </a:cubicBezTo>
                  <a:lnTo>
                    <a:pt x="4336" y="426"/>
                  </a:lnTo>
                  <a:lnTo>
                    <a:pt x="4286" y="476"/>
                  </a:lnTo>
                  <a:cubicBezTo>
                    <a:pt x="4411" y="1078"/>
                    <a:pt x="4787" y="2506"/>
                    <a:pt x="4863" y="2782"/>
                  </a:cubicBezTo>
                  <a:cubicBezTo>
                    <a:pt x="4437" y="2932"/>
                    <a:pt x="3158" y="3108"/>
                    <a:pt x="2908" y="3158"/>
                  </a:cubicBezTo>
                  <a:lnTo>
                    <a:pt x="2933" y="3108"/>
                  </a:lnTo>
                  <a:cubicBezTo>
                    <a:pt x="3083" y="2256"/>
                    <a:pt x="3008" y="777"/>
                    <a:pt x="2632" y="25"/>
                  </a:cubicBezTo>
                  <a:lnTo>
                    <a:pt x="2557"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15"/>
            <p:cNvSpPr/>
            <p:nvPr/>
          </p:nvSpPr>
          <p:spPr>
            <a:xfrm>
              <a:off x="5288375" y="3090875"/>
              <a:ext cx="302650" cy="231875"/>
            </a:xfrm>
            <a:custGeom>
              <a:rect b="b" l="l" r="r" t="t"/>
              <a:pathLst>
                <a:path extrusionOk="0" h="9275" w="12106">
                  <a:moveTo>
                    <a:pt x="51" y="1"/>
                  </a:moveTo>
                  <a:lnTo>
                    <a:pt x="1" y="26"/>
                  </a:lnTo>
                  <a:lnTo>
                    <a:pt x="51" y="101"/>
                  </a:lnTo>
                  <a:cubicBezTo>
                    <a:pt x="101" y="101"/>
                    <a:pt x="6667" y="1279"/>
                    <a:pt x="8823" y="1931"/>
                  </a:cubicBezTo>
                  <a:cubicBezTo>
                    <a:pt x="10978" y="2607"/>
                    <a:pt x="11981" y="3760"/>
                    <a:pt x="11981" y="4562"/>
                  </a:cubicBezTo>
                  <a:cubicBezTo>
                    <a:pt x="12006" y="5139"/>
                    <a:pt x="11454" y="6718"/>
                    <a:pt x="11003" y="7971"/>
                  </a:cubicBezTo>
                  <a:cubicBezTo>
                    <a:pt x="10828" y="8472"/>
                    <a:pt x="10677" y="8923"/>
                    <a:pt x="10577" y="9224"/>
                  </a:cubicBezTo>
                  <a:lnTo>
                    <a:pt x="10602" y="9274"/>
                  </a:lnTo>
                  <a:lnTo>
                    <a:pt x="10627" y="9274"/>
                  </a:lnTo>
                  <a:lnTo>
                    <a:pt x="10677" y="9249"/>
                  </a:lnTo>
                  <a:cubicBezTo>
                    <a:pt x="10778" y="8948"/>
                    <a:pt x="10928" y="8497"/>
                    <a:pt x="11103" y="7996"/>
                  </a:cubicBezTo>
                  <a:cubicBezTo>
                    <a:pt x="11555" y="6743"/>
                    <a:pt x="12106" y="5164"/>
                    <a:pt x="12081" y="4562"/>
                  </a:cubicBezTo>
                  <a:cubicBezTo>
                    <a:pt x="12081" y="3735"/>
                    <a:pt x="11053" y="2507"/>
                    <a:pt x="8848" y="1856"/>
                  </a:cubicBezTo>
                  <a:cubicBezTo>
                    <a:pt x="6692" y="1179"/>
                    <a:pt x="126" y="1"/>
                    <a:pt x="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15"/>
            <p:cNvSpPr/>
            <p:nvPr/>
          </p:nvSpPr>
          <p:spPr>
            <a:xfrm>
              <a:off x="6080375" y="2686125"/>
              <a:ext cx="28825" cy="208675"/>
            </a:xfrm>
            <a:custGeom>
              <a:rect b="b" l="l" r="r" t="t"/>
              <a:pathLst>
                <a:path extrusionOk="0" h="8347" w="1153">
                  <a:moveTo>
                    <a:pt x="752" y="0"/>
                  </a:moveTo>
                  <a:cubicBezTo>
                    <a:pt x="677" y="76"/>
                    <a:pt x="0" y="1253"/>
                    <a:pt x="25" y="2231"/>
                  </a:cubicBezTo>
                  <a:cubicBezTo>
                    <a:pt x="50" y="3208"/>
                    <a:pt x="526" y="4762"/>
                    <a:pt x="526" y="4787"/>
                  </a:cubicBezTo>
                  <a:cubicBezTo>
                    <a:pt x="526" y="4812"/>
                    <a:pt x="902" y="5389"/>
                    <a:pt x="977" y="5965"/>
                  </a:cubicBezTo>
                  <a:cubicBezTo>
                    <a:pt x="1053" y="6567"/>
                    <a:pt x="827" y="7670"/>
                    <a:pt x="50" y="8271"/>
                  </a:cubicBezTo>
                  <a:lnTo>
                    <a:pt x="25" y="8346"/>
                  </a:lnTo>
                  <a:lnTo>
                    <a:pt x="100" y="8346"/>
                  </a:lnTo>
                  <a:cubicBezTo>
                    <a:pt x="902" y="7745"/>
                    <a:pt x="1153" y="6592"/>
                    <a:pt x="1078" y="5965"/>
                  </a:cubicBezTo>
                  <a:cubicBezTo>
                    <a:pt x="1003" y="5389"/>
                    <a:pt x="652" y="4812"/>
                    <a:pt x="602" y="4737"/>
                  </a:cubicBezTo>
                  <a:cubicBezTo>
                    <a:pt x="576" y="4637"/>
                    <a:pt x="150" y="3158"/>
                    <a:pt x="125" y="2231"/>
                  </a:cubicBezTo>
                  <a:cubicBezTo>
                    <a:pt x="100" y="1253"/>
                    <a:pt x="777" y="101"/>
                    <a:pt x="827" y="50"/>
                  </a:cubicBezTo>
                  <a:lnTo>
                    <a:pt x="827"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15"/>
            <p:cNvSpPr/>
            <p:nvPr/>
          </p:nvSpPr>
          <p:spPr>
            <a:xfrm>
              <a:off x="6104800" y="2834625"/>
              <a:ext cx="79600" cy="241250"/>
            </a:xfrm>
            <a:custGeom>
              <a:rect b="b" l="l" r="r" t="t"/>
              <a:pathLst>
                <a:path extrusionOk="0" h="9650" w="3184">
                  <a:moveTo>
                    <a:pt x="26" y="0"/>
                  </a:moveTo>
                  <a:lnTo>
                    <a:pt x="0" y="25"/>
                  </a:lnTo>
                  <a:lnTo>
                    <a:pt x="0" y="50"/>
                  </a:lnTo>
                  <a:lnTo>
                    <a:pt x="26" y="50"/>
                  </a:lnTo>
                  <a:lnTo>
                    <a:pt x="51" y="126"/>
                  </a:lnTo>
                  <a:lnTo>
                    <a:pt x="126" y="201"/>
                  </a:lnTo>
                  <a:cubicBezTo>
                    <a:pt x="527" y="827"/>
                    <a:pt x="2081" y="3158"/>
                    <a:pt x="2331" y="3459"/>
                  </a:cubicBezTo>
                  <a:cubicBezTo>
                    <a:pt x="2256" y="3684"/>
                    <a:pt x="1780" y="5138"/>
                    <a:pt x="1579" y="6241"/>
                  </a:cubicBezTo>
                  <a:cubicBezTo>
                    <a:pt x="1579" y="6266"/>
                    <a:pt x="1479" y="7118"/>
                    <a:pt x="1479" y="8070"/>
                  </a:cubicBezTo>
                  <a:lnTo>
                    <a:pt x="1479" y="8171"/>
                  </a:lnTo>
                  <a:cubicBezTo>
                    <a:pt x="1479" y="8446"/>
                    <a:pt x="1479" y="8722"/>
                    <a:pt x="1504" y="8973"/>
                  </a:cubicBezTo>
                  <a:lnTo>
                    <a:pt x="1504" y="9023"/>
                  </a:lnTo>
                  <a:lnTo>
                    <a:pt x="1554" y="9023"/>
                  </a:lnTo>
                  <a:cubicBezTo>
                    <a:pt x="1554" y="9023"/>
                    <a:pt x="1605" y="9023"/>
                    <a:pt x="1705" y="8998"/>
                  </a:cubicBezTo>
                  <a:cubicBezTo>
                    <a:pt x="1855" y="8998"/>
                    <a:pt x="2081" y="9023"/>
                    <a:pt x="2306" y="9123"/>
                  </a:cubicBezTo>
                  <a:cubicBezTo>
                    <a:pt x="2381" y="9173"/>
                    <a:pt x="2457" y="9223"/>
                    <a:pt x="2532" y="9248"/>
                  </a:cubicBezTo>
                  <a:cubicBezTo>
                    <a:pt x="2833" y="9424"/>
                    <a:pt x="3108" y="9624"/>
                    <a:pt x="3108" y="9624"/>
                  </a:cubicBezTo>
                  <a:lnTo>
                    <a:pt x="3158" y="9649"/>
                  </a:lnTo>
                  <a:lnTo>
                    <a:pt x="3183" y="9624"/>
                  </a:lnTo>
                  <a:lnTo>
                    <a:pt x="3183" y="9574"/>
                  </a:lnTo>
                  <a:lnTo>
                    <a:pt x="3183" y="9549"/>
                  </a:lnTo>
                  <a:cubicBezTo>
                    <a:pt x="3158" y="9549"/>
                    <a:pt x="2707" y="9223"/>
                    <a:pt x="2356" y="9048"/>
                  </a:cubicBezTo>
                  <a:cubicBezTo>
                    <a:pt x="2125" y="8941"/>
                    <a:pt x="1894" y="8910"/>
                    <a:pt x="1734" y="8910"/>
                  </a:cubicBezTo>
                  <a:cubicBezTo>
                    <a:pt x="1669" y="8910"/>
                    <a:pt x="1616" y="8915"/>
                    <a:pt x="1579" y="8923"/>
                  </a:cubicBezTo>
                  <a:cubicBezTo>
                    <a:pt x="1579" y="8672"/>
                    <a:pt x="1554" y="8421"/>
                    <a:pt x="1554" y="8171"/>
                  </a:cubicBezTo>
                  <a:lnTo>
                    <a:pt x="1554" y="8095"/>
                  </a:lnTo>
                  <a:cubicBezTo>
                    <a:pt x="1579" y="7143"/>
                    <a:pt x="1680" y="6266"/>
                    <a:pt x="1680" y="6266"/>
                  </a:cubicBezTo>
                  <a:cubicBezTo>
                    <a:pt x="1830" y="5314"/>
                    <a:pt x="2206" y="4136"/>
                    <a:pt x="2381" y="3659"/>
                  </a:cubicBezTo>
                  <a:cubicBezTo>
                    <a:pt x="2407" y="3559"/>
                    <a:pt x="2432" y="3484"/>
                    <a:pt x="2432" y="3484"/>
                  </a:cubicBezTo>
                  <a:lnTo>
                    <a:pt x="2432" y="3434"/>
                  </a:lnTo>
                  <a:lnTo>
                    <a:pt x="2407" y="3409"/>
                  </a:lnTo>
                  <a:cubicBezTo>
                    <a:pt x="2131" y="3083"/>
                    <a:pt x="226" y="201"/>
                    <a:pt x="101"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15"/>
            <p:cNvSpPr/>
            <p:nvPr/>
          </p:nvSpPr>
          <p:spPr>
            <a:xfrm>
              <a:off x="6161825" y="2883500"/>
              <a:ext cx="45750" cy="43250"/>
            </a:xfrm>
            <a:custGeom>
              <a:rect b="b" l="l" r="r" t="t"/>
              <a:pathLst>
                <a:path extrusionOk="0" h="1730" w="1830">
                  <a:moveTo>
                    <a:pt x="1755" y="0"/>
                  </a:moveTo>
                  <a:cubicBezTo>
                    <a:pt x="802" y="301"/>
                    <a:pt x="176" y="1328"/>
                    <a:pt x="25" y="1629"/>
                  </a:cubicBezTo>
                  <a:lnTo>
                    <a:pt x="0" y="1654"/>
                  </a:lnTo>
                  <a:lnTo>
                    <a:pt x="25" y="1729"/>
                  </a:lnTo>
                  <a:lnTo>
                    <a:pt x="50" y="1729"/>
                  </a:lnTo>
                  <a:lnTo>
                    <a:pt x="100" y="1704"/>
                  </a:lnTo>
                  <a:lnTo>
                    <a:pt x="100" y="1679"/>
                  </a:lnTo>
                  <a:cubicBezTo>
                    <a:pt x="276" y="1379"/>
                    <a:pt x="852" y="376"/>
                    <a:pt x="1780" y="100"/>
                  </a:cubicBezTo>
                  <a:lnTo>
                    <a:pt x="1830" y="25"/>
                  </a:lnTo>
                  <a:lnTo>
                    <a:pt x="1755"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15"/>
            <p:cNvSpPr/>
            <p:nvPr/>
          </p:nvSpPr>
          <p:spPr>
            <a:xfrm>
              <a:off x="5934375" y="2724975"/>
              <a:ext cx="7550" cy="347150"/>
            </a:xfrm>
            <a:custGeom>
              <a:rect b="b" l="l" r="r" t="t"/>
              <a:pathLst>
                <a:path extrusionOk="0" h="13886" w="302">
                  <a:moveTo>
                    <a:pt x="151" y="0"/>
                  </a:moveTo>
                  <a:lnTo>
                    <a:pt x="101" y="25"/>
                  </a:lnTo>
                  <a:cubicBezTo>
                    <a:pt x="101" y="201"/>
                    <a:pt x="101" y="777"/>
                    <a:pt x="126" y="1629"/>
                  </a:cubicBezTo>
                  <a:cubicBezTo>
                    <a:pt x="151" y="3459"/>
                    <a:pt x="201" y="6517"/>
                    <a:pt x="101" y="7945"/>
                  </a:cubicBezTo>
                  <a:lnTo>
                    <a:pt x="101" y="8020"/>
                  </a:lnTo>
                  <a:lnTo>
                    <a:pt x="101" y="8045"/>
                  </a:lnTo>
                  <a:cubicBezTo>
                    <a:pt x="0" y="9700"/>
                    <a:pt x="0" y="12807"/>
                    <a:pt x="25" y="13860"/>
                  </a:cubicBezTo>
                  <a:lnTo>
                    <a:pt x="126" y="13885"/>
                  </a:lnTo>
                  <a:cubicBezTo>
                    <a:pt x="101" y="12832"/>
                    <a:pt x="101" y="9700"/>
                    <a:pt x="201" y="8045"/>
                  </a:cubicBezTo>
                  <a:lnTo>
                    <a:pt x="201" y="8020"/>
                  </a:lnTo>
                  <a:lnTo>
                    <a:pt x="201" y="7945"/>
                  </a:lnTo>
                  <a:cubicBezTo>
                    <a:pt x="301" y="6517"/>
                    <a:pt x="251" y="3459"/>
                    <a:pt x="226" y="1604"/>
                  </a:cubicBezTo>
                  <a:cubicBezTo>
                    <a:pt x="201" y="777"/>
                    <a:pt x="201" y="201"/>
                    <a:pt x="201" y="50"/>
                  </a:cubicBezTo>
                  <a:lnTo>
                    <a:pt x="15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15"/>
            <p:cNvSpPr/>
            <p:nvPr/>
          </p:nvSpPr>
          <p:spPr>
            <a:xfrm>
              <a:off x="6136750" y="3088375"/>
              <a:ext cx="10675" cy="30725"/>
            </a:xfrm>
            <a:custGeom>
              <a:rect b="b" l="l" r="r" t="t"/>
              <a:pathLst>
                <a:path extrusionOk="0" h="1229" w="427">
                  <a:moveTo>
                    <a:pt x="151" y="1"/>
                  </a:moveTo>
                  <a:lnTo>
                    <a:pt x="76" y="26"/>
                  </a:lnTo>
                  <a:lnTo>
                    <a:pt x="51" y="126"/>
                  </a:lnTo>
                  <a:cubicBezTo>
                    <a:pt x="1" y="352"/>
                    <a:pt x="51" y="602"/>
                    <a:pt x="226" y="1028"/>
                  </a:cubicBezTo>
                  <a:cubicBezTo>
                    <a:pt x="226" y="999"/>
                    <a:pt x="226" y="969"/>
                    <a:pt x="221" y="945"/>
                  </a:cubicBezTo>
                  <a:lnTo>
                    <a:pt x="221" y="945"/>
                  </a:lnTo>
                  <a:cubicBezTo>
                    <a:pt x="266" y="1041"/>
                    <a:pt x="318" y="1163"/>
                    <a:pt x="427" y="1229"/>
                  </a:cubicBezTo>
                  <a:cubicBezTo>
                    <a:pt x="176" y="702"/>
                    <a:pt x="101" y="427"/>
                    <a:pt x="151" y="201"/>
                  </a:cubicBezTo>
                  <a:cubicBezTo>
                    <a:pt x="151" y="151"/>
                    <a:pt x="151" y="101"/>
                    <a:pt x="176" y="76"/>
                  </a:cubicBezTo>
                  <a:lnTo>
                    <a:pt x="151"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15"/>
            <p:cNvSpPr/>
            <p:nvPr/>
          </p:nvSpPr>
          <p:spPr>
            <a:xfrm>
              <a:off x="6147400" y="3096525"/>
              <a:ext cx="8175" cy="23825"/>
            </a:xfrm>
            <a:custGeom>
              <a:rect b="b" l="l" r="r" t="t"/>
              <a:pathLst>
                <a:path extrusionOk="0" h="953" w="327">
                  <a:moveTo>
                    <a:pt x="126" y="0"/>
                  </a:moveTo>
                  <a:lnTo>
                    <a:pt x="51" y="26"/>
                  </a:lnTo>
                  <a:cubicBezTo>
                    <a:pt x="1" y="201"/>
                    <a:pt x="151" y="702"/>
                    <a:pt x="226" y="953"/>
                  </a:cubicBezTo>
                  <a:lnTo>
                    <a:pt x="327" y="928"/>
                  </a:lnTo>
                  <a:cubicBezTo>
                    <a:pt x="226" y="652"/>
                    <a:pt x="126" y="201"/>
                    <a:pt x="151" y="51"/>
                  </a:cubicBezTo>
                  <a:lnTo>
                    <a:pt x="126"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15"/>
            <p:cNvSpPr/>
            <p:nvPr/>
          </p:nvSpPr>
          <p:spPr>
            <a:xfrm>
              <a:off x="6156800" y="3096525"/>
              <a:ext cx="3150" cy="22575"/>
            </a:xfrm>
            <a:custGeom>
              <a:rect b="b" l="l" r="r" t="t"/>
              <a:pathLst>
                <a:path extrusionOk="0" h="903" w="126">
                  <a:moveTo>
                    <a:pt x="76" y="0"/>
                  </a:moveTo>
                  <a:lnTo>
                    <a:pt x="26" y="51"/>
                  </a:lnTo>
                  <a:cubicBezTo>
                    <a:pt x="26" y="51"/>
                    <a:pt x="26" y="76"/>
                    <a:pt x="26" y="126"/>
                  </a:cubicBezTo>
                  <a:cubicBezTo>
                    <a:pt x="26" y="301"/>
                    <a:pt x="1" y="652"/>
                    <a:pt x="26" y="903"/>
                  </a:cubicBezTo>
                  <a:cubicBezTo>
                    <a:pt x="51" y="853"/>
                    <a:pt x="76" y="828"/>
                    <a:pt x="101" y="777"/>
                  </a:cubicBezTo>
                  <a:cubicBezTo>
                    <a:pt x="101" y="577"/>
                    <a:pt x="126" y="351"/>
                    <a:pt x="126" y="151"/>
                  </a:cubicBezTo>
                  <a:lnTo>
                    <a:pt x="126" y="51"/>
                  </a:lnTo>
                  <a:lnTo>
                    <a:pt x="76"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15"/>
            <p:cNvSpPr/>
            <p:nvPr/>
          </p:nvSpPr>
          <p:spPr>
            <a:xfrm>
              <a:off x="6168075" y="3100275"/>
              <a:ext cx="4425" cy="20075"/>
            </a:xfrm>
            <a:custGeom>
              <a:rect b="b" l="l" r="r" t="t"/>
              <a:pathLst>
                <a:path extrusionOk="0" h="803" w="177">
                  <a:moveTo>
                    <a:pt x="26" y="1"/>
                  </a:moveTo>
                  <a:lnTo>
                    <a:pt x="1" y="26"/>
                  </a:lnTo>
                  <a:lnTo>
                    <a:pt x="1" y="51"/>
                  </a:lnTo>
                  <a:cubicBezTo>
                    <a:pt x="26" y="277"/>
                    <a:pt x="76" y="577"/>
                    <a:pt x="76" y="803"/>
                  </a:cubicBezTo>
                  <a:lnTo>
                    <a:pt x="151" y="778"/>
                  </a:lnTo>
                  <a:cubicBezTo>
                    <a:pt x="176" y="477"/>
                    <a:pt x="101" y="101"/>
                    <a:pt x="76" y="26"/>
                  </a:cubicBezTo>
                  <a:lnTo>
                    <a:pt x="2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15"/>
            <p:cNvSpPr/>
            <p:nvPr/>
          </p:nvSpPr>
          <p:spPr>
            <a:xfrm>
              <a:off x="6141775" y="3036375"/>
              <a:ext cx="55150" cy="22575"/>
            </a:xfrm>
            <a:custGeom>
              <a:rect b="b" l="l" r="r" t="t"/>
              <a:pathLst>
                <a:path extrusionOk="0" h="903" w="2206">
                  <a:moveTo>
                    <a:pt x="0" y="0"/>
                  </a:moveTo>
                  <a:lnTo>
                    <a:pt x="0" y="101"/>
                  </a:lnTo>
                  <a:lnTo>
                    <a:pt x="75" y="101"/>
                  </a:lnTo>
                  <a:cubicBezTo>
                    <a:pt x="527" y="201"/>
                    <a:pt x="1354" y="401"/>
                    <a:pt x="2131" y="903"/>
                  </a:cubicBezTo>
                  <a:lnTo>
                    <a:pt x="2206" y="828"/>
                  </a:lnTo>
                  <a:cubicBezTo>
                    <a:pt x="1404" y="301"/>
                    <a:pt x="552" y="101"/>
                    <a:pt x="75" y="25"/>
                  </a:cubicBezTo>
                  <a:lnTo>
                    <a:pt x="25"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15"/>
            <p:cNvSpPr/>
            <p:nvPr/>
          </p:nvSpPr>
          <p:spPr>
            <a:xfrm>
              <a:off x="5973850" y="3197400"/>
              <a:ext cx="54525" cy="16325"/>
            </a:xfrm>
            <a:custGeom>
              <a:rect b="b" l="l" r="r" t="t"/>
              <a:pathLst>
                <a:path extrusionOk="0" h="653" w="2181">
                  <a:moveTo>
                    <a:pt x="2106" y="1"/>
                  </a:moveTo>
                  <a:cubicBezTo>
                    <a:pt x="1439" y="506"/>
                    <a:pt x="511" y="555"/>
                    <a:pt x="177" y="555"/>
                  </a:cubicBezTo>
                  <a:cubicBezTo>
                    <a:pt x="96" y="555"/>
                    <a:pt x="50" y="552"/>
                    <a:pt x="50" y="552"/>
                  </a:cubicBezTo>
                  <a:lnTo>
                    <a:pt x="0" y="602"/>
                  </a:lnTo>
                  <a:lnTo>
                    <a:pt x="50" y="652"/>
                  </a:lnTo>
                  <a:lnTo>
                    <a:pt x="151" y="652"/>
                  </a:lnTo>
                  <a:cubicBezTo>
                    <a:pt x="502" y="652"/>
                    <a:pt x="1454" y="602"/>
                    <a:pt x="2156" y="76"/>
                  </a:cubicBezTo>
                  <a:lnTo>
                    <a:pt x="2181" y="26"/>
                  </a:lnTo>
                  <a:lnTo>
                    <a:pt x="210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15"/>
            <p:cNvSpPr/>
            <p:nvPr/>
          </p:nvSpPr>
          <p:spPr>
            <a:xfrm>
              <a:off x="5914950" y="3090875"/>
              <a:ext cx="16950" cy="117200"/>
            </a:xfrm>
            <a:custGeom>
              <a:rect b="b" l="l" r="r" t="t"/>
              <a:pathLst>
                <a:path extrusionOk="0" h="4688" w="678">
                  <a:moveTo>
                    <a:pt x="627" y="1"/>
                  </a:moveTo>
                  <a:cubicBezTo>
                    <a:pt x="401" y="252"/>
                    <a:pt x="0" y="928"/>
                    <a:pt x="51" y="1480"/>
                  </a:cubicBezTo>
                  <a:cubicBezTo>
                    <a:pt x="76" y="1931"/>
                    <a:pt x="251" y="2883"/>
                    <a:pt x="452" y="4011"/>
                  </a:cubicBezTo>
                  <a:lnTo>
                    <a:pt x="552" y="4638"/>
                  </a:lnTo>
                  <a:lnTo>
                    <a:pt x="602" y="4688"/>
                  </a:lnTo>
                  <a:lnTo>
                    <a:pt x="627" y="4688"/>
                  </a:lnTo>
                  <a:lnTo>
                    <a:pt x="652" y="4638"/>
                  </a:lnTo>
                  <a:lnTo>
                    <a:pt x="552" y="3986"/>
                  </a:lnTo>
                  <a:cubicBezTo>
                    <a:pt x="351" y="2883"/>
                    <a:pt x="176" y="1931"/>
                    <a:pt x="151" y="1480"/>
                  </a:cubicBezTo>
                  <a:cubicBezTo>
                    <a:pt x="101" y="953"/>
                    <a:pt x="477" y="302"/>
                    <a:pt x="677" y="76"/>
                  </a:cubicBezTo>
                  <a:lnTo>
                    <a:pt x="677"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15"/>
            <p:cNvSpPr/>
            <p:nvPr/>
          </p:nvSpPr>
          <p:spPr>
            <a:xfrm>
              <a:off x="5615450" y="2704925"/>
              <a:ext cx="241250" cy="346500"/>
            </a:xfrm>
            <a:custGeom>
              <a:rect b="b" l="l" r="r" t="t"/>
              <a:pathLst>
                <a:path extrusionOk="0" h="13860" w="9650">
                  <a:moveTo>
                    <a:pt x="7745" y="0"/>
                  </a:moveTo>
                  <a:lnTo>
                    <a:pt x="7670" y="25"/>
                  </a:lnTo>
                  <a:lnTo>
                    <a:pt x="7695" y="100"/>
                  </a:lnTo>
                  <a:cubicBezTo>
                    <a:pt x="7770" y="176"/>
                    <a:pt x="8672" y="2281"/>
                    <a:pt x="8672" y="3208"/>
                  </a:cubicBezTo>
                  <a:cubicBezTo>
                    <a:pt x="8697" y="3985"/>
                    <a:pt x="8221" y="5664"/>
                    <a:pt x="8071" y="6191"/>
                  </a:cubicBezTo>
                  <a:cubicBezTo>
                    <a:pt x="7970" y="5915"/>
                    <a:pt x="7695" y="5314"/>
                    <a:pt x="7043" y="4537"/>
                  </a:cubicBezTo>
                  <a:lnTo>
                    <a:pt x="6968" y="4512"/>
                  </a:lnTo>
                  <a:lnTo>
                    <a:pt x="6968" y="4587"/>
                  </a:lnTo>
                  <a:cubicBezTo>
                    <a:pt x="7795" y="5614"/>
                    <a:pt x="8021" y="6316"/>
                    <a:pt x="8021" y="6341"/>
                  </a:cubicBezTo>
                  <a:cubicBezTo>
                    <a:pt x="8046" y="6391"/>
                    <a:pt x="8096" y="6692"/>
                    <a:pt x="8246" y="7118"/>
                  </a:cubicBezTo>
                  <a:cubicBezTo>
                    <a:pt x="8196" y="7268"/>
                    <a:pt x="7670" y="8271"/>
                    <a:pt x="6868" y="9048"/>
                  </a:cubicBezTo>
                  <a:cubicBezTo>
                    <a:pt x="6041" y="9875"/>
                    <a:pt x="4762" y="10877"/>
                    <a:pt x="4762" y="10877"/>
                  </a:cubicBezTo>
                  <a:lnTo>
                    <a:pt x="4737" y="10903"/>
                  </a:lnTo>
                  <a:cubicBezTo>
                    <a:pt x="4737" y="10928"/>
                    <a:pt x="3885" y="12306"/>
                    <a:pt x="2331" y="13008"/>
                  </a:cubicBezTo>
                  <a:cubicBezTo>
                    <a:pt x="802" y="13710"/>
                    <a:pt x="51" y="13760"/>
                    <a:pt x="51" y="13760"/>
                  </a:cubicBezTo>
                  <a:lnTo>
                    <a:pt x="0" y="13810"/>
                  </a:lnTo>
                  <a:lnTo>
                    <a:pt x="51" y="13860"/>
                  </a:lnTo>
                  <a:cubicBezTo>
                    <a:pt x="76" y="13860"/>
                    <a:pt x="802" y="13810"/>
                    <a:pt x="2381" y="13083"/>
                  </a:cubicBezTo>
                  <a:cubicBezTo>
                    <a:pt x="3885" y="12406"/>
                    <a:pt x="4737" y="11078"/>
                    <a:pt x="4812" y="10953"/>
                  </a:cubicBezTo>
                  <a:cubicBezTo>
                    <a:pt x="4913" y="10877"/>
                    <a:pt x="6116" y="9925"/>
                    <a:pt x="6943" y="9123"/>
                  </a:cubicBezTo>
                  <a:cubicBezTo>
                    <a:pt x="7645" y="8421"/>
                    <a:pt x="8146" y="7544"/>
                    <a:pt x="8296" y="7243"/>
                  </a:cubicBezTo>
                  <a:cubicBezTo>
                    <a:pt x="8823" y="8622"/>
                    <a:pt x="9599" y="8872"/>
                    <a:pt x="9599" y="8872"/>
                  </a:cubicBezTo>
                  <a:lnTo>
                    <a:pt x="9650" y="8822"/>
                  </a:lnTo>
                  <a:lnTo>
                    <a:pt x="9625" y="8772"/>
                  </a:lnTo>
                  <a:cubicBezTo>
                    <a:pt x="9625" y="8772"/>
                    <a:pt x="8848" y="8497"/>
                    <a:pt x="8346" y="7118"/>
                  </a:cubicBezTo>
                  <a:cubicBezTo>
                    <a:pt x="8196" y="6717"/>
                    <a:pt x="8146" y="6391"/>
                    <a:pt x="8121" y="6341"/>
                  </a:cubicBezTo>
                  <a:cubicBezTo>
                    <a:pt x="8196" y="6141"/>
                    <a:pt x="8797" y="4111"/>
                    <a:pt x="8772" y="3208"/>
                  </a:cubicBezTo>
                  <a:cubicBezTo>
                    <a:pt x="8772" y="2281"/>
                    <a:pt x="7870" y="100"/>
                    <a:pt x="7745"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15"/>
            <p:cNvSpPr/>
            <p:nvPr/>
          </p:nvSpPr>
          <p:spPr>
            <a:xfrm>
              <a:off x="5879850" y="2560800"/>
              <a:ext cx="24475" cy="61425"/>
            </a:xfrm>
            <a:custGeom>
              <a:rect b="b" l="l" r="r" t="t"/>
              <a:pathLst>
                <a:path extrusionOk="0" h="2457" w="979">
                  <a:moveTo>
                    <a:pt x="151" y="1"/>
                  </a:moveTo>
                  <a:lnTo>
                    <a:pt x="101" y="26"/>
                  </a:lnTo>
                  <a:cubicBezTo>
                    <a:pt x="76" y="101"/>
                    <a:pt x="1" y="2256"/>
                    <a:pt x="1" y="2407"/>
                  </a:cubicBezTo>
                  <a:lnTo>
                    <a:pt x="26" y="2457"/>
                  </a:lnTo>
                  <a:lnTo>
                    <a:pt x="51" y="2457"/>
                  </a:lnTo>
                  <a:cubicBezTo>
                    <a:pt x="76" y="2457"/>
                    <a:pt x="602" y="2281"/>
                    <a:pt x="953" y="2006"/>
                  </a:cubicBezTo>
                  <a:lnTo>
                    <a:pt x="978" y="1931"/>
                  </a:lnTo>
                  <a:lnTo>
                    <a:pt x="903" y="1931"/>
                  </a:lnTo>
                  <a:cubicBezTo>
                    <a:pt x="628" y="2131"/>
                    <a:pt x="252" y="2281"/>
                    <a:pt x="101" y="2332"/>
                  </a:cubicBezTo>
                  <a:cubicBezTo>
                    <a:pt x="101" y="1931"/>
                    <a:pt x="176" y="151"/>
                    <a:pt x="176" y="51"/>
                  </a:cubicBezTo>
                  <a:lnTo>
                    <a:pt x="151"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15"/>
            <p:cNvSpPr/>
            <p:nvPr/>
          </p:nvSpPr>
          <p:spPr>
            <a:xfrm>
              <a:off x="5311550" y="2584000"/>
              <a:ext cx="48900" cy="22200"/>
            </a:xfrm>
            <a:custGeom>
              <a:rect b="b" l="l" r="r" t="t"/>
              <a:pathLst>
                <a:path extrusionOk="0" h="888" w="1956">
                  <a:moveTo>
                    <a:pt x="1" y="0"/>
                  </a:moveTo>
                  <a:cubicBezTo>
                    <a:pt x="1" y="0"/>
                    <a:pt x="227" y="777"/>
                    <a:pt x="1029" y="877"/>
                  </a:cubicBezTo>
                  <a:cubicBezTo>
                    <a:pt x="1084" y="884"/>
                    <a:pt x="1136" y="887"/>
                    <a:pt x="1185" y="887"/>
                  </a:cubicBezTo>
                  <a:cubicBezTo>
                    <a:pt x="1847" y="887"/>
                    <a:pt x="1956" y="301"/>
                    <a:pt x="1956" y="301"/>
                  </a:cubicBezTo>
                  <a:cubicBezTo>
                    <a:pt x="1956" y="301"/>
                    <a:pt x="427" y="176"/>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15"/>
            <p:cNvSpPr/>
            <p:nvPr/>
          </p:nvSpPr>
          <p:spPr>
            <a:xfrm>
              <a:off x="5857925" y="2623475"/>
              <a:ext cx="132225" cy="51400"/>
            </a:xfrm>
            <a:custGeom>
              <a:rect b="b" l="l" r="r" t="t"/>
              <a:pathLst>
                <a:path extrusionOk="0" h="2056" w="5289">
                  <a:moveTo>
                    <a:pt x="5264" y="0"/>
                  </a:moveTo>
                  <a:lnTo>
                    <a:pt x="5214" y="25"/>
                  </a:lnTo>
                  <a:cubicBezTo>
                    <a:pt x="4462" y="1178"/>
                    <a:pt x="3359" y="1880"/>
                    <a:pt x="2056" y="1955"/>
                  </a:cubicBezTo>
                  <a:cubicBezTo>
                    <a:pt x="1961" y="1962"/>
                    <a:pt x="1869" y="1965"/>
                    <a:pt x="1782" y="1965"/>
                  </a:cubicBezTo>
                  <a:cubicBezTo>
                    <a:pt x="556" y="1965"/>
                    <a:pt x="76" y="1353"/>
                    <a:pt x="76" y="1353"/>
                  </a:cubicBezTo>
                  <a:lnTo>
                    <a:pt x="1" y="1328"/>
                  </a:lnTo>
                  <a:lnTo>
                    <a:pt x="1" y="1404"/>
                  </a:lnTo>
                  <a:cubicBezTo>
                    <a:pt x="1" y="1429"/>
                    <a:pt x="502" y="2055"/>
                    <a:pt x="1780" y="2055"/>
                  </a:cubicBezTo>
                  <a:lnTo>
                    <a:pt x="2081" y="2055"/>
                  </a:lnTo>
                  <a:cubicBezTo>
                    <a:pt x="3384" y="1955"/>
                    <a:pt x="4537" y="1253"/>
                    <a:pt x="5289" y="75"/>
                  </a:cubicBezTo>
                  <a:lnTo>
                    <a:pt x="5264"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15"/>
            <p:cNvSpPr/>
            <p:nvPr/>
          </p:nvSpPr>
          <p:spPr>
            <a:xfrm>
              <a:off x="6010200" y="2549275"/>
              <a:ext cx="28825" cy="34750"/>
            </a:xfrm>
            <a:custGeom>
              <a:rect b="b" l="l" r="r" t="t"/>
              <a:pathLst>
                <a:path extrusionOk="0" h="1390" w="1153">
                  <a:moveTo>
                    <a:pt x="778" y="0"/>
                  </a:moveTo>
                  <a:cubicBezTo>
                    <a:pt x="630" y="0"/>
                    <a:pt x="498" y="114"/>
                    <a:pt x="476" y="136"/>
                  </a:cubicBezTo>
                  <a:lnTo>
                    <a:pt x="476" y="211"/>
                  </a:lnTo>
                  <a:lnTo>
                    <a:pt x="551" y="211"/>
                  </a:lnTo>
                  <a:cubicBezTo>
                    <a:pt x="573" y="168"/>
                    <a:pt x="688" y="106"/>
                    <a:pt x="784" y="106"/>
                  </a:cubicBezTo>
                  <a:cubicBezTo>
                    <a:pt x="799" y="106"/>
                    <a:pt x="813" y="107"/>
                    <a:pt x="827" y="111"/>
                  </a:cubicBezTo>
                  <a:cubicBezTo>
                    <a:pt x="877" y="111"/>
                    <a:pt x="902" y="161"/>
                    <a:pt x="927" y="236"/>
                  </a:cubicBezTo>
                  <a:cubicBezTo>
                    <a:pt x="1028" y="537"/>
                    <a:pt x="301" y="1113"/>
                    <a:pt x="0" y="1314"/>
                  </a:cubicBezTo>
                  <a:lnTo>
                    <a:pt x="0" y="1364"/>
                  </a:lnTo>
                  <a:lnTo>
                    <a:pt x="50" y="1389"/>
                  </a:lnTo>
                  <a:lnTo>
                    <a:pt x="75" y="1389"/>
                  </a:lnTo>
                  <a:cubicBezTo>
                    <a:pt x="175" y="1314"/>
                    <a:pt x="1153" y="612"/>
                    <a:pt x="1028" y="211"/>
                  </a:cubicBezTo>
                  <a:cubicBezTo>
                    <a:pt x="977" y="111"/>
                    <a:pt x="927" y="36"/>
                    <a:pt x="852" y="11"/>
                  </a:cubicBezTo>
                  <a:cubicBezTo>
                    <a:pt x="827" y="4"/>
                    <a:pt x="803" y="0"/>
                    <a:pt x="778" y="0"/>
                  </a:cubicBezTo>
                  <a:close/>
                </a:path>
              </a:pathLst>
            </a:custGeom>
            <a:solidFill>
              <a:srgbClr val="FFEE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15"/>
            <p:cNvSpPr/>
            <p:nvPr/>
          </p:nvSpPr>
          <p:spPr>
            <a:xfrm>
              <a:off x="5828475" y="2443650"/>
              <a:ext cx="15075" cy="57025"/>
            </a:xfrm>
            <a:custGeom>
              <a:rect b="b" l="l" r="r" t="t"/>
              <a:pathLst>
                <a:path extrusionOk="0" h="2281" w="603">
                  <a:moveTo>
                    <a:pt x="602" y="0"/>
                  </a:moveTo>
                  <a:lnTo>
                    <a:pt x="602" y="0"/>
                  </a:lnTo>
                  <a:cubicBezTo>
                    <a:pt x="552" y="25"/>
                    <a:pt x="502" y="50"/>
                    <a:pt x="452" y="75"/>
                  </a:cubicBezTo>
                  <a:cubicBezTo>
                    <a:pt x="76" y="852"/>
                    <a:pt x="126" y="1504"/>
                    <a:pt x="226" y="1855"/>
                  </a:cubicBezTo>
                  <a:cubicBezTo>
                    <a:pt x="276" y="2030"/>
                    <a:pt x="352" y="2180"/>
                    <a:pt x="402" y="2281"/>
                  </a:cubicBezTo>
                  <a:lnTo>
                    <a:pt x="477" y="2231"/>
                  </a:lnTo>
                  <a:cubicBezTo>
                    <a:pt x="327" y="1980"/>
                    <a:pt x="1" y="1103"/>
                    <a:pt x="602" y="0"/>
                  </a:cubicBezTo>
                  <a:close/>
                </a:path>
              </a:pathLst>
            </a:custGeom>
            <a:solidFill>
              <a:srgbClr val="FFEE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15"/>
            <p:cNvSpPr/>
            <p:nvPr/>
          </p:nvSpPr>
          <p:spPr>
            <a:xfrm>
              <a:off x="5863575" y="2480600"/>
              <a:ext cx="56400" cy="22575"/>
            </a:xfrm>
            <a:custGeom>
              <a:rect b="b" l="l" r="r" t="t"/>
              <a:pathLst>
                <a:path extrusionOk="0" h="903" w="2256">
                  <a:moveTo>
                    <a:pt x="0" y="1"/>
                  </a:moveTo>
                  <a:lnTo>
                    <a:pt x="0" y="76"/>
                  </a:lnTo>
                  <a:cubicBezTo>
                    <a:pt x="50" y="101"/>
                    <a:pt x="1103" y="903"/>
                    <a:pt x="2106" y="903"/>
                  </a:cubicBezTo>
                  <a:lnTo>
                    <a:pt x="2206" y="903"/>
                  </a:lnTo>
                  <a:lnTo>
                    <a:pt x="2256" y="853"/>
                  </a:lnTo>
                  <a:lnTo>
                    <a:pt x="2206" y="803"/>
                  </a:lnTo>
                  <a:cubicBezTo>
                    <a:pt x="2177" y="804"/>
                    <a:pt x="2148" y="805"/>
                    <a:pt x="2120" y="805"/>
                  </a:cubicBezTo>
                  <a:cubicBezTo>
                    <a:pt x="1140" y="805"/>
                    <a:pt x="75" y="1"/>
                    <a:pt x="50" y="1"/>
                  </a:cubicBezTo>
                  <a:close/>
                </a:path>
              </a:pathLst>
            </a:custGeom>
            <a:solidFill>
              <a:srgbClr val="FFEE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15"/>
            <p:cNvSpPr/>
            <p:nvPr/>
          </p:nvSpPr>
          <p:spPr>
            <a:xfrm>
              <a:off x="5993900" y="2459300"/>
              <a:ext cx="18825" cy="40750"/>
            </a:xfrm>
            <a:custGeom>
              <a:rect b="b" l="l" r="r" t="t"/>
              <a:pathLst>
                <a:path extrusionOk="0" h="1630" w="753">
                  <a:moveTo>
                    <a:pt x="25" y="1"/>
                  </a:moveTo>
                  <a:lnTo>
                    <a:pt x="0" y="51"/>
                  </a:lnTo>
                  <a:cubicBezTo>
                    <a:pt x="0" y="76"/>
                    <a:pt x="627" y="1003"/>
                    <a:pt x="552" y="1580"/>
                  </a:cubicBezTo>
                  <a:lnTo>
                    <a:pt x="577" y="1630"/>
                  </a:lnTo>
                  <a:lnTo>
                    <a:pt x="602" y="1630"/>
                  </a:lnTo>
                  <a:lnTo>
                    <a:pt x="652" y="1580"/>
                  </a:lnTo>
                  <a:cubicBezTo>
                    <a:pt x="752" y="1003"/>
                    <a:pt x="101" y="51"/>
                    <a:pt x="76" y="1"/>
                  </a:cubicBezTo>
                  <a:close/>
                </a:path>
              </a:pathLst>
            </a:custGeom>
            <a:solidFill>
              <a:srgbClr val="FFEE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15"/>
            <p:cNvSpPr/>
            <p:nvPr/>
          </p:nvSpPr>
          <p:spPr>
            <a:xfrm>
              <a:off x="6007675" y="2523000"/>
              <a:ext cx="12550" cy="14650"/>
            </a:xfrm>
            <a:custGeom>
              <a:rect b="b" l="l" r="r" t="t"/>
              <a:pathLst>
                <a:path extrusionOk="0" h="586" w="502">
                  <a:moveTo>
                    <a:pt x="154" y="1"/>
                  </a:moveTo>
                  <a:cubicBezTo>
                    <a:pt x="95" y="1"/>
                    <a:pt x="51" y="9"/>
                    <a:pt x="51" y="9"/>
                  </a:cubicBezTo>
                  <a:lnTo>
                    <a:pt x="1" y="59"/>
                  </a:lnTo>
                  <a:lnTo>
                    <a:pt x="51" y="109"/>
                  </a:lnTo>
                  <a:cubicBezTo>
                    <a:pt x="78" y="100"/>
                    <a:pt x="119" y="94"/>
                    <a:pt x="163" y="94"/>
                  </a:cubicBezTo>
                  <a:cubicBezTo>
                    <a:pt x="238" y="94"/>
                    <a:pt x="320" y="112"/>
                    <a:pt x="352" y="159"/>
                  </a:cubicBezTo>
                  <a:cubicBezTo>
                    <a:pt x="402" y="235"/>
                    <a:pt x="377" y="360"/>
                    <a:pt x="302" y="510"/>
                  </a:cubicBezTo>
                  <a:lnTo>
                    <a:pt x="302" y="560"/>
                  </a:lnTo>
                  <a:lnTo>
                    <a:pt x="327" y="585"/>
                  </a:lnTo>
                  <a:lnTo>
                    <a:pt x="377" y="560"/>
                  </a:lnTo>
                  <a:cubicBezTo>
                    <a:pt x="477" y="360"/>
                    <a:pt x="502" y="210"/>
                    <a:pt x="427" y="109"/>
                  </a:cubicBezTo>
                  <a:cubicBezTo>
                    <a:pt x="367" y="19"/>
                    <a:pt x="243" y="1"/>
                    <a:pt x="154" y="1"/>
                  </a:cubicBezTo>
                  <a:close/>
                </a:path>
              </a:pathLst>
            </a:custGeom>
            <a:solidFill>
              <a:srgbClr val="FFEE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15"/>
            <p:cNvSpPr/>
            <p:nvPr/>
          </p:nvSpPr>
          <p:spPr>
            <a:xfrm>
              <a:off x="5888000" y="2421925"/>
              <a:ext cx="44525" cy="7950"/>
            </a:xfrm>
            <a:custGeom>
              <a:rect b="b" l="l" r="r" t="t"/>
              <a:pathLst>
                <a:path extrusionOk="0" h="318" w="1781">
                  <a:moveTo>
                    <a:pt x="1003" y="0"/>
                  </a:moveTo>
                  <a:cubicBezTo>
                    <a:pt x="590" y="0"/>
                    <a:pt x="172" y="126"/>
                    <a:pt x="26" y="242"/>
                  </a:cubicBezTo>
                  <a:lnTo>
                    <a:pt x="1" y="318"/>
                  </a:lnTo>
                  <a:lnTo>
                    <a:pt x="76" y="318"/>
                  </a:lnTo>
                  <a:cubicBezTo>
                    <a:pt x="209" y="214"/>
                    <a:pt x="611" y="94"/>
                    <a:pt x="1001" y="94"/>
                  </a:cubicBezTo>
                  <a:cubicBezTo>
                    <a:pt x="1273" y="94"/>
                    <a:pt x="1540" y="153"/>
                    <a:pt x="1705" y="318"/>
                  </a:cubicBezTo>
                  <a:lnTo>
                    <a:pt x="1780" y="318"/>
                  </a:lnTo>
                  <a:lnTo>
                    <a:pt x="1780" y="242"/>
                  </a:lnTo>
                  <a:cubicBezTo>
                    <a:pt x="1592" y="65"/>
                    <a:pt x="1299" y="0"/>
                    <a:pt x="1003" y="0"/>
                  </a:cubicBezTo>
                  <a:close/>
                </a:path>
              </a:pathLst>
            </a:custGeom>
            <a:solidFill>
              <a:srgbClr val="FFEE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15"/>
            <p:cNvSpPr/>
            <p:nvPr/>
          </p:nvSpPr>
          <p:spPr>
            <a:xfrm>
              <a:off x="6096025" y="2877850"/>
              <a:ext cx="27600" cy="162300"/>
            </a:xfrm>
            <a:custGeom>
              <a:rect b="b" l="l" r="r" t="t"/>
              <a:pathLst>
                <a:path extrusionOk="0" h="6492" w="1104">
                  <a:moveTo>
                    <a:pt x="26" y="1"/>
                  </a:moveTo>
                  <a:lnTo>
                    <a:pt x="1" y="51"/>
                  </a:lnTo>
                  <a:cubicBezTo>
                    <a:pt x="1" y="76"/>
                    <a:pt x="477" y="1504"/>
                    <a:pt x="702" y="3434"/>
                  </a:cubicBezTo>
                  <a:cubicBezTo>
                    <a:pt x="928" y="5339"/>
                    <a:pt x="1003" y="6442"/>
                    <a:pt x="1003" y="6467"/>
                  </a:cubicBezTo>
                  <a:lnTo>
                    <a:pt x="1053" y="6492"/>
                  </a:lnTo>
                  <a:lnTo>
                    <a:pt x="1103" y="6442"/>
                  </a:lnTo>
                  <a:cubicBezTo>
                    <a:pt x="1103" y="6442"/>
                    <a:pt x="1003" y="5339"/>
                    <a:pt x="803" y="3409"/>
                  </a:cubicBezTo>
                  <a:cubicBezTo>
                    <a:pt x="577" y="1479"/>
                    <a:pt x="101" y="26"/>
                    <a:pt x="76" y="26"/>
                  </a:cubicBezTo>
                  <a:lnTo>
                    <a:pt x="2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15"/>
            <p:cNvSpPr/>
            <p:nvPr/>
          </p:nvSpPr>
          <p:spPr>
            <a:xfrm>
              <a:off x="5897400" y="2914825"/>
              <a:ext cx="130975" cy="16925"/>
            </a:xfrm>
            <a:custGeom>
              <a:rect b="b" l="l" r="r" t="t"/>
              <a:pathLst>
                <a:path extrusionOk="0" h="677" w="5239">
                  <a:moveTo>
                    <a:pt x="5189" y="0"/>
                  </a:moveTo>
                  <a:cubicBezTo>
                    <a:pt x="5139" y="0"/>
                    <a:pt x="5088" y="25"/>
                    <a:pt x="5013" y="50"/>
                  </a:cubicBezTo>
                  <a:cubicBezTo>
                    <a:pt x="4615" y="161"/>
                    <a:pt x="3786" y="389"/>
                    <a:pt x="2752" y="389"/>
                  </a:cubicBezTo>
                  <a:cubicBezTo>
                    <a:pt x="2616" y="389"/>
                    <a:pt x="2475" y="385"/>
                    <a:pt x="2332" y="376"/>
                  </a:cubicBezTo>
                  <a:cubicBezTo>
                    <a:pt x="2124" y="362"/>
                    <a:pt x="1929" y="356"/>
                    <a:pt x="1747" y="356"/>
                  </a:cubicBezTo>
                  <a:cubicBezTo>
                    <a:pt x="658" y="356"/>
                    <a:pt x="47" y="577"/>
                    <a:pt x="26" y="577"/>
                  </a:cubicBezTo>
                  <a:lnTo>
                    <a:pt x="1" y="652"/>
                  </a:lnTo>
                  <a:lnTo>
                    <a:pt x="26" y="677"/>
                  </a:lnTo>
                  <a:lnTo>
                    <a:pt x="51" y="677"/>
                  </a:lnTo>
                  <a:cubicBezTo>
                    <a:pt x="51" y="677"/>
                    <a:pt x="658" y="456"/>
                    <a:pt x="1747" y="456"/>
                  </a:cubicBezTo>
                  <a:cubicBezTo>
                    <a:pt x="1929" y="456"/>
                    <a:pt x="2124" y="462"/>
                    <a:pt x="2332" y="476"/>
                  </a:cubicBezTo>
                  <a:cubicBezTo>
                    <a:pt x="2466" y="485"/>
                    <a:pt x="2597" y="488"/>
                    <a:pt x="2726" y="488"/>
                  </a:cubicBezTo>
                  <a:cubicBezTo>
                    <a:pt x="3777" y="488"/>
                    <a:pt x="4636" y="240"/>
                    <a:pt x="5038" y="151"/>
                  </a:cubicBezTo>
                  <a:cubicBezTo>
                    <a:pt x="5114" y="126"/>
                    <a:pt x="5164" y="101"/>
                    <a:pt x="5214" y="101"/>
                  </a:cubicBezTo>
                  <a:lnTo>
                    <a:pt x="5239" y="25"/>
                  </a:lnTo>
                  <a:lnTo>
                    <a:pt x="5189"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15"/>
            <p:cNvSpPr/>
            <p:nvPr/>
          </p:nvSpPr>
          <p:spPr>
            <a:xfrm>
              <a:off x="5151150" y="2909800"/>
              <a:ext cx="152300" cy="159800"/>
            </a:xfrm>
            <a:custGeom>
              <a:rect b="b" l="l" r="r" t="t"/>
              <a:pathLst>
                <a:path extrusionOk="0" h="6392" w="6092">
                  <a:moveTo>
                    <a:pt x="126" y="1"/>
                  </a:moveTo>
                  <a:lnTo>
                    <a:pt x="76" y="51"/>
                  </a:lnTo>
                  <a:cubicBezTo>
                    <a:pt x="1" y="176"/>
                    <a:pt x="1129" y="2883"/>
                    <a:pt x="1630" y="3810"/>
                  </a:cubicBezTo>
                  <a:cubicBezTo>
                    <a:pt x="1705" y="3911"/>
                    <a:pt x="1755" y="4011"/>
                    <a:pt x="1805" y="4111"/>
                  </a:cubicBezTo>
                  <a:cubicBezTo>
                    <a:pt x="2357" y="5139"/>
                    <a:pt x="3034" y="6392"/>
                    <a:pt x="5389" y="6392"/>
                  </a:cubicBezTo>
                  <a:cubicBezTo>
                    <a:pt x="5590" y="6392"/>
                    <a:pt x="5815" y="6367"/>
                    <a:pt x="6041" y="6342"/>
                  </a:cubicBezTo>
                  <a:lnTo>
                    <a:pt x="6091" y="6292"/>
                  </a:lnTo>
                  <a:lnTo>
                    <a:pt x="6016" y="6216"/>
                  </a:lnTo>
                  <a:cubicBezTo>
                    <a:pt x="5786" y="6237"/>
                    <a:pt x="5569" y="6247"/>
                    <a:pt x="5366" y="6247"/>
                  </a:cubicBezTo>
                  <a:cubicBezTo>
                    <a:pt x="3094" y="6247"/>
                    <a:pt x="2458" y="5025"/>
                    <a:pt x="1906" y="4036"/>
                  </a:cubicBezTo>
                  <a:cubicBezTo>
                    <a:pt x="1856" y="3936"/>
                    <a:pt x="1805" y="3835"/>
                    <a:pt x="1755" y="3760"/>
                  </a:cubicBezTo>
                  <a:cubicBezTo>
                    <a:pt x="1129" y="2657"/>
                    <a:pt x="226" y="276"/>
                    <a:pt x="201" y="76"/>
                  </a:cubicBezTo>
                  <a:lnTo>
                    <a:pt x="12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15"/>
            <p:cNvSpPr/>
            <p:nvPr/>
          </p:nvSpPr>
          <p:spPr>
            <a:xfrm>
              <a:off x="5454425" y="3017225"/>
              <a:ext cx="65800" cy="56150"/>
            </a:xfrm>
            <a:custGeom>
              <a:rect b="b" l="l" r="r" t="t"/>
              <a:pathLst>
                <a:path extrusionOk="0" h="2246" w="2632">
                  <a:moveTo>
                    <a:pt x="1574" y="1"/>
                  </a:moveTo>
                  <a:cubicBezTo>
                    <a:pt x="1297" y="1"/>
                    <a:pt x="1072" y="23"/>
                    <a:pt x="1028" y="90"/>
                  </a:cubicBezTo>
                  <a:lnTo>
                    <a:pt x="1003" y="165"/>
                  </a:lnTo>
                  <a:cubicBezTo>
                    <a:pt x="1028" y="290"/>
                    <a:pt x="1354" y="516"/>
                    <a:pt x="1529" y="616"/>
                  </a:cubicBezTo>
                  <a:cubicBezTo>
                    <a:pt x="953" y="791"/>
                    <a:pt x="301" y="1017"/>
                    <a:pt x="276" y="1117"/>
                  </a:cubicBezTo>
                  <a:lnTo>
                    <a:pt x="276" y="1192"/>
                  </a:lnTo>
                  <a:cubicBezTo>
                    <a:pt x="326" y="1268"/>
                    <a:pt x="602" y="1318"/>
                    <a:pt x="827" y="1343"/>
                  </a:cubicBezTo>
                  <a:cubicBezTo>
                    <a:pt x="451" y="1418"/>
                    <a:pt x="0" y="1543"/>
                    <a:pt x="0" y="1694"/>
                  </a:cubicBezTo>
                  <a:lnTo>
                    <a:pt x="50" y="1769"/>
                  </a:lnTo>
                  <a:cubicBezTo>
                    <a:pt x="106" y="1810"/>
                    <a:pt x="237" y="1829"/>
                    <a:pt x="398" y="1829"/>
                  </a:cubicBezTo>
                  <a:cubicBezTo>
                    <a:pt x="529" y="1829"/>
                    <a:pt x="681" y="1817"/>
                    <a:pt x="827" y="1794"/>
                  </a:cubicBezTo>
                  <a:lnTo>
                    <a:pt x="827" y="1794"/>
                  </a:lnTo>
                  <a:cubicBezTo>
                    <a:pt x="577" y="1894"/>
                    <a:pt x="326" y="2020"/>
                    <a:pt x="301" y="2170"/>
                  </a:cubicBezTo>
                  <a:lnTo>
                    <a:pt x="351" y="2245"/>
                  </a:lnTo>
                  <a:lnTo>
                    <a:pt x="401" y="2195"/>
                  </a:lnTo>
                  <a:cubicBezTo>
                    <a:pt x="426" y="2020"/>
                    <a:pt x="1028" y="1819"/>
                    <a:pt x="1404" y="1744"/>
                  </a:cubicBezTo>
                  <a:lnTo>
                    <a:pt x="1429" y="1694"/>
                  </a:lnTo>
                  <a:lnTo>
                    <a:pt x="1379" y="1644"/>
                  </a:lnTo>
                  <a:cubicBezTo>
                    <a:pt x="997" y="1702"/>
                    <a:pt x="641" y="1727"/>
                    <a:pt x="402" y="1727"/>
                  </a:cubicBezTo>
                  <a:cubicBezTo>
                    <a:pt x="232" y="1727"/>
                    <a:pt x="121" y="1715"/>
                    <a:pt x="101" y="1694"/>
                  </a:cubicBezTo>
                  <a:cubicBezTo>
                    <a:pt x="101" y="1619"/>
                    <a:pt x="577" y="1468"/>
                    <a:pt x="1203" y="1393"/>
                  </a:cubicBezTo>
                  <a:lnTo>
                    <a:pt x="1253" y="1343"/>
                  </a:lnTo>
                  <a:lnTo>
                    <a:pt x="1203" y="1293"/>
                  </a:lnTo>
                  <a:cubicBezTo>
                    <a:pt x="852" y="1268"/>
                    <a:pt x="476" y="1192"/>
                    <a:pt x="376" y="1142"/>
                  </a:cubicBezTo>
                  <a:cubicBezTo>
                    <a:pt x="476" y="1067"/>
                    <a:pt x="1103" y="842"/>
                    <a:pt x="1654" y="666"/>
                  </a:cubicBezTo>
                  <a:lnTo>
                    <a:pt x="1680" y="641"/>
                  </a:lnTo>
                  <a:lnTo>
                    <a:pt x="1680" y="591"/>
                  </a:lnTo>
                  <a:cubicBezTo>
                    <a:pt x="1354" y="416"/>
                    <a:pt x="1078" y="190"/>
                    <a:pt x="1103" y="140"/>
                  </a:cubicBezTo>
                  <a:cubicBezTo>
                    <a:pt x="1135" y="108"/>
                    <a:pt x="1280" y="94"/>
                    <a:pt x="1489" y="94"/>
                  </a:cubicBezTo>
                  <a:cubicBezTo>
                    <a:pt x="1778" y="94"/>
                    <a:pt x="2189" y="121"/>
                    <a:pt x="2582" y="165"/>
                  </a:cubicBezTo>
                  <a:lnTo>
                    <a:pt x="2632" y="115"/>
                  </a:lnTo>
                  <a:lnTo>
                    <a:pt x="2607" y="65"/>
                  </a:lnTo>
                  <a:cubicBezTo>
                    <a:pt x="2355" y="37"/>
                    <a:pt x="1923" y="1"/>
                    <a:pt x="1574"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15"/>
            <p:cNvSpPr/>
            <p:nvPr/>
          </p:nvSpPr>
          <p:spPr>
            <a:xfrm>
              <a:off x="5304675" y="2517400"/>
              <a:ext cx="13800" cy="25950"/>
            </a:xfrm>
            <a:custGeom>
              <a:rect b="b" l="l" r="r" t="t"/>
              <a:pathLst>
                <a:path extrusionOk="0" h="1038" w="552">
                  <a:moveTo>
                    <a:pt x="421" y="0"/>
                  </a:moveTo>
                  <a:cubicBezTo>
                    <a:pt x="319" y="0"/>
                    <a:pt x="169" y="209"/>
                    <a:pt x="101" y="459"/>
                  </a:cubicBezTo>
                  <a:cubicBezTo>
                    <a:pt x="0" y="759"/>
                    <a:pt x="25" y="1010"/>
                    <a:pt x="126" y="1035"/>
                  </a:cubicBezTo>
                  <a:cubicBezTo>
                    <a:pt x="131" y="1036"/>
                    <a:pt x="137" y="1037"/>
                    <a:pt x="143" y="1037"/>
                  </a:cubicBezTo>
                  <a:cubicBezTo>
                    <a:pt x="243" y="1037"/>
                    <a:pt x="382" y="844"/>
                    <a:pt x="476" y="584"/>
                  </a:cubicBezTo>
                  <a:cubicBezTo>
                    <a:pt x="552" y="283"/>
                    <a:pt x="552" y="33"/>
                    <a:pt x="451" y="7"/>
                  </a:cubicBezTo>
                  <a:cubicBezTo>
                    <a:pt x="442" y="3"/>
                    <a:pt x="432" y="0"/>
                    <a:pt x="421"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15"/>
            <p:cNvSpPr/>
            <p:nvPr/>
          </p:nvSpPr>
          <p:spPr>
            <a:xfrm>
              <a:off x="5361050" y="2515025"/>
              <a:ext cx="13200" cy="25925"/>
            </a:xfrm>
            <a:custGeom>
              <a:rect b="b" l="l" r="r" t="t"/>
              <a:pathLst>
                <a:path extrusionOk="0" h="1037" w="528">
                  <a:moveTo>
                    <a:pt x="410" y="0"/>
                  </a:moveTo>
                  <a:cubicBezTo>
                    <a:pt x="310" y="0"/>
                    <a:pt x="171" y="193"/>
                    <a:pt x="76" y="453"/>
                  </a:cubicBezTo>
                  <a:cubicBezTo>
                    <a:pt x="1" y="754"/>
                    <a:pt x="1" y="1005"/>
                    <a:pt x="101" y="1030"/>
                  </a:cubicBezTo>
                  <a:cubicBezTo>
                    <a:pt x="111" y="1035"/>
                    <a:pt x="121" y="1037"/>
                    <a:pt x="131" y="1037"/>
                  </a:cubicBezTo>
                  <a:cubicBezTo>
                    <a:pt x="229" y="1037"/>
                    <a:pt x="361" y="828"/>
                    <a:pt x="452" y="579"/>
                  </a:cubicBezTo>
                  <a:cubicBezTo>
                    <a:pt x="527" y="303"/>
                    <a:pt x="527" y="27"/>
                    <a:pt x="427" y="2"/>
                  </a:cubicBezTo>
                  <a:cubicBezTo>
                    <a:pt x="421" y="1"/>
                    <a:pt x="416" y="0"/>
                    <a:pt x="410"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15"/>
            <p:cNvSpPr/>
            <p:nvPr/>
          </p:nvSpPr>
          <p:spPr>
            <a:xfrm>
              <a:off x="5857300" y="2571400"/>
              <a:ext cx="11925" cy="25200"/>
            </a:xfrm>
            <a:custGeom>
              <a:rect b="b" l="l" r="r" t="t"/>
              <a:pathLst>
                <a:path extrusionOk="0" h="1008" w="477">
                  <a:moveTo>
                    <a:pt x="167" y="1"/>
                  </a:moveTo>
                  <a:cubicBezTo>
                    <a:pt x="161" y="1"/>
                    <a:pt x="156" y="2"/>
                    <a:pt x="151" y="3"/>
                  </a:cubicBezTo>
                  <a:cubicBezTo>
                    <a:pt x="51" y="28"/>
                    <a:pt x="1" y="253"/>
                    <a:pt x="51" y="529"/>
                  </a:cubicBezTo>
                  <a:cubicBezTo>
                    <a:pt x="98" y="791"/>
                    <a:pt x="214" y="1007"/>
                    <a:pt x="311" y="1007"/>
                  </a:cubicBezTo>
                  <a:cubicBezTo>
                    <a:pt x="316" y="1007"/>
                    <a:pt x="321" y="1007"/>
                    <a:pt x="326" y="1005"/>
                  </a:cubicBezTo>
                  <a:cubicBezTo>
                    <a:pt x="427" y="980"/>
                    <a:pt x="477" y="755"/>
                    <a:pt x="427" y="479"/>
                  </a:cubicBezTo>
                  <a:cubicBezTo>
                    <a:pt x="379" y="217"/>
                    <a:pt x="264" y="1"/>
                    <a:pt x="167"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15"/>
            <p:cNvSpPr/>
            <p:nvPr/>
          </p:nvSpPr>
          <p:spPr>
            <a:xfrm>
              <a:off x="5918700" y="2564525"/>
              <a:ext cx="11300" cy="24550"/>
            </a:xfrm>
            <a:custGeom>
              <a:rect b="b" l="l" r="r" t="t"/>
              <a:pathLst>
                <a:path extrusionOk="0" h="982" w="452">
                  <a:moveTo>
                    <a:pt x="143" y="0"/>
                  </a:moveTo>
                  <a:cubicBezTo>
                    <a:pt x="138" y="0"/>
                    <a:pt x="132" y="1"/>
                    <a:pt x="126" y="2"/>
                  </a:cubicBezTo>
                  <a:cubicBezTo>
                    <a:pt x="26" y="2"/>
                    <a:pt x="1" y="253"/>
                    <a:pt x="51" y="528"/>
                  </a:cubicBezTo>
                  <a:cubicBezTo>
                    <a:pt x="75" y="789"/>
                    <a:pt x="187" y="982"/>
                    <a:pt x="284" y="982"/>
                  </a:cubicBezTo>
                  <a:cubicBezTo>
                    <a:pt x="290" y="982"/>
                    <a:pt x="296" y="981"/>
                    <a:pt x="302" y="980"/>
                  </a:cubicBezTo>
                  <a:cubicBezTo>
                    <a:pt x="402" y="980"/>
                    <a:pt x="452" y="729"/>
                    <a:pt x="402" y="453"/>
                  </a:cubicBezTo>
                  <a:cubicBezTo>
                    <a:pt x="355" y="193"/>
                    <a:pt x="240" y="0"/>
                    <a:pt x="143"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15"/>
            <p:cNvSpPr/>
            <p:nvPr/>
          </p:nvSpPr>
          <p:spPr>
            <a:xfrm>
              <a:off x="5410550" y="2888025"/>
              <a:ext cx="113450" cy="174050"/>
            </a:xfrm>
            <a:custGeom>
              <a:rect b="b" l="l" r="r" t="t"/>
              <a:pathLst>
                <a:path extrusionOk="0" h="6962" w="4538">
                  <a:moveTo>
                    <a:pt x="3643" y="1"/>
                  </a:moveTo>
                  <a:cubicBezTo>
                    <a:pt x="3175" y="1"/>
                    <a:pt x="2572" y="135"/>
                    <a:pt x="1931" y="571"/>
                  </a:cubicBezTo>
                  <a:cubicBezTo>
                    <a:pt x="953" y="1223"/>
                    <a:pt x="1204" y="2401"/>
                    <a:pt x="1429" y="3528"/>
                  </a:cubicBezTo>
                  <a:cubicBezTo>
                    <a:pt x="1505" y="3879"/>
                    <a:pt x="1580" y="4230"/>
                    <a:pt x="1605" y="4556"/>
                  </a:cubicBezTo>
                  <a:cubicBezTo>
                    <a:pt x="1705" y="5558"/>
                    <a:pt x="1605" y="6285"/>
                    <a:pt x="1304" y="6636"/>
                  </a:cubicBezTo>
                  <a:cubicBezTo>
                    <a:pt x="1179" y="6787"/>
                    <a:pt x="1003" y="6862"/>
                    <a:pt x="803" y="6862"/>
                  </a:cubicBezTo>
                  <a:cubicBezTo>
                    <a:pt x="777" y="6866"/>
                    <a:pt x="752" y="6868"/>
                    <a:pt x="728" y="6868"/>
                  </a:cubicBezTo>
                  <a:cubicBezTo>
                    <a:pt x="610" y="6868"/>
                    <a:pt x="510" y="6819"/>
                    <a:pt x="427" y="6736"/>
                  </a:cubicBezTo>
                  <a:cubicBezTo>
                    <a:pt x="126" y="6436"/>
                    <a:pt x="101" y="5834"/>
                    <a:pt x="101" y="5809"/>
                  </a:cubicBezTo>
                  <a:lnTo>
                    <a:pt x="51" y="5759"/>
                  </a:lnTo>
                  <a:lnTo>
                    <a:pt x="1" y="5809"/>
                  </a:lnTo>
                  <a:cubicBezTo>
                    <a:pt x="1" y="5859"/>
                    <a:pt x="26" y="6486"/>
                    <a:pt x="352" y="6812"/>
                  </a:cubicBezTo>
                  <a:cubicBezTo>
                    <a:pt x="477" y="6912"/>
                    <a:pt x="602" y="6962"/>
                    <a:pt x="778" y="6962"/>
                  </a:cubicBezTo>
                  <a:lnTo>
                    <a:pt x="803" y="6962"/>
                  </a:lnTo>
                  <a:cubicBezTo>
                    <a:pt x="1054" y="6962"/>
                    <a:pt x="1229" y="6862"/>
                    <a:pt x="1379" y="6686"/>
                  </a:cubicBezTo>
                  <a:cubicBezTo>
                    <a:pt x="1705" y="6335"/>
                    <a:pt x="1805" y="5584"/>
                    <a:pt x="1705" y="4556"/>
                  </a:cubicBezTo>
                  <a:cubicBezTo>
                    <a:pt x="1655" y="4205"/>
                    <a:pt x="1580" y="3854"/>
                    <a:pt x="1530" y="3503"/>
                  </a:cubicBezTo>
                  <a:cubicBezTo>
                    <a:pt x="1304" y="2401"/>
                    <a:pt x="1079" y="1273"/>
                    <a:pt x="1981" y="646"/>
                  </a:cubicBezTo>
                  <a:cubicBezTo>
                    <a:pt x="2598" y="222"/>
                    <a:pt x="3175" y="95"/>
                    <a:pt x="3621" y="95"/>
                  </a:cubicBezTo>
                  <a:cubicBezTo>
                    <a:pt x="4046" y="95"/>
                    <a:pt x="4352" y="210"/>
                    <a:pt x="4462" y="295"/>
                  </a:cubicBezTo>
                  <a:lnTo>
                    <a:pt x="4537" y="295"/>
                  </a:lnTo>
                  <a:lnTo>
                    <a:pt x="4537" y="220"/>
                  </a:lnTo>
                  <a:cubicBezTo>
                    <a:pt x="4415" y="122"/>
                    <a:pt x="4090" y="1"/>
                    <a:pt x="3643" y="1"/>
                  </a:cubicBezTo>
                  <a:close/>
                </a:path>
              </a:pathLst>
            </a:custGeom>
            <a:solidFill>
              <a:srgbClr val="FEC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15"/>
            <p:cNvSpPr/>
            <p:nvPr/>
          </p:nvSpPr>
          <p:spPr>
            <a:xfrm>
              <a:off x="5195650" y="2405475"/>
              <a:ext cx="27175" cy="27525"/>
            </a:xfrm>
            <a:custGeom>
              <a:rect b="b" l="l" r="r" t="t"/>
              <a:pathLst>
                <a:path extrusionOk="0" h="1101" w="1087">
                  <a:moveTo>
                    <a:pt x="1082" y="123"/>
                  </a:moveTo>
                  <a:cubicBezTo>
                    <a:pt x="1081" y="123"/>
                    <a:pt x="1080" y="123"/>
                    <a:pt x="1078" y="124"/>
                  </a:cubicBezTo>
                  <a:lnTo>
                    <a:pt x="1078" y="139"/>
                  </a:lnTo>
                  <a:lnTo>
                    <a:pt x="1078" y="139"/>
                  </a:lnTo>
                  <a:cubicBezTo>
                    <a:pt x="1085" y="128"/>
                    <a:pt x="1087" y="123"/>
                    <a:pt x="1082" y="123"/>
                  </a:cubicBezTo>
                  <a:close/>
                  <a:moveTo>
                    <a:pt x="495" y="1"/>
                  </a:moveTo>
                  <a:cubicBezTo>
                    <a:pt x="368" y="1"/>
                    <a:pt x="217" y="18"/>
                    <a:pt x="50" y="73"/>
                  </a:cubicBezTo>
                  <a:cubicBezTo>
                    <a:pt x="0" y="224"/>
                    <a:pt x="25" y="399"/>
                    <a:pt x="50" y="550"/>
                  </a:cubicBezTo>
                  <a:cubicBezTo>
                    <a:pt x="126" y="850"/>
                    <a:pt x="301" y="1101"/>
                    <a:pt x="301" y="1101"/>
                  </a:cubicBezTo>
                  <a:cubicBezTo>
                    <a:pt x="538" y="714"/>
                    <a:pt x="996" y="253"/>
                    <a:pt x="1074" y="146"/>
                  </a:cubicBezTo>
                  <a:lnTo>
                    <a:pt x="1074" y="146"/>
                  </a:lnTo>
                  <a:cubicBezTo>
                    <a:pt x="1077" y="148"/>
                    <a:pt x="1078" y="149"/>
                    <a:pt x="1078" y="149"/>
                  </a:cubicBezTo>
                  <a:lnTo>
                    <a:pt x="1078" y="139"/>
                  </a:lnTo>
                  <a:lnTo>
                    <a:pt x="1078" y="139"/>
                  </a:lnTo>
                  <a:cubicBezTo>
                    <a:pt x="1077" y="141"/>
                    <a:pt x="1075" y="143"/>
                    <a:pt x="1074" y="146"/>
                  </a:cubicBezTo>
                  <a:lnTo>
                    <a:pt x="1074" y="146"/>
                  </a:lnTo>
                  <a:cubicBezTo>
                    <a:pt x="1055" y="134"/>
                    <a:pt x="985" y="91"/>
                    <a:pt x="878" y="48"/>
                  </a:cubicBezTo>
                  <a:cubicBezTo>
                    <a:pt x="853" y="48"/>
                    <a:pt x="802" y="23"/>
                    <a:pt x="752" y="23"/>
                  </a:cubicBezTo>
                  <a:cubicBezTo>
                    <a:pt x="685" y="12"/>
                    <a:pt x="598" y="1"/>
                    <a:pt x="495" y="1"/>
                  </a:cubicBezTo>
                  <a:close/>
                </a:path>
              </a:pathLst>
            </a:custGeom>
            <a:solidFill>
              <a:srgbClr val="FEC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15"/>
            <p:cNvSpPr/>
            <p:nvPr/>
          </p:nvSpPr>
          <p:spPr>
            <a:xfrm>
              <a:off x="5196900" y="2406675"/>
              <a:ext cx="25925" cy="26325"/>
            </a:xfrm>
            <a:custGeom>
              <a:rect b="b" l="l" r="r" t="t"/>
              <a:pathLst>
                <a:path extrusionOk="0" h="1053" w="1037">
                  <a:moveTo>
                    <a:pt x="1032" y="75"/>
                  </a:moveTo>
                  <a:cubicBezTo>
                    <a:pt x="1031" y="75"/>
                    <a:pt x="1030" y="75"/>
                    <a:pt x="1028" y="76"/>
                  </a:cubicBezTo>
                  <a:lnTo>
                    <a:pt x="1028" y="91"/>
                  </a:lnTo>
                  <a:lnTo>
                    <a:pt x="1028" y="91"/>
                  </a:lnTo>
                  <a:cubicBezTo>
                    <a:pt x="1035" y="80"/>
                    <a:pt x="1037" y="75"/>
                    <a:pt x="1032" y="75"/>
                  </a:cubicBezTo>
                  <a:close/>
                  <a:moveTo>
                    <a:pt x="828" y="0"/>
                  </a:moveTo>
                  <a:cubicBezTo>
                    <a:pt x="477" y="126"/>
                    <a:pt x="201" y="351"/>
                    <a:pt x="0" y="502"/>
                  </a:cubicBezTo>
                  <a:cubicBezTo>
                    <a:pt x="76" y="802"/>
                    <a:pt x="251" y="1053"/>
                    <a:pt x="251" y="1053"/>
                  </a:cubicBezTo>
                  <a:cubicBezTo>
                    <a:pt x="488" y="666"/>
                    <a:pt x="946" y="205"/>
                    <a:pt x="1024" y="98"/>
                  </a:cubicBezTo>
                  <a:lnTo>
                    <a:pt x="1024" y="98"/>
                  </a:lnTo>
                  <a:cubicBezTo>
                    <a:pt x="1027" y="100"/>
                    <a:pt x="1028" y="101"/>
                    <a:pt x="1028" y="101"/>
                  </a:cubicBezTo>
                  <a:lnTo>
                    <a:pt x="1028" y="91"/>
                  </a:lnTo>
                  <a:lnTo>
                    <a:pt x="1028" y="91"/>
                  </a:lnTo>
                  <a:cubicBezTo>
                    <a:pt x="1027" y="93"/>
                    <a:pt x="1025" y="95"/>
                    <a:pt x="1024" y="98"/>
                  </a:cubicBezTo>
                  <a:lnTo>
                    <a:pt x="1024" y="98"/>
                  </a:lnTo>
                  <a:cubicBezTo>
                    <a:pt x="1005" y="86"/>
                    <a:pt x="935" y="43"/>
                    <a:pt x="828" y="0"/>
                  </a:cubicBezTo>
                  <a:close/>
                </a:path>
              </a:pathLst>
            </a:custGeom>
            <a:solidFill>
              <a:srgbClr val="D8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15"/>
            <p:cNvSpPr/>
            <p:nvPr/>
          </p:nvSpPr>
          <p:spPr>
            <a:xfrm>
              <a:off x="5518325" y="2921075"/>
              <a:ext cx="38250" cy="15075"/>
            </a:xfrm>
            <a:custGeom>
              <a:rect b="b" l="l" r="r" t="t"/>
              <a:pathLst>
                <a:path extrusionOk="0" h="603" w="1530">
                  <a:moveTo>
                    <a:pt x="1454" y="1"/>
                  </a:moveTo>
                  <a:cubicBezTo>
                    <a:pt x="1129" y="176"/>
                    <a:pt x="627" y="377"/>
                    <a:pt x="26" y="502"/>
                  </a:cubicBezTo>
                  <a:lnTo>
                    <a:pt x="1" y="552"/>
                  </a:lnTo>
                  <a:lnTo>
                    <a:pt x="26" y="602"/>
                  </a:lnTo>
                  <a:lnTo>
                    <a:pt x="51" y="602"/>
                  </a:lnTo>
                  <a:cubicBezTo>
                    <a:pt x="702" y="477"/>
                    <a:pt x="1229" y="226"/>
                    <a:pt x="1530" y="51"/>
                  </a:cubicBezTo>
                  <a:lnTo>
                    <a:pt x="1454" y="1"/>
                  </a:ln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15"/>
            <p:cNvSpPr/>
            <p:nvPr/>
          </p:nvSpPr>
          <p:spPr>
            <a:xfrm>
              <a:off x="5525225" y="2933000"/>
              <a:ext cx="39500" cy="13800"/>
            </a:xfrm>
            <a:custGeom>
              <a:rect b="b" l="l" r="r" t="t"/>
              <a:pathLst>
                <a:path extrusionOk="0" h="552" w="1580">
                  <a:moveTo>
                    <a:pt x="1529" y="0"/>
                  </a:moveTo>
                  <a:cubicBezTo>
                    <a:pt x="1228" y="125"/>
                    <a:pt x="727" y="326"/>
                    <a:pt x="25" y="451"/>
                  </a:cubicBezTo>
                  <a:lnTo>
                    <a:pt x="0" y="501"/>
                  </a:lnTo>
                  <a:lnTo>
                    <a:pt x="51" y="551"/>
                  </a:lnTo>
                  <a:cubicBezTo>
                    <a:pt x="752" y="401"/>
                    <a:pt x="1254" y="226"/>
                    <a:pt x="1579" y="75"/>
                  </a:cubicBezTo>
                  <a:lnTo>
                    <a:pt x="1529" y="0"/>
                  </a:ln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15"/>
            <p:cNvSpPr/>
            <p:nvPr/>
          </p:nvSpPr>
          <p:spPr>
            <a:xfrm>
              <a:off x="5517700" y="2956800"/>
              <a:ext cx="29475" cy="7550"/>
            </a:xfrm>
            <a:custGeom>
              <a:rect b="b" l="l" r="r" t="t"/>
              <a:pathLst>
                <a:path extrusionOk="0" h="302" w="1179">
                  <a:moveTo>
                    <a:pt x="1154" y="0"/>
                  </a:moveTo>
                  <a:cubicBezTo>
                    <a:pt x="803" y="101"/>
                    <a:pt x="402" y="176"/>
                    <a:pt x="51" y="226"/>
                  </a:cubicBezTo>
                  <a:lnTo>
                    <a:pt x="1" y="276"/>
                  </a:lnTo>
                  <a:lnTo>
                    <a:pt x="51" y="301"/>
                  </a:lnTo>
                  <a:lnTo>
                    <a:pt x="76" y="301"/>
                  </a:lnTo>
                  <a:cubicBezTo>
                    <a:pt x="377" y="276"/>
                    <a:pt x="727" y="201"/>
                    <a:pt x="1053" y="126"/>
                  </a:cubicBezTo>
                  <a:cubicBezTo>
                    <a:pt x="1078" y="101"/>
                    <a:pt x="1128" y="101"/>
                    <a:pt x="1179" y="76"/>
                  </a:cubicBezTo>
                  <a:lnTo>
                    <a:pt x="1179" y="51"/>
                  </a:lnTo>
                  <a:lnTo>
                    <a:pt x="1154" y="0"/>
                  </a:ln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15"/>
            <p:cNvSpPr/>
            <p:nvPr/>
          </p:nvSpPr>
          <p:spPr>
            <a:xfrm>
              <a:off x="5386750" y="2988750"/>
              <a:ext cx="87750" cy="57675"/>
            </a:xfrm>
            <a:custGeom>
              <a:rect b="b" l="l" r="r" t="t"/>
              <a:pathLst>
                <a:path extrusionOk="0" h="2307" w="3510">
                  <a:moveTo>
                    <a:pt x="3434" y="1"/>
                  </a:moveTo>
                  <a:cubicBezTo>
                    <a:pt x="3434" y="1"/>
                    <a:pt x="1655" y="1529"/>
                    <a:pt x="26" y="2231"/>
                  </a:cubicBezTo>
                  <a:lnTo>
                    <a:pt x="1" y="2281"/>
                  </a:lnTo>
                  <a:lnTo>
                    <a:pt x="51" y="2306"/>
                  </a:lnTo>
                  <a:lnTo>
                    <a:pt x="76" y="2306"/>
                  </a:lnTo>
                  <a:cubicBezTo>
                    <a:pt x="1705" y="1605"/>
                    <a:pt x="3484" y="76"/>
                    <a:pt x="3509" y="76"/>
                  </a:cubicBezTo>
                  <a:lnTo>
                    <a:pt x="3509"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15"/>
            <p:cNvSpPr/>
            <p:nvPr/>
          </p:nvSpPr>
          <p:spPr>
            <a:xfrm>
              <a:off x="6096650" y="2950525"/>
              <a:ext cx="57675" cy="252550"/>
            </a:xfrm>
            <a:custGeom>
              <a:rect b="b" l="l" r="r" t="t"/>
              <a:pathLst>
                <a:path extrusionOk="0" h="10102" w="2307">
                  <a:moveTo>
                    <a:pt x="2306" y="1"/>
                  </a:moveTo>
                  <a:cubicBezTo>
                    <a:pt x="1780" y="277"/>
                    <a:pt x="1053" y="753"/>
                    <a:pt x="577" y="1379"/>
                  </a:cubicBezTo>
                  <a:cubicBezTo>
                    <a:pt x="427" y="1580"/>
                    <a:pt x="1" y="2131"/>
                    <a:pt x="176" y="5891"/>
                  </a:cubicBezTo>
                  <a:cubicBezTo>
                    <a:pt x="176" y="6016"/>
                    <a:pt x="201" y="6166"/>
                    <a:pt x="201" y="6317"/>
                  </a:cubicBezTo>
                  <a:cubicBezTo>
                    <a:pt x="301" y="8021"/>
                    <a:pt x="452" y="9650"/>
                    <a:pt x="502" y="10101"/>
                  </a:cubicBezTo>
                  <a:lnTo>
                    <a:pt x="527" y="10076"/>
                  </a:lnTo>
                  <a:cubicBezTo>
                    <a:pt x="602" y="10026"/>
                    <a:pt x="778" y="9876"/>
                    <a:pt x="978" y="9650"/>
                  </a:cubicBezTo>
                  <a:cubicBezTo>
                    <a:pt x="853" y="8522"/>
                    <a:pt x="753" y="7169"/>
                    <a:pt x="702" y="5891"/>
                  </a:cubicBezTo>
                  <a:cubicBezTo>
                    <a:pt x="602" y="3936"/>
                    <a:pt x="652" y="2181"/>
                    <a:pt x="978" y="1730"/>
                  </a:cubicBezTo>
                  <a:cubicBezTo>
                    <a:pt x="1279" y="1354"/>
                    <a:pt x="1705" y="1028"/>
                    <a:pt x="2106" y="753"/>
                  </a:cubicBezTo>
                  <a:cubicBezTo>
                    <a:pt x="2156" y="427"/>
                    <a:pt x="2231" y="151"/>
                    <a:pt x="2306" y="1"/>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15"/>
            <p:cNvSpPr/>
            <p:nvPr/>
          </p:nvSpPr>
          <p:spPr>
            <a:xfrm>
              <a:off x="5199400" y="2547500"/>
              <a:ext cx="213700" cy="410575"/>
            </a:xfrm>
            <a:custGeom>
              <a:rect b="b" l="l" r="r" t="t"/>
              <a:pathLst>
                <a:path extrusionOk="0" h="16423" w="8548">
                  <a:moveTo>
                    <a:pt x="602" y="0"/>
                  </a:moveTo>
                  <a:cubicBezTo>
                    <a:pt x="485" y="0"/>
                    <a:pt x="385" y="49"/>
                    <a:pt x="302" y="132"/>
                  </a:cubicBezTo>
                  <a:cubicBezTo>
                    <a:pt x="101" y="332"/>
                    <a:pt x="1" y="658"/>
                    <a:pt x="1" y="1159"/>
                  </a:cubicBezTo>
                  <a:cubicBezTo>
                    <a:pt x="1" y="2287"/>
                    <a:pt x="903" y="3816"/>
                    <a:pt x="1680" y="5169"/>
                  </a:cubicBezTo>
                  <a:lnTo>
                    <a:pt x="1880" y="5495"/>
                  </a:lnTo>
                  <a:cubicBezTo>
                    <a:pt x="2307" y="6247"/>
                    <a:pt x="3109" y="7149"/>
                    <a:pt x="3911" y="8027"/>
                  </a:cubicBezTo>
                  <a:cubicBezTo>
                    <a:pt x="4637" y="8854"/>
                    <a:pt x="5339" y="9631"/>
                    <a:pt x="5590" y="10132"/>
                  </a:cubicBezTo>
                  <a:cubicBezTo>
                    <a:pt x="5765" y="10508"/>
                    <a:pt x="6016" y="11009"/>
                    <a:pt x="6342" y="11611"/>
                  </a:cubicBezTo>
                  <a:cubicBezTo>
                    <a:pt x="6918" y="12738"/>
                    <a:pt x="7620" y="14117"/>
                    <a:pt x="7896" y="14819"/>
                  </a:cubicBezTo>
                  <a:cubicBezTo>
                    <a:pt x="8297" y="15871"/>
                    <a:pt x="8447" y="16372"/>
                    <a:pt x="8447" y="16372"/>
                  </a:cubicBezTo>
                  <a:lnTo>
                    <a:pt x="8497" y="16423"/>
                  </a:lnTo>
                  <a:lnTo>
                    <a:pt x="8522" y="16423"/>
                  </a:lnTo>
                  <a:lnTo>
                    <a:pt x="8547" y="16347"/>
                  </a:lnTo>
                  <a:cubicBezTo>
                    <a:pt x="8547" y="16347"/>
                    <a:pt x="8397" y="15821"/>
                    <a:pt x="7996" y="14794"/>
                  </a:cubicBezTo>
                  <a:cubicBezTo>
                    <a:pt x="7720" y="14092"/>
                    <a:pt x="6993" y="12688"/>
                    <a:pt x="6417" y="11585"/>
                  </a:cubicBezTo>
                  <a:cubicBezTo>
                    <a:pt x="6116" y="10984"/>
                    <a:pt x="5840" y="10458"/>
                    <a:pt x="5665" y="10107"/>
                  </a:cubicBezTo>
                  <a:cubicBezTo>
                    <a:pt x="5439" y="9580"/>
                    <a:pt x="4713" y="8803"/>
                    <a:pt x="3961" y="7951"/>
                  </a:cubicBezTo>
                  <a:cubicBezTo>
                    <a:pt x="3184" y="7074"/>
                    <a:pt x="2382" y="6197"/>
                    <a:pt x="1956" y="5445"/>
                  </a:cubicBezTo>
                  <a:lnTo>
                    <a:pt x="1780" y="5119"/>
                  </a:lnTo>
                  <a:cubicBezTo>
                    <a:pt x="978" y="3791"/>
                    <a:pt x="101" y="2262"/>
                    <a:pt x="101" y="1159"/>
                  </a:cubicBezTo>
                  <a:cubicBezTo>
                    <a:pt x="101" y="708"/>
                    <a:pt x="201" y="357"/>
                    <a:pt x="352" y="207"/>
                  </a:cubicBezTo>
                  <a:cubicBezTo>
                    <a:pt x="452" y="132"/>
                    <a:pt x="552" y="82"/>
                    <a:pt x="677" y="82"/>
                  </a:cubicBezTo>
                  <a:lnTo>
                    <a:pt x="703" y="107"/>
                  </a:lnTo>
                  <a:lnTo>
                    <a:pt x="728" y="57"/>
                  </a:lnTo>
                  <a:lnTo>
                    <a:pt x="677" y="6"/>
                  </a:lnTo>
                  <a:cubicBezTo>
                    <a:pt x="652" y="2"/>
                    <a:pt x="627" y="0"/>
                    <a:pt x="602" y="0"/>
                  </a:cubicBezTo>
                  <a:close/>
                </a:path>
              </a:pathLst>
            </a:custGeom>
            <a:solidFill>
              <a:srgbClr val="FEC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15"/>
            <p:cNvSpPr/>
            <p:nvPr/>
          </p:nvSpPr>
          <p:spPr>
            <a:xfrm>
              <a:off x="5211950" y="2545150"/>
              <a:ext cx="8775" cy="9425"/>
            </a:xfrm>
            <a:custGeom>
              <a:rect b="b" l="l" r="r" t="t"/>
              <a:pathLst>
                <a:path extrusionOk="0" h="377" w="351">
                  <a:moveTo>
                    <a:pt x="175" y="0"/>
                  </a:moveTo>
                  <a:cubicBezTo>
                    <a:pt x="75" y="0"/>
                    <a:pt x="0" y="75"/>
                    <a:pt x="0" y="176"/>
                  </a:cubicBezTo>
                  <a:cubicBezTo>
                    <a:pt x="0" y="301"/>
                    <a:pt x="75" y="376"/>
                    <a:pt x="175" y="376"/>
                  </a:cubicBezTo>
                  <a:cubicBezTo>
                    <a:pt x="276" y="376"/>
                    <a:pt x="351" y="301"/>
                    <a:pt x="351" y="176"/>
                  </a:cubicBezTo>
                  <a:cubicBezTo>
                    <a:pt x="351" y="75"/>
                    <a:pt x="276" y="0"/>
                    <a:pt x="175" y="0"/>
                  </a:cubicBezTo>
                  <a:close/>
                </a:path>
              </a:pathLst>
            </a:custGeom>
            <a:solidFill>
              <a:srgbClr val="26A5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15"/>
            <p:cNvSpPr/>
            <p:nvPr/>
          </p:nvSpPr>
          <p:spPr>
            <a:xfrm>
              <a:off x="5319075" y="2946775"/>
              <a:ext cx="119075" cy="22575"/>
            </a:xfrm>
            <a:custGeom>
              <a:rect b="b" l="l" r="r" t="t"/>
              <a:pathLst>
                <a:path extrusionOk="0" h="903" w="4763">
                  <a:moveTo>
                    <a:pt x="4713" y="0"/>
                  </a:moveTo>
                  <a:cubicBezTo>
                    <a:pt x="2991" y="692"/>
                    <a:pt x="1570" y="816"/>
                    <a:pt x="772" y="816"/>
                  </a:cubicBezTo>
                  <a:cubicBezTo>
                    <a:pt x="327" y="816"/>
                    <a:pt x="76" y="777"/>
                    <a:pt x="76" y="777"/>
                  </a:cubicBezTo>
                  <a:lnTo>
                    <a:pt x="1" y="802"/>
                  </a:lnTo>
                  <a:lnTo>
                    <a:pt x="51" y="853"/>
                  </a:lnTo>
                  <a:cubicBezTo>
                    <a:pt x="51" y="853"/>
                    <a:pt x="327" y="903"/>
                    <a:pt x="778" y="903"/>
                  </a:cubicBezTo>
                  <a:cubicBezTo>
                    <a:pt x="1580" y="903"/>
                    <a:pt x="3008" y="777"/>
                    <a:pt x="4738" y="101"/>
                  </a:cubicBezTo>
                  <a:lnTo>
                    <a:pt x="4763" y="26"/>
                  </a:lnTo>
                  <a:lnTo>
                    <a:pt x="4713"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15"/>
            <p:cNvSpPr/>
            <p:nvPr/>
          </p:nvSpPr>
          <p:spPr>
            <a:xfrm>
              <a:off x="5574100" y="3025050"/>
              <a:ext cx="43825" cy="34700"/>
            </a:xfrm>
            <a:custGeom>
              <a:rect b="b" l="l" r="r" t="t"/>
              <a:pathLst>
                <a:path extrusionOk="0" h="1388" w="1753">
                  <a:moveTo>
                    <a:pt x="770" y="0"/>
                  </a:moveTo>
                  <a:cubicBezTo>
                    <a:pt x="764" y="0"/>
                    <a:pt x="758" y="1"/>
                    <a:pt x="752" y="2"/>
                  </a:cubicBezTo>
                  <a:cubicBezTo>
                    <a:pt x="502" y="27"/>
                    <a:pt x="426" y="1080"/>
                    <a:pt x="426" y="1080"/>
                  </a:cubicBezTo>
                  <a:cubicBezTo>
                    <a:pt x="426" y="1080"/>
                    <a:pt x="326" y="128"/>
                    <a:pt x="176" y="103"/>
                  </a:cubicBezTo>
                  <a:cubicBezTo>
                    <a:pt x="173" y="102"/>
                    <a:pt x="170" y="101"/>
                    <a:pt x="168" y="101"/>
                  </a:cubicBezTo>
                  <a:cubicBezTo>
                    <a:pt x="24" y="101"/>
                    <a:pt x="0" y="1381"/>
                    <a:pt x="0" y="1381"/>
                  </a:cubicBezTo>
                  <a:cubicBezTo>
                    <a:pt x="0" y="1381"/>
                    <a:pt x="13" y="1387"/>
                    <a:pt x="101" y="1387"/>
                  </a:cubicBezTo>
                  <a:cubicBezTo>
                    <a:pt x="188" y="1387"/>
                    <a:pt x="351" y="1381"/>
                    <a:pt x="652" y="1356"/>
                  </a:cubicBezTo>
                  <a:cubicBezTo>
                    <a:pt x="1253" y="1281"/>
                    <a:pt x="1705" y="1105"/>
                    <a:pt x="1705" y="1105"/>
                  </a:cubicBezTo>
                  <a:cubicBezTo>
                    <a:pt x="1753" y="718"/>
                    <a:pt x="1498" y="75"/>
                    <a:pt x="1300" y="75"/>
                  </a:cubicBezTo>
                  <a:cubicBezTo>
                    <a:pt x="1293" y="75"/>
                    <a:pt x="1286" y="76"/>
                    <a:pt x="1278" y="77"/>
                  </a:cubicBezTo>
                  <a:cubicBezTo>
                    <a:pt x="1078" y="128"/>
                    <a:pt x="1053" y="955"/>
                    <a:pt x="1053" y="955"/>
                  </a:cubicBezTo>
                  <a:cubicBezTo>
                    <a:pt x="1053" y="955"/>
                    <a:pt x="1005" y="0"/>
                    <a:pt x="770"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15"/>
            <p:cNvSpPr/>
            <p:nvPr/>
          </p:nvSpPr>
          <p:spPr>
            <a:xfrm>
              <a:off x="5545900" y="3022600"/>
              <a:ext cx="74575" cy="59550"/>
            </a:xfrm>
            <a:custGeom>
              <a:rect b="b" l="l" r="r" t="t"/>
              <a:pathLst>
                <a:path extrusionOk="0" h="2382" w="2983">
                  <a:moveTo>
                    <a:pt x="1905" y="0"/>
                  </a:moveTo>
                  <a:cubicBezTo>
                    <a:pt x="1855" y="0"/>
                    <a:pt x="1805" y="0"/>
                    <a:pt x="1780" y="25"/>
                  </a:cubicBezTo>
                  <a:cubicBezTo>
                    <a:pt x="1680" y="125"/>
                    <a:pt x="1604" y="376"/>
                    <a:pt x="1554" y="627"/>
                  </a:cubicBezTo>
                  <a:cubicBezTo>
                    <a:pt x="1529" y="376"/>
                    <a:pt x="1454" y="125"/>
                    <a:pt x="1329" y="100"/>
                  </a:cubicBezTo>
                  <a:lnTo>
                    <a:pt x="1229" y="125"/>
                  </a:lnTo>
                  <a:cubicBezTo>
                    <a:pt x="1053" y="251"/>
                    <a:pt x="1053" y="1178"/>
                    <a:pt x="1053" y="1404"/>
                  </a:cubicBezTo>
                  <a:cubicBezTo>
                    <a:pt x="878" y="1504"/>
                    <a:pt x="276" y="1554"/>
                    <a:pt x="51" y="1554"/>
                  </a:cubicBezTo>
                  <a:lnTo>
                    <a:pt x="0" y="1604"/>
                  </a:lnTo>
                  <a:lnTo>
                    <a:pt x="51" y="1654"/>
                  </a:lnTo>
                  <a:cubicBezTo>
                    <a:pt x="151" y="1654"/>
                    <a:pt x="953" y="1604"/>
                    <a:pt x="1128" y="1479"/>
                  </a:cubicBezTo>
                  <a:lnTo>
                    <a:pt x="1128" y="1454"/>
                  </a:lnTo>
                  <a:cubicBezTo>
                    <a:pt x="1128" y="977"/>
                    <a:pt x="1178" y="276"/>
                    <a:pt x="1304" y="201"/>
                  </a:cubicBezTo>
                  <a:cubicBezTo>
                    <a:pt x="1429" y="226"/>
                    <a:pt x="1504" y="727"/>
                    <a:pt x="1504" y="1178"/>
                  </a:cubicBezTo>
                  <a:lnTo>
                    <a:pt x="1554" y="1228"/>
                  </a:lnTo>
                  <a:lnTo>
                    <a:pt x="1604" y="1178"/>
                  </a:lnTo>
                  <a:cubicBezTo>
                    <a:pt x="1604" y="927"/>
                    <a:pt x="1680" y="251"/>
                    <a:pt x="1830" y="100"/>
                  </a:cubicBezTo>
                  <a:lnTo>
                    <a:pt x="1880" y="100"/>
                  </a:lnTo>
                  <a:cubicBezTo>
                    <a:pt x="2056" y="125"/>
                    <a:pt x="2131" y="702"/>
                    <a:pt x="2131" y="1103"/>
                  </a:cubicBezTo>
                  <a:lnTo>
                    <a:pt x="2156" y="1153"/>
                  </a:lnTo>
                  <a:lnTo>
                    <a:pt x="2206" y="1103"/>
                  </a:lnTo>
                  <a:cubicBezTo>
                    <a:pt x="2231" y="652"/>
                    <a:pt x="2331" y="226"/>
                    <a:pt x="2406" y="226"/>
                  </a:cubicBezTo>
                  <a:cubicBezTo>
                    <a:pt x="2457" y="226"/>
                    <a:pt x="2507" y="251"/>
                    <a:pt x="2582" y="351"/>
                  </a:cubicBezTo>
                  <a:cubicBezTo>
                    <a:pt x="2757" y="602"/>
                    <a:pt x="2883" y="1028"/>
                    <a:pt x="2732" y="1429"/>
                  </a:cubicBezTo>
                  <a:cubicBezTo>
                    <a:pt x="2532" y="1962"/>
                    <a:pt x="2175" y="2298"/>
                    <a:pt x="1190" y="2298"/>
                  </a:cubicBezTo>
                  <a:cubicBezTo>
                    <a:pt x="1063" y="2298"/>
                    <a:pt x="926" y="2292"/>
                    <a:pt x="777" y="2281"/>
                  </a:cubicBezTo>
                  <a:lnTo>
                    <a:pt x="727" y="2331"/>
                  </a:lnTo>
                  <a:lnTo>
                    <a:pt x="777" y="2381"/>
                  </a:lnTo>
                  <a:lnTo>
                    <a:pt x="1203" y="2381"/>
                  </a:lnTo>
                  <a:cubicBezTo>
                    <a:pt x="2231" y="2381"/>
                    <a:pt x="2607" y="2005"/>
                    <a:pt x="2833" y="1454"/>
                  </a:cubicBezTo>
                  <a:cubicBezTo>
                    <a:pt x="2983" y="1028"/>
                    <a:pt x="2858" y="551"/>
                    <a:pt x="2657" y="301"/>
                  </a:cubicBezTo>
                  <a:cubicBezTo>
                    <a:pt x="2557" y="175"/>
                    <a:pt x="2482" y="125"/>
                    <a:pt x="2406" y="125"/>
                  </a:cubicBezTo>
                  <a:cubicBezTo>
                    <a:pt x="2281" y="150"/>
                    <a:pt x="2231" y="326"/>
                    <a:pt x="2181" y="551"/>
                  </a:cubicBezTo>
                  <a:cubicBezTo>
                    <a:pt x="2131" y="276"/>
                    <a:pt x="2056" y="25"/>
                    <a:pt x="1905"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15"/>
            <p:cNvSpPr/>
            <p:nvPr/>
          </p:nvSpPr>
          <p:spPr>
            <a:xfrm>
              <a:off x="5439375" y="2938625"/>
              <a:ext cx="271975" cy="164200"/>
            </a:xfrm>
            <a:custGeom>
              <a:rect b="b" l="l" r="r" t="t"/>
              <a:pathLst>
                <a:path extrusionOk="0" h="6568" w="10879">
                  <a:moveTo>
                    <a:pt x="10853" y="1"/>
                  </a:moveTo>
                  <a:lnTo>
                    <a:pt x="10778" y="26"/>
                  </a:lnTo>
                  <a:cubicBezTo>
                    <a:pt x="10778" y="51"/>
                    <a:pt x="9149" y="2707"/>
                    <a:pt x="7896" y="3885"/>
                  </a:cubicBezTo>
                  <a:cubicBezTo>
                    <a:pt x="6141" y="5540"/>
                    <a:pt x="4412" y="6367"/>
                    <a:pt x="2582" y="6467"/>
                  </a:cubicBezTo>
                  <a:cubicBezTo>
                    <a:pt x="2517" y="6470"/>
                    <a:pt x="2454" y="6471"/>
                    <a:pt x="2392" y="6471"/>
                  </a:cubicBezTo>
                  <a:cubicBezTo>
                    <a:pt x="1318" y="6471"/>
                    <a:pt x="788" y="6070"/>
                    <a:pt x="527" y="5715"/>
                  </a:cubicBezTo>
                  <a:cubicBezTo>
                    <a:pt x="101" y="5164"/>
                    <a:pt x="101" y="4487"/>
                    <a:pt x="251" y="4036"/>
                  </a:cubicBezTo>
                  <a:cubicBezTo>
                    <a:pt x="577" y="3058"/>
                    <a:pt x="1655" y="2056"/>
                    <a:pt x="1680" y="2031"/>
                  </a:cubicBezTo>
                  <a:lnTo>
                    <a:pt x="1680" y="1981"/>
                  </a:lnTo>
                  <a:lnTo>
                    <a:pt x="1605" y="1981"/>
                  </a:lnTo>
                  <a:cubicBezTo>
                    <a:pt x="1555" y="2006"/>
                    <a:pt x="502" y="3008"/>
                    <a:pt x="176" y="4011"/>
                  </a:cubicBezTo>
                  <a:cubicBezTo>
                    <a:pt x="1" y="4487"/>
                    <a:pt x="1" y="5214"/>
                    <a:pt x="427" y="5790"/>
                  </a:cubicBezTo>
                  <a:cubicBezTo>
                    <a:pt x="728" y="6141"/>
                    <a:pt x="1279" y="6567"/>
                    <a:pt x="2382" y="6567"/>
                  </a:cubicBezTo>
                  <a:lnTo>
                    <a:pt x="2582" y="6567"/>
                  </a:lnTo>
                  <a:cubicBezTo>
                    <a:pt x="4437" y="6467"/>
                    <a:pt x="6191" y="5615"/>
                    <a:pt x="7946" y="3961"/>
                  </a:cubicBezTo>
                  <a:cubicBezTo>
                    <a:pt x="9224" y="2758"/>
                    <a:pt x="10853" y="101"/>
                    <a:pt x="10878" y="76"/>
                  </a:cubicBezTo>
                  <a:lnTo>
                    <a:pt x="10853" y="1"/>
                  </a:lnTo>
                  <a:close/>
                </a:path>
              </a:pathLst>
            </a:custGeom>
            <a:solidFill>
              <a:srgbClr val="FEC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5" name="Shape 2555"/>
        <p:cNvGrpSpPr/>
        <p:nvPr/>
      </p:nvGrpSpPr>
      <p:grpSpPr>
        <a:xfrm>
          <a:off x="0" y="0"/>
          <a:ext cx="0" cy="0"/>
          <a:chOff x="0" y="0"/>
          <a:chExt cx="0" cy="0"/>
        </a:xfrm>
      </p:grpSpPr>
      <p:sp>
        <p:nvSpPr>
          <p:cNvPr id="2556" name="Google Shape;2556;p16"/>
          <p:cNvSpPr txBox="1"/>
          <p:nvPr>
            <p:ph type="title"/>
          </p:nvPr>
        </p:nvSpPr>
        <p:spPr>
          <a:xfrm>
            <a:off x="898903" y="539500"/>
            <a:ext cx="7531972"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sz="3200"/>
              <a:t>Challenges</a:t>
            </a:r>
            <a:endParaRPr sz="3200"/>
          </a:p>
        </p:txBody>
      </p:sp>
      <p:sp>
        <p:nvSpPr>
          <p:cNvPr id="2557" name="Google Shape;2557;p16"/>
          <p:cNvSpPr txBox="1"/>
          <p:nvPr/>
        </p:nvSpPr>
        <p:spPr>
          <a:xfrm>
            <a:off x="960895" y="1301858"/>
            <a:ext cx="6447300" cy="2862900"/>
          </a:xfrm>
          <a:prstGeom prst="rect">
            <a:avLst/>
          </a:prstGeom>
          <a:noFill/>
          <a:ln>
            <a:noFill/>
          </a:ln>
        </p:spPr>
        <p:txBody>
          <a:bodyPr anchorCtr="0" anchor="t" bIns="45700" lIns="91425" spcFirstLastPara="1" rIns="91425" wrap="square" tIns="45700">
            <a:spAutoFit/>
          </a:bodyPr>
          <a:lstStyle/>
          <a:p>
            <a:pPr indent="-311150" lvl="0" marL="285750" marR="0" rtl="0" algn="l">
              <a:lnSpc>
                <a:spcPct val="10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Understand various datasets</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800" u="none" cap="none" strike="noStrike">
              <a:solidFill>
                <a:srgbClr val="000000"/>
              </a:solidFill>
              <a:latin typeface="Times New Roman"/>
              <a:ea typeface="Times New Roman"/>
              <a:cs typeface="Times New Roman"/>
              <a:sym typeface="Times New Roman"/>
            </a:endParaRPr>
          </a:p>
          <a:p>
            <a:pPr indent="-311150" lvl="0" marL="285750" marR="0" rtl="0" algn="l">
              <a:lnSpc>
                <a:spcPct val="10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Data collection was challenging in long term care as it often involves sensitive personal information and ensuring the privacy and confidentiality of participants.</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800" u="none" cap="none" strike="noStrike">
              <a:solidFill>
                <a:srgbClr val="000000"/>
              </a:solidFill>
              <a:latin typeface="Times New Roman"/>
              <a:ea typeface="Times New Roman"/>
              <a:cs typeface="Times New Roman"/>
              <a:sym typeface="Times New Roman"/>
            </a:endParaRPr>
          </a:p>
          <a:p>
            <a:pPr indent="-311150" lvl="0" marL="285750" marR="0" rtl="0" algn="l">
              <a:lnSpc>
                <a:spcPct val="10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Merging the datasets into one dataset</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800" u="none" cap="none" strike="noStrike">
              <a:solidFill>
                <a:srgbClr val="000000"/>
              </a:solidFill>
              <a:latin typeface="Times New Roman"/>
              <a:ea typeface="Times New Roman"/>
              <a:cs typeface="Times New Roman"/>
              <a:sym typeface="Times New Roman"/>
            </a:endParaRPr>
          </a:p>
          <a:p>
            <a:pPr indent="-311150" lvl="0" marL="285750" marR="0" rtl="0" algn="l">
              <a:lnSpc>
                <a:spcPct val="10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Difficulty in cleaning the datasets due different data sizes.</a:t>
            </a:r>
            <a:endParaRPr sz="1800">
              <a:latin typeface="Times New Roman"/>
              <a:ea typeface="Times New Roman"/>
              <a:cs typeface="Times New Roman"/>
              <a:sym typeface="Times New Roman"/>
            </a:endParaRPr>
          </a:p>
          <a:p>
            <a:pPr indent="-196850" lvl="0" marL="285750" marR="0" rtl="0" algn="l">
              <a:lnSpc>
                <a:spcPct val="100000"/>
              </a:lnSpc>
              <a:spcBef>
                <a:spcPts val="0"/>
              </a:spcBef>
              <a:spcAft>
                <a:spcPts val="0"/>
              </a:spcAft>
              <a:buClr>
                <a:srgbClr val="000000"/>
              </a:buClr>
              <a:buSzPts val="1400"/>
              <a:buFont typeface="Noto Sans Symbols"/>
              <a:buNone/>
            </a:pPr>
            <a:r>
              <a:t/>
            </a:r>
            <a:endParaRPr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1" name="Shape 2561"/>
        <p:cNvGrpSpPr/>
        <p:nvPr/>
      </p:nvGrpSpPr>
      <p:grpSpPr>
        <a:xfrm>
          <a:off x="0" y="0"/>
          <a:ext cx="0" cy="0"/>
          <a:chOff x="0" y="0"/>
          <a:chExt cx="0" cy="0"/>
        </a:xfrm>
      </p:grpSpPr>
      <p:sp>
        <p:nvSpPr>
          <p:cNvPr id="2562" name="Google Shape;2562;p17"/>
          <p:cNvSpPr/>
          <p:nvPr/>
        </p:nvSpPr>
        <p:spPr>
          <a:xfrm>
            <a:off x="3927050" y="1740688"/>
            <a:ext cx="553200" cy="55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17"/>
          <p:cNvSpPr/>
          <p:nvPr/>
        </p:nvSpPr>
        <p:spPr>
          <a:xfrm>
            <a:off x="4663613" y="1949788"/>
            <a:ext cx="553200" cy="55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17"/>
          <p:cNvSpPr/>
          <p:nvPr/>
        </p:nvSpPr>
        <p:spPr>
          <a:xfrm>
            <a:off x="3927050" y="2491700"/>
            <a:ext cx="553200" cy="55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17"/>
          <p:cNvSpPr/>
          <p:nvPr/>
        </p:nvSpPr>
        <p:spPr>
          <a:xfrm>
            <a:off x="4663625" y="2697200"/>
            <a:ext cx="553200" cy="55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17"/>
          <p:cNvSpPr txBox="1"/>
          <p:nvPr>
            <p:ph type="title"/>
          </p:nvPr>
        </p:nvSpPr>
        <p:spPr>
          <a:xfrm>
            <a:off x="713250" y="539500"/>
            <a:ext cx="7717500" cy="58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sz="3200"/>
              <a:t>Future Plans</a:t>
            </a:r>
            <a:endParaRPr sz="3200"/>
          </a:p>
        </p:txBody>
      </p:sp>
      <p:grpSp>
        <p:nvGrpSpPr>
          <p:cNvPr id="2567" name="Google Shape;2567;p17"/>
          <p:cNvGrpSpPr/>
          <p:nvPr/>
        </p:nvGrpSpPr>
        <p:grpSpPr>
          <a:xfrm>
            <a:off x="3408044" y="3643059"/>
            <a:ext cx="2234345" cy="916061"/>
            <a:chOff x="5278525" y="4490904"/>
            <a:chExt cx="1505725" cy="617334"/>
          </a:xfrm>
        </p:grpSpPr>
        <p:sp>
          <p:nvSpPr>
            <p:cNvPr id="2568" name="Google Shape;2568;p17"/>
            <p:cNvSpPr/>
            <p:nvPr/>
          </p:nvSpPr>
          <p:spPr>
            <a:xfrm>
              <a:off x="5339450" y="4530503"/>
              <a:ext cx="1382325" cy="467694"/>
            </a:xfrm>
            <a:custGeom>
              <a:rect b="b" l="l" r="r" t="t"/>
              <a:pathLst>
                <a:path extrusionOk="0" h="48328" w="55293">
                  <a:moveTo>
                    <a:pt x="55293" y="1"/>
                  </a:moveTo>
                  <a:lnTo>
                    <a:pt x="0" y="251"/>
                  </a:lnTo>
                  <a:lnTo>
                    <a:pt x="6498" y="48327"/>
                  </a:lnTo>
                  <a:lnTo>
                    <a:pt x="49670" y="48202"/>
                  </a:lnTo>
                  <a:lnTo>
                    <a:pt x="55293" y="1"/>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17"/>
            <p:cNvSpPr/>
            <p:nvPr/>
          </p:nvSpPr>
          <p:spPr>
            <a:xfrm>
              <a:off x="5429525" y="4974138"/>
              <a:ext cx="258250" cy="134100"/>
            </a:xfrm>
            <a:custGeom>
              <a:rect b="b" l="l" r="r" t="t"/>
              <a:pathLst>
                <a:path extrusionOk="0" h="5364" w="10330">
                  <a:moveTo>
                    <a:pt x="4803" y="1"/>
                  </a:moveTo>
                  <a:cubicBezTo>
                    <a:pt x="2735" y="1"/>
                    <a:pt x="1" y="292"/>
                    <a:pt x="1302" y="1959"/>
                  </a:cubicBezTo>
                  <a:cubicBezTo>
                    <a:pt x="3332" y="4520"/>
                    <a:pt x="1427" y="5364"/>
                    <a:pt x="1427" y="5364"/>
                  </a:cubicBezTo>
                  <a:lnTo>
                    <a:pt x="3894" y="5364"/>
                  </a:lnTo>
                  <a:cubicBezTo>
                    <a:pt x="3894" y="5364"/>
                    <a:pt x="1305" y="941"/>
                    <a:pt x="9407" y="941"/>
                  </a:cubicBezTo>
                  <a:cubicBezTo>
                    <a:pt x="9701" y="941"/>
                    <a:pt x="10008" y="947"/>
                    <a:pt x="10330" y="959"/>
                  </a:cubicBezTo>
                  <a:lnTo>
                    <a:pt x="6831" y="85"/>
                  </a:lnTo>
                  <a:cubicBezTo>
                    <a:pt x="6831" y="85"/>
                    <a:pt x="5913" y="1"/>
                    <a:pt x="4803" y="1"/>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17"/>
            <p:cNvSpPr/>
            <p:nvPr/>
          </p:nvSpPr>
          <p:spPr>
            <a:xfrm>
              <a:off x="5526100" y="4617763"/>
              <a:ext cx="1025425" cy="303825"/>
            </a:xfrm>
            <a:custGeom>
              <a:rect b="b" l="l" r="r" t="t"/>
              <a:pathLst>
                <a:path extrusionOk="0" h="12153" w="41017">
                  <a:moveTo>
                    <a:pt x="41017" y="1"/>
                  </a:moveTo>
                  <a:lnTo>
                    <a:pt x="0" y="345"/>
                  </a:lnTo>
                  <a:lnTo>
                    <a:pt x="1125" y="12059"/>
                  </a:lnTo>
                  <a:lnTo>
                    <a:pt x="39798" y="12153"/>
                  </a:lnTo>
                  <a:lnTo>
                    <a:pt x="410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17"/>
            <p:cNvSpPr/>
            <p:nvPr/>
          </p:nvSpPr>
          <p:spPr>
            <a:xfrm>
              <a:off x="5611225" y="4677138"/>
              <a:ext cx="55475" cy="55475"/>
            </a:xfrm>
            <a:custGeom>
              <a:rect b="b" l="l" r="r" t="t"/>
              <a:pathLst>
                <a:path extrusionOk="0" h="2219" w="2219">
                  <a:moveTo>
                    <a:pt x="1125" y="0"/>
                  </a:moveTo>
                  <a:cubicBezTo>
                    <a:pt x="500" y="0"/>
                    <a:pt x="0" y="500"/>
                    <a:pt x="0" y="1125"/>
                  </a:cubicBezTo>
                  <a:cubicBezTo>
                    <a:pt x="0" y="1718"/>
                    <a:pt x="500" y="2218"/>
                    <a:pt x="1125" y="2218"/>
                  </a:cubicBezTo>
                  <a:cubicBezTo>
                    <a:pt x="1718" y="2218"/>
                    <a:pt x="2218" y="1718"/>
                    <a:pt x="2218" y="1125"/>
                  </a:cubicBezTo>
                  <a:cubicBezTo>
                    <a:pt x="2218" y="500"/>
                    <a:pt x="1718" y="0"/>
                    <a:pt x="1125" y="0"/>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17"/>
            <p:cNvSpPr/>
            <p:nvPr/>
          </p:nvSpPr>
          <p:spPr>
            <a:xfrm>
              <a:off x="6410925" y="4663063"/>
              <a:ext cx="55475" cy="55475"/>
            </a:xfrm>
            <a:custGeom>
              <a:rect b="b" l="l" r="r" t="t"/>
              <a:pathLst>
                <a:path extrusionOk="0" h="2219" w="2219">
                  <a:moveTo>
                    <a:pt x="1094" y="1"/>
                  </a:moveTo>
                  <a:cubicBezTo>
                    <a:pt x="501" y="1"/>
                    <a:pt x="1" y="501"/>
                    <a:pt x="1" y="1094"/>
                  </a:cubicBezTo>
                  <a:cubicBezTo>
                    <a:pt x="1" y="1719"/>
                    <a:pt x="501" y="2219"/>
                    <a:pt x="1094" y="2219"/>
                  </a:cubicBezTo>
                  <a:cubicBezTo>
                    <a:pt x="1719" y="2219"/>
                    <a:pt x="2219" y="1719"/>
                    <a:pt x="2219" y="1094"/>
                  </a:cubicBezTo>
                  <a:cubicBezTo>
                    <a:pt x="2219" y="501"/>
                    <a:pt x="1719" y="1"/>
                    <a:pt x="1094" y="1"/>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17"/>
            <p:cNvSpPr/>
            <p:nvPr/>
          </p:nvSpPr>
          <p:spPr>
            <a:xfrm>
              <a:off x="5278525" y="4490904"/>
              <a:ext cx="1505725" cy="97650"/>
            </a:xfrm>
            <a:custGeom>
              <a:rect b="b" l="l" r="r" t="t"/>
              <a:pathLst>
                <a:path extrusionOk="0" h="3906" w="60229">
                  <a:moveTo>
                    <a:pt x="60229" y="0"/>
                  </a:moveTo>
                  <a:lnTo>
                    <a:pt x="1" y="969"/>
                  </a:lnTo>
                  <a:lnTo>
                    <a:pt x="719" y="3905"/>
                  </a:lnTo>
                  <a:lnTo>
                    <a:pt x="59823" y="2624"/>
                  </a:lnTo>
                  <a:lnTo>
                    <a:pt x="60229" y="0"/>
                  </a:ln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17"/>
            <p:cNvSpPr/>
            <p:nvPr/>
          </p:nvSpPr>
          <p:spPr>
            <a:xfrm>
              <a:off x="6380200" y="4959188"/>
              <a:ext cx="257475" cy="134100"/>
            </a:xfrm>
            <a:custGeom>
              <a:rect b="b" l="l" r="r" t="t"/>
              <a:pathLst>
                <a:path extrusionOk="0" h="5364" w="10299">
                  <a:moveTo>
                    <a:pt x="5519" y="1"/>
                  </a:moveTo>
                  <a:cubicBezTo>
                    <a:pt x="4414" y="1"/>
                    <a:pt x="3500" y="85"/>
                    <a:pt x="3500" y="85"/>
                  </a:cubicBezTo>
                  <a:lnTo>
                    <a:pt x="1" y="959"/>
                  </a:lnTo>
                  <a:cubicBezTo>
                    <a:pt x="323" y="947"/>
                    <a:pt x="630" y="941"/>
                    <a:pt x="923" y="941"/>
                  </a:cubicBezTo>
                  <a:cubicBezTo>
                    <a:pt x="9023" y="941"/>
                    <a:pt x="6405" y="5364"/>
                    <a:pt x="6405" y="5364"/>
                  </a:cubicBezTo>
                  <a:lnTo>
                    <a:pt x="8904" y="5364"/>
                  </a:lnTo>
                  <a:cubicBezTo>
                    <a:pt x="8904" y="5364"/>
                    <a:pt x="6998" y="4520"/>
                    <a:pt x="8998" y="1959"/>
                  </a:cubicBezTo>
                  <a:cubicBezTo>
                    <a:pt x="10299" y="292"/>
                    <a:pt x="7578" y="1"/>
                    <a:pt x="5519" y="1"/>
                  </a:cubicBezTo>
                  <a:close/>
                </a:path>
              </a:pathLst>
            </a:custGeom>
            <a:solidFill>
              <a:srgbClr val="D7B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5" name="Google Shape;2575;p17"/>
          <p:cNvSpPr txBox="1"/>
          <p:nvPr/>
        </p:nvSpPr>
        <p:spPr>
          <a:xfrm>
            <a:off x="838875" y="1149125"/>
            <a:ext cx="7388700" cy="29439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SzPts val="1500"/>
              <a:buFont typeface="Times New Roman"/>
              <a:buChar char="❖"/>
            </a:pPr>
            <a:r>
              <a:rPr lang="en-US" sz="1500">
                <a:latin typeface="Times New Roman"/>
                <a:ea typeface="Times New Roman"/>
                <a:cs typeface="Times New Roman"/>
                <a:sym typeface="Times New Roman"/>
              </a:rPr>
              <a:t>Combine all the results into a dashboard which can show the population growth of the seniors.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Find Income and population of senior citizens and the vacancies available in long term residents.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This will show an overall picture of seniors and how many senior homes we needs as per our finding. Also we would derive the affordability of residence, this would help identify the budget available for residence and the company can identify their market strategies.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Make final report and convey all information.</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Hind"/>
              <a:ea typeface="Hind"/>
              <a:cs typeface="Hind"/>
              <a:sym typeface="Hi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9" name="Shape 2579"/>
        <p:cNvGrpSpPr/>
        <p:nvPr/>
      </p:nvGrpSpPr>
      <p:grpSpPr>
        <a:xfrm>
          <a:off x="0" y="0"/>
          <a:ext cx="0" cy="0"/>
          <a:chOff x="0" y="0"/>
          <a:chExt cx="0" cy="0"/>
        </a:xfrm>
      </p:grpSpPr>
      <p:sp>
        <p:nvSpPr>
          <p:cNvPr id="2580" name="Google Shape;2580;g213c89ad400_0_20"/>
          <p:cNvSpPr txBox="1"/>
          <p:nvPr>
            <p:ph type="title"/>
          </p:nvPr>
        </p:nvSpPr>
        <p:spPr>
          <a:xfrm>
            <a:off x="1332250" y="699050"/>
            <a:ext cx="4493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Conclusion</a:t>
            </a:r>
            <a:endParaRPr/>
          </a:p>
        </p:txBody>
      </p:sp>
      <p:sp>
        <p:nvSpPr>
          <p:cNvPr id="2581" name="Google Shape;2581;g213c89ad400_0_20"/>
          <p:cNvSpPr txBox="1"/>
          <p:nvPr>
            <p:ph idx="1" type="body"/>
          </p:nvPr>
        </p:nvSpPr>
        <p:spPr>
          <a:xfrm>
            <a:off x="787675" y="1383275"/>
            <a:ext cx="7704600" cy="31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95% of Health's survey respondents report a visit with a primary medical care provider within the previous six months.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 Access to safe, affordable housing and a supportive living environment promotes stability, wellness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 Geriatric care is best provided by an interdisciplinary team.</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 The pool of geriatric specialists in all disciplines is insufficient to meet current needs and is not expected to increase significantly despite increasing demands over the next quarter century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 All health care professionals, thus, need to learn the basic principles of geriatrics and acquire core clinical skills in the care of the older patient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2"/>
          <p:cNvSpPr txBox="1"/>
          <p:nvPr>
            <p:ph type="title"/>
          </p:nvPr>
        </p:nvSpPr>
        <p:spPr>
          <a:xfrm>
            <a:off x="717750" y="529300"/>
            <a:ext cx="77085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a:t>Table of contents</a:t>
            </a:r>
            <a:endParaRPr/>
          </a:p>
        </p:txBody>
      </p:sp>
      <p:sp>
        <p:nvSpPr>
          <p:cNvPr id="1414" name="Google Shape;1414;p2"/>
          <p:cNvSpPr txBox="1"/>
          <p:nvPr/>
        </p:nvSpPr>
        <p:spPr>
          <a:xfrm>
            <a:off x="845899" y="1211950"/>
            <a:ext cx="3336900" cy="1723800"/>
          </a:xfrm>
          <a:prstGeom prst="rect">
            <a:avLst/>
          </a:prstGeom>
          <a:noFill/>
          <a:ln>
            <a:noFill/>
          </a:ln>
        </p:spPr>
        <p:txBody>
          <a:bodyPr anchorCtr="0" anchor="t" bIns="45700" lIns="91425" spcFirstLastPara="1" rIns="91425" wrap="square" tIns="45700">
            <a:spAutoFit/>
          </a:bodyPr>
          <a:lstStyle/>
          <a:p>
            <a:pPr indent="-298450" lvl="0" marL="285750" marR="0" rtl="0" algn="l">
              <a:lnSpc>
                <a:spcPct val="100000"/>
              </a:lnSpc>
              <a:spcBef>
                <a:spcPts val="0"/>
              </a:spcBef>
              <a:spcAft>
                <a:spcPts val="0"/>
              </a:spcAft>
              <a:buClr>
                <a:srgbClr val="000000"/>
              </a:buClr>
              <a:buSzPts val="1800"/>
              <a:buFont typeface="Noto Sans Symbols"/>
              <a:buChar char="❖"/>
            </a:pPr>
            <a:r>
              <a:rPr b="0" i="0" lang="en-US" sz="1700" u="none" cap="none" strike="noStrike">
                <a:solidFill>
                  <a:srgbClr val="000000"/>
                </a:solidFill>
                <a:latin typeface="Times New Roman"/>
                <a:ea typeface="Times New Roman"/>
                <a:cs typeface="Times New Roman"/>
                <a:sym typeface="Times New Roman"/>
              </a:rPr>
              <a:t>Introduction</a:t>
            </a:r>
            <a:endParaRPr sz="1500"/>
          </a:p>
          <a:p>
            <a:pPr indent="-298450" lvl="0" marL="285750" marR="0" rtl="0" algn="l">
              <a:lnSpc>
                <a:spcPct val="100000"/>
              </a:lnSpc>
              <a:spcBef>
                <a:spcPts val="0"/>
              </a:spcBef>
              <a:spcAft>
                <a:spcPts val="0"/>
              </a:spcAft>
              <a:buClr>
                <a:srgbClr val="000000"/>
              </a:buClr>
              <a:buSzPts val="1800"/>
              <a:buFont typeface="Noto Sans Symbols"/>
              <a:buChar char="❖"/>
            </a:pPr>
            <a:r>
              <a:rPr b="0" i="0" lang="en-US" sz="1700" u="none" cap="none" strike="noStrike">
                <a:solidFill>
                  <a:srgbClr val="000000"/>
                </a:solidFill>
                <a:latin typeface="Times New Roman"/>
                <a:ea typeface="Times New Roman"/>
                <a:cs typeface="Times New Roman"/>
                <a:sym typeface="Times New Roman"/>
              </a:rPr>
              <a:t>Problem Statement</a:t>
            </a:r>
            <a:endParaRPr sz="1500"/>
          </a:p>
          <a:p>
            <a:pPr indent="-298450" lvl="0" marL="285750" marR="0" rtl="0" algn="l">
              <a:lnSpc>
                <a:spcPct val="100000"/>
              </a:lnSpc>
              <a:spcBef>
                <a:spcPts val="0"/>
              </a:spcBef>
              <a:spcAft>
                <a:spcPts val="0"/>
              </a:spcAft>
              <a:buClr>
                <a:srgbClr val="000000"/>
              </a:buClr>
              <a:buSzPts val="1800"/>
              <a:buFont typeface="Noto Sans Symbols"/>
              <a:buChar char="❖"/>
            </a:pPr>
            <a:r>
              <a:rPr b="0" i="0" lang="en-US" sz="1700" u="none" cap="none" strike="noStrike">
                <a:solidFill>
                  <a:srgbClr val="000000"/>
                </a:solidFill>
                <a:latin typeface="Times New Roman"/>
                <a:ea typeface="Times New Roman"/>
                <a:cs typeface="Times New Roman"/>
                <a:sym typeface="Times New Roman"/>
              </a:rPr>
              <a:t>About the Company</a:t>
            </a:r>
            <a:endParaRPr b="0" i="0" sz="1700" u="none" cap="none" strike="noStrike">
              <a:solidFill>
                <a:srgbClr val="000000"/>
              </a:solidFill>
              <a:latin typeface="Times New Roman"/>
              <a:ea typeface="Times New Roman"/>
              <a:cs typeface="Times New Roman"/>
              <a:sym typeface="Times New Roman"/>
            </a:endParaRPr>
          </a:p>
          <a:p>
            <a:pPr indent="-292100" lvl="0" marL="285750" marR="0" rtl="0" algn="l">
              <a:lnSpc>
                <a:spcPct val="10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Goals</a:t>
            </a:r>
            <a:endParaRPr sz="1700">
              <a:latin typeface="Times New Roman"/>
              <a:ea typeface="Times New Roman"/>
              <a:cs typeface="Times New Roman"/>
              <a:sym typeface="Times New Roman"/>
            </a:endParaRPr>
          </a:p>
          <a:p>
            <a:pPr indent="-298450" lvl="0" marL="285750" marR="0" rtl="0" algn="l">
              <a:lnSpc>
                <a:spcPct val="100000"/>
              </a:lnSpc>
              <a:spcBef>
                <a:spcPts val="0"/>
              </a:spcBef>
              <a:spcAft>
                <a:spcPts val="0"/>
              </a:spcAft>
              <a:buClr>
                <a:srgbClr val="000000"/>
              </a:buClr>
              <a:buSzPts val="1800"/>
              <a:buFont typeface="Noto Sans Symbols"/>
              <a:buChar char="❖"/>
            </a:pPr>
            <a:r>
              <a:rPr b="0" i="0" lang="en-US" sz="1700" u="none" cap="none" strike="noStrike">
                <a:solidFill>
                  <a:srgbClr val="000000"/>
                </a:solidFill>
                <a:latin typeface="Times New Roman"/>
                <a:ea typeface="Times New Roman"/>
                <a:cs typeface="Times New Roman"/>
                <a:sym typeface="Times New Roman"/>
              </a:rPr>
              <a:t>Objectives</a:t>
            </a:r>
            <a:endParaRPr b="0" i="0" sz="1700" u="none" cap="none" strike="noStrike">
              <a:solidFill>
                <a:srgbClr val="000000"/>
              </a:solidFill>
              <a:latin typeface="Times New Roman"/>
              <a:ea typeface="Times New Roman"/>
              <a:cs typeface="Times New Roman"/>
              <a:sym typeface="Times New Roman"/>
            </a:endParaRPr>
          </a:p>
          <a:p>
            <a:pPr indent="-292100" lvl="0" marL="285750" marR="0" rtl="0" algn="l">
              <a:lnSpc>
                <a:spcPct val="10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Data</a:t>
            </a:r>
            <a:endParaRPr sz="1700">
              <a:latin typeface="Times New Roman"/>
              <a:ea typeface="Times New Roman"/>
              <a:cs typeface="Times New Roman"/>
              <a:sym typeface="Times New Roman"/>
            </a:endParaRPr>
          </a:p>
        </p:txBody>
      </p:sp>
      <p:sp>
        <p:nvSpPr>
          <p:cNvPr id="1415" name="Google Shape;1415;p2"/>
          <p:cNvSpPr txBox="1"/>
          <p:nvPr/>
        </p:nvSpPr>
        <p:spPr>
          <a:xfrm>
            <a:off x="4592850" y="967025"/>
            <a:ext cx="3974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298450" lvl="0" marL="285750" rtl="0" algn="l">
              <a:spcBef>
                <a:spcPts val="0"/>
              </a:spcBef>
              <a:spcAft>
                <a:spcPts val="0"/>
              </a:spcAft>
              <a:buSzPts val="1800"/>
              <a:buFont typeface="Noto Sans Symbols"/>
              <a:buChar char="❖"/>
            </a:pPr>
            <a:r>
              <a:rPr lang="en-US" sz="1700">
                <a:latin typeface="Times New Roman"/>
                <a:ea typeface="Times New Roman"/>
                <a:cs typeface="Times New Roman"/>
                <a:sym typeface="Times New Roman"/>
              </a:rPr>
              <a:t>Preprocessing</a:t>
            </a:r>
            <a:endParaRPr sz="1700">
              <a:latin typeface="Times New Roman"/>
              <a:ea typeface="Times New Roman"/>
              <a:cs typeface="Times New Roman"/>
              <a:sym typeface="Times New Roman"/>
            </a:endParaRPr>
          </a:p>
          <a:p>
            <a:pPr indent="-298450" lvl="0" marL="285750" rtl="0" algn="l">
              <a:spcBef>
                <a:spcPts val="0"/>
              </a:spcBef>
              <a:spcAft>
                <a:spcPts val="0"/>
              </a:spcAft>
              <a:buSzPts val="1800"/>
              <a:buFont typeface="Noto Sans Symbols"/>
              <a:buChar char="❖"/>
            </a:pPr>
            <a:r>
              <a:rPr lang="en-US" sz="1700">
                <a:latin typeface="Times New Roman"/>
                <a:ea typeface="Times New Roman"/>
                <a:cs typeface="Times New Roman"/>
                <a:sym typeface="Times New Roman"/>
              </a:rPr>
              <a:t>Summary of findings</a:t>
            </a:r>
            <a:endParaRPr sz="1500"/>
          </a:p>
          <a:p>
            <a:pPr indent="-298450" lvl="0" marL="285750" rtl="0" algn="l">
              <a:spcBef>
                <a:spcPts val="0"/>
              </a:spcBef>
              <a:spcAft>
                <a:spcPts val="0"/>
              </a:spcAft>
              <a:buSzPts val="1800"/>
              <a:buFont typeface="Noto Sans Symbols"/>
              <a:buChar char="❖"/>
            </a:pPr>
            <a:r>
              <a:rPr lang="en-US" sz="1700">
                <a:latin typeface="Times New Roman"/>
                <a:ea typeface="Times New Roman"/>
                <a:cs typeface="Times New Roman"/>
                <a:sym typeface="Times New Roman"/>
              </a:rPr>
              <a:t>Tools and Techniques</a:t>
            </a:r>
            <a:endParaRPr sz="1500"/>
          </a:p>
          <a:p>
            <a:pPr indent="-298450" lvl="0" marL="285750" rtl="0" algn="l">
              <a:spcBef>
                <a:spcPts val="0"/>
              </a:spcBef>
              <a:spcAft>
                <a:spcPts val="0"/>
              </a:spcAft>
              <a:buSzPts val="1800"/>
              <a:buFont typeface="Noto Sans Symbols"/>
              <a:buChar char="❖"/>
            </a:pPr>
            <a:r>
              <a:rPr lang="en-US" sz="1700">
                <a:latin typeface="Times New Roman"/>
                <a:ea typeface="Times New Roman"/>
                <a:cs typeface="Times New Roman"/>
                <a:sym typeface="Times New Roman"/>
              </a:rPr>
              <a:t>Challenges</a:t>
            </a:r>
            <a:endParaRPr sz="1500"/>
          </a:p>
          <a:p>
            <a:pPr indent="-298450" lvl="0" marL="285750" rtl="0" algn="l">
              <a:spcBef>
                <a:spcPts val="0"/>
              </a:spcBef>
              <a:spcAft>
                <a:spcPts val="0"/>
              </a:spcAft>
              <a:buSzPts val="1800"/>
              <a:buFont typeface="Noto Sans Symbols"/>
              <a:buChar char="❖"/>
            </a:pPr>
            <a:r>
              <a:rPr lang="en-US" sz="1700">
                <a:latin typeface="Times New Roman"/>
                <a:ea typeface="Times New Roman"/>
                <a:cs typeface="Times New Roman"/>
                <a:sym typeface="Times New Roman"/>
              </a:rPr>
              <a:t>Future Plans</a:t>
            </a:r>
            <a:endParaRPr sz="1700">
              <a:latin typeface="Times New Roman"/>
              <a:ea typeface="Times New Roman"/>
              <a:cs typeface="Times New Roman"/>
              <a:sym typeface="Times New Roman"/>
            </a:endParaRPr>
          </a:p>
          <a:p>
            <a:pPr indent="-292100" lvl="0" marL="28575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Conclusion</a:t>
            </a:r>
            <a:endParaRPr sz="1700">
              <a:latin typeface="Times New Roman"/>
              <a:ea typeface="Times New Roman"/>
              <a:cs typeface="Times New Roman"/>
              <a:sym typeface="Times New Roman"/>
            </a:endParaRPr>
          </a:p>
          <a:p>
            <a:pPr indent="-171450" lvl="0" marL="285750" rtl="0" algn="l">
              <a:spcBef>
                <a:spcPts val="0"/>
              </a:spcBef>
              <a:spcAft>
                <a:spcPts val="0"/>
              </a:spcAft>
              <a:buClr>
                <a:srgbClr val="000000"/>
              </a:buClr>
              <a:buSzPts val="1800"/>
              <a:buFont typeface="Noto Sans Symbols"/>
              <a:buNone/>
            </a:pPr>
            <a:r>
              <a:t/>
            </a:r>
            <a:endParaRPr b="1" sz="1800">
              <a:solidFill>
                <a:srgbClr val="595959"/>
              </a:solidFill>
              <a:latin typeface="Didact Gothic"/>
              <a:ea typeface="Didact Gothic"/>
              <a:cs typeface="Didact Gothic"/>
              <a:sym typeface="Didact Gothic"/>
            </a:endParaRPr>
          </a:p>
          <a:p>
            <a:pPr indent="0" lvl="0" marL="0" rtl="0" algn="l">
              <a:spcBef>
                <a:spcPts val="0"/>
              </a:spcBef>
              <a:spcAft>
                <a:spcPts val="0"/>
              </a:spcAft>
              <a:buNone/>
            </a:pPr>
            <a:r>
              <a:t/>
            </a:r>
            <a:endParaRPr>
              <a:latin typeface="Hind"/>
              <a:ea typeface="Hind"/>
              <a:cs typeface="Hind"/>
              <a:sym typeface="Hi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5" name="Shape 2585"/>
        <p:cNvGrpSpPr/>
        <p:nvPr/>
      </p:nvGrpSpPr>
      <p:grpSpPr>
        <a:xfrm>
          <a:off x="0" y="0"/>
          <a:ext cx="0" cy="0"/>
          <a:chOff x="0" y="0"/>
          <a:chExt cx="0" cy="0"/>
        </a:xfrm>
      </p:grpSpPr>
      <p:grpSp>
        <p:nvGrpSpPr>
          <p:cNvPr id="2586" name="Google Shape;2586;g213a80372ee_0_12"/>
          <p:cNvGrpSpPr/>
          <p:nvPr/>
        </p:nvGrpSpPr>
        <p:grpSpPr>
          <a:xfrm>
            <a:off x="3190702" y="1339930"/>
            <a:ext cx="5097314" cy="2969114"/>
            <a:chOff x="4144275" y="4019375"/>
            <a:chExt cx="2075200" cy="1208775"/>
          </a:xfrm>
        </p:grpSpPr>
        <p:sp>
          <p:nvSpPr>
            <p:cNvPr id="2587" name="Google Shape;2587;g213a80372ee_0_12"/>
            <p:cNvSpPr/>
            <p:nvPr/>
          </p:nvSpPr>
          <p:spPr>
            <a:xfrm>
              <a:off x="4149900" y="4956175"/>
              <a:ext cx="105300" cy="17575"/>
            </a:xfrm>
            <a:custGeom>
              <a:rect b="b" l="l" r="r" t="t"/>
              <a:pathLst>
                <a:path extrusionOk="0" h="703" w="4212">
                  <a:moveTo>
                    <a:pt x="101" y="1"/>
                  </a:moveTo>
                  <a:cubicBezTo>
                    <a:pt x="51" y="1"/>
                    <a:pt x="26" y="26"/>
                    <a:pt x="26" y="51"/>
                  </a:cubicBezTo>
                  <a:cubicBezTo>
                    <a:pt x="1" y="101"/>
                    <a:pt x="51" y="126"/>
                    <a:pt x="76" y="151"/>
                  </a:cubicBezTo>
                  <a:lnTo>
                    <a:pt x="4136" y="703"/>
                  </a:lnTo>
                  <a:lnTo>
                    <a:pt x="4211" y="627"/>
                  </a:lnTo>
                  <a:cubicBezTo>
                    <a:pt x="4211" y="602"/>
                    <a:pt x="4186" y="552"/>
                    <a:pt x="4136" y="552"/>
                  </a:cubicBezTo>
                  <a:lnTo>
                    <a:pt x="101" y="1"/>
                  </a:lnTo>
                  <a:close/>
                </a:path>
              </a:pathLst>
            </a:custGeom>
            <a:solidFill>
              <a:srgbClr val="BC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g213a80372ee_0_12"/>
            <p:cNvSpPr/>
            <p:nvPr/>
          </p:nvSpPr>
          <p:spPr>
            <a:xfrm>
              <a:off x="4181850" y="4731875"/>
              <a:ext cx="86500" cy="236875"/>
            </a:xfrm>
            <a:custGeom>
              <a:rect b="b" l="l" r="r" t="t"/>
              <a:pathLst>
                <a:path extrusionOk="0" h="9475" w="3460">
                  <a:moveTo>
                    <a:pt x="3384" y="0"/>
                  </a:moveTo>
                  <a:cubicBezTo>
                    <a:pt x="3359" y="0"/>
                    <a:pt x="3334" y="25"/>
                    <a:pt x="3309" y="76"/>
                  </a:cubicBezTo>
                  <a:lnTo>
                    <a:pt x="2858" y="9048"/>
                  </a:lnTo>
                  <a:lnTo>
                    <a:pt x="126" y="2657"/>
                  </a:lnTo>
                  <a:lnTo>
                    <a:pt x="51" y="2607"/>
                  </a:lnTo>
                  <a:lnTo>
                    <a:pt x="1" y="2707"/>
                  </a:lnTo>
                  <a:lnTo>
                    <a:pt x="2733" y="9098"/>
                  </a:lnTo>
                  <a:lnTo>
                    <a:pt x="2833" y="9424"/>
                  </a:lnTo>
                  <a:lnTo>
                    <a:pt x="2908" y="9474"/>
                  </a:lnTo>
                  <a:lnTo>
                    <a:pt x="2908" y="9449"/>
                  </a:lnTo>
                  <a:lnTo>
                    <a:pt x="2983" y="9399"/>
                  </a:lnTo>
                  <a:lnTo>
                    <a:pt x="3459" y="76"/>
                  </a:lnTo>
                  <a:cubicBezTo>
                    <a:pt x="3459" y="50"/>
                    <a:pt x="3434" y="0"/>
                    <a:pt x="3384" y="0"/>
                  </a:cubicBezTo>
                  <a:close/>
                </a:path>
              </a:pathLst>
            </a:custGeom>
            <a:solidFill>
              <a:srgbClr val="BC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g213a80372ee_0_12"/>
            <p:cNvSpPr/>
            <p:nvPr/>
          </p:nvSpPr>
          <p:spPr>
            <a:xfrm>
              <a:off x="4188125" y="4974975"/>
              <a:ext cx="89000" cy="213075"/>
            </a:xfrm>
            <a:custGeom>
              <a:rect b="b" l="l" r="r" t="t"/>
              <a:pathLst>
                <a:path extrusionOk="0" h="8523" w="3560">
                  <a:moveTo>
                    <a:pt x="2657" y="1"/>
                  </a:moveTo>
                  <a:lnTo>
                    <a:pt x="2582" y="51"/>
                  </a:lnTo>
                  <a:lnTo>
                    <a:pt x="0" y="6567"/>
                  </a:lnTo>
                  <a:lnTo>
                    <a:pt x="25" y="6642"/>
                  </a:lnTo>
                  <a:lnTo>
                    <a:pt x="126" y="6617"/>
                  </a:lnTo>
                  <a:lnTo>
                    <a:pt x="2607" y="377"/>
                  </a:lnTo>
                  <a:lnTo>
                    <a:pt x="3409" y="8447"/>
                  </a:lnTo>
                  <a:lnTo>
                    <a:pt x="3484" y="8522"/>
                  </a:lnTo>
                  <a:cubicBezTo>
                    <a:pt x="3534" y="8497"/>
                    <a:pt x="3559" y="8472"/>
                    <a:pt x="3559" y="8447"/>
                  </a:cubicBezTo>
                  <a:lnTo>
                    <a:pt x="2732" y="76"/>
                  </a:lnTo>
                  <a:lnTo>
                    <a:pt x="2657" y="1"/>
                  </a:lnTo>
                  <a:close/>
                </a:path>
              </a:pathLst>
            </a:custGeom>
            <a:solidFill>
              <a:srgbClr val="BC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g213a80372ee_0_12"/>
            <p:cNvSpPr/>
            <p:nvPr/>
          </p:nvSpPr>
          <p:spPr>
            <a:xfrm>
              <a:off x="4243250" y="4943025"/>
              <a:ext cx="21975" cy="47650"/>
            </a:xfrm>
            <a:custGeom>
              <a:rect b="b" l="l" r="r" t="t"/>
              <a:pathLst>
                <a:path extrusionOk="0" h="1906" w="879">
                  <a:moveTo>
                    <a:pt x="452" y="1"/>
                  </a:moveTo>
                  <a:cubicBezTo>
                    <a:pt x="226" y="1"/>
                    <a:pt x="26" y="427"/>
                    <a:pt x="26" y="953"/>
                  </a:cubicBezTo>
                  <a:cubicBezTo>
                    <a:pt x="1" y="1479"/>
                    <a:pt x="201" y="1905"/>
                    <a:pt x="452" y="1905"/>
                  </a:cubicBezTo>
                  <a:cubicBezTo>
                    <a:pt x="678" y="1905"/>
                    <a:pt x="878" y="1479"/>
                    <a:pt x="878" y="953"/>
                  </a:cubicBezTo>
                  <a:cubicBezTo>
                    <a:pt x="878" y="427"/>
                    <a:pt x="703" y="1"/>
                    <a:pt x="452" y="1"/>
                  </a:cubicBezTo>
                  <a:close/>
                </a:path>
              </a:pathLst>
            </a:custGeom>
            <a:solidFill>
              <a:srgbClr val="A1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g213a80372ee_0_12"/>
            <p:cNvSpPr/>
            <p:nvPr/>
          </p:nvSpPr>
          <p:spPr>
            <a:xfrm>
              <a:off x="4965075" y="4549450"/>
              <a:ext cx="164800" cy="158625"/>
            </a:xfrm>
            <a:custGeom>
              <a:rect b="b" l="l" r="r" t="t"/>
              <a:pathLst>
                <a:path extrusionOk="0" h="6345" w="6592">
                  <a:moveTo>
                    <a:pt x="6288" y="0"/>
                  </a:moveTo>
                  <a:cubicBezTo>
                    <a:pt x="6272" y="0"/>
                    <a:pt x="6257" y="1"/>
                    <a:pt x="6241" y="4"/>
                  </a:cubicBezTo>
                  <a:lnTo>
                    <a:pt x="226" y="1132"/>
                  </a:lnTo>
                  <a:cubicBezTo>
                    <a:pt x="75" y="1182"/>
                    <a:pt x="0" y="1307"/>
                    <a:pt x="0" y="1433"/>
                  </a:cubicBezTo>
                  <a:lnTo>
                    <a:pt x="376" y="6094"/>
                  </a:lnTo>
                  <a:cubicBezTo>
                    <a:pt x="401" y="6245"/>
                    <a:pt x="502" y="6345"/>
                    <a:pt x="652" y="6345"/>
                  </a:cubicBezTo>
                  <a:lnTo>
                    <a:pt x="677" y="6345"/>
                  </a:lnTo>
                  <a:cubicBezTo>
                    <a:pt x="827" y="6345"/>
                    <a:pt x="928" y="6195"/>
                    <a:pt x="928" y="6044"/>
                  </a:cubicBezTo>
                  <a:lnTo>
                    <a:pt x="552" y="1633"/>
                  </a:lnTo>
                  <a:lnTo>
                    <a:pt x="6366" y="530"/>
                  </a:lnTo>
                  <a:cubicBezTo>
                    <a:pt x="6492" y="505"/>
                    <a:pt x="6592" y="355"/>
                    <a:pt x="6567" y="205"/>
                  </a:cubicBezTo>
                  <a:cubicBezTo>
                    <a:pt x="6544" y="92"/>
                    <a:pt x="6421" y="0"/>
                    <a:pt x="6288" y="0"/>
                  </a:cubicBezTo>
                  <a:close/>
                </a:path>
              </a:pathLst>
            </a:custGeom>
            <a:solidFill>
              <a:srgbClr val="91A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g213a80372ee_0_12"/>
            <p:cNvSpPr/>
            <p:nvPr/>
          </p:nvSpPr>
          <p:spPr>
            <a:xfrm>
              <a:off x="5009550" y="4208675"/>
              <a:ext cx="585875" cy="472975"/>
            </a:xfrm>
            <a:custGeom>
              <a:rect b="b" l="l" r="r" t="t"/>
              <a:pathLst>
                <a:path extrusionOk="0" h="18919" w="23435">
                  <a:moveTo>
                    <a:pt x="11429" y="1"/>
                  </a:moveTo>
                  <a:cubicBezTo>
                    <a:pt x="10452" y="1"/>
                    <a:pt x="8748" y="101"/>
                    <a:pt x="7018" y="602"/>
                  </a:cubicBezTo>
                  <a:cubicBezTo>
                    <a:pt x="6266" y="828"/>
                    <a:pt x="5540" y="1104"/>
                    <a:pt x="4838" y="1480"/>
                  </a:cubicBezTo>
                  <a:cubicBezTo>
                    <a:pt x="2532" y="2758"/>
                    <a:pt x="1129" y="5891"/>
                    <a:pt x="452" y="8773"/>
                  </a:cubicBezTo>
                  <a:cubicBezTo>
                    <a:pt x="352" y="9174"/>
                    <a:pt x="251" y="9750"/>
                    <a:pt x="176" y="10377"/>
                  </a:cubicBezTo>
                  <a:cubicBezTo>
                    <a:pt x="26" y="11630"/>
                    <a:pt x="1" y="13059"/>
                    <a:pt x="352" y="13760"/>
                  </a:cubicBezTo>
                  <a:cubicBezTo>
                    <a:pt x="868" y="14744"/>
                    <a:pt x="1456" y="15365"/>
                    <a:pt x="2495" y="15365"/>
                  </a:cubicBezTo>
                  <a:cubicBezTo>
                    <a:pt x="2516" y="15365"/>
                    <a:pt x="2536" y="15365"/>
                    <a:pt x="2557" y="15364"/>
                  </a:cubicBezTo>
                  <a:lnTo>
                    <a:pt x="2557" y="15364"/>
                  </a:lnTo>
                  <a:cubicBezTo>
                    <a:pt x="2557" y="15364"/>
                    <a:pt x="2357" y="15891"/>
                    <a:pt x="2332" y="16342"/>
                  </a:cubicBezTo>
                  <a:cubicBezTo>
                    <a:pt x="2332" y="16417"/>
                    <a:pt x="2306" y="16492"/>
                    <a:pt x="2332" y="16567"/>
                  </a:cubicBezTo>
                  <a:cubicBezTo>
                    <a:pt x="2332" y="16567"/>
                    <a:pt x="2507" y="16993"/>
                    <a:pt x="3284" y="17420"/>
                  </a:cubicBezTo>
                  <a:cubicBezTo>
                    <a:pt x="3735" y="17670"/>
                    <a:pt x="4412" y="17946"/>
                    <a:pt x="5414" y="18146"/>
                  </a:cubicBezTo>
                  <a:cubicBezTo>
                    <a:pt x="7379" y="18539"/>
                    <a:pt x="9707" y="18918"/>
                    <a:pt x="11949" y="18918"/>
                  </a:cubicBezTo>
                  <a:cubicBezTo>
                    <a:pt x="12711" y="18918"/>
                    <a:pt x="13462" y="18875"/>
                    <a:pt x="14186" y="18773"/>
                  </a:cubicBezTo>
                  <a:cubicBezTo>
                    <a:pt x="15214" y="18623"/>
                    <a:pt x="16091" y="18422"/>
                    <a:pt x="16818" y="18197"/>
                  </a:cubicBezTo>
                  <a:cubicBezTo>
                    <a:pt x="18146" y="17795"/>
                    <a:pt x="18923" y="17369"/>
                    <a:pt x="18923" y="17369"/>
                  </a:cubicBezTo>
                  <a:cubicBezTo>
                    <a:pt x="18923" y="17369"/>
                    <a:pt x="19124" y="16392"/>
                    <a:pt x="19149" y="15891"/>
                  </a:cubicBezTo>
                  <a:cubicBezTo>
                    <a:pt x="19149" y="15891"/>
                    <a:pt x="22983" y="14337"/>
                    <a:pt x="23309" y="11580"/>
                  </a:cubicBezTo>
                  <a:cubicBezTo>
                    <a:pt x="23434" y="10628"/>
                    <a:pt x="23409" y="9500"/>
                    <a:pt x="23234" y="8372"/>
                  </a:cubicBezTo>
                  <a:cubicBezTo>
                    <a:pt x="22883" y="6242"/>
                    <a:pt x="22031" y="4061"/>
                    <a:pt x="20627" y="2858"/>
                  </a:cubicBezTo>
                  <a:cubicBezTo>
                    <a:pt x="19575" y="1981"/>
                    <a:pt x="18347" y="1279"/>
                    <a:pt x="16893" y="803"/>
                  </a:cubicBezTo>
                  <a:cubicBezTo>
                    <a:pt x="16592" y="678"/>
                    <a:pt x="16292" y="602"/>
                    <a:pt x="15966" y="502"/>
                  </a:cubicBezTo>
                  <a:lnTo>
                    <a:pt x="15840" y="477"/>
                  </a:lnTo>
                  <a:cubicBezTo>
                    <a:pt x="14562" y="176"/>
                    <a:pt x="13109" y="1"/>
                    <a:pt x="11429" y="1"/>
                  </a:cubicBezTo>
                  <a:close/>
                </a:path>
              </a:pathLst>
            </a:custGeom>
            <a:solidFill>
              <a:srgbClr val="F95F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g213a80372ee_0_12"/>
            <p:cNvSpPr/>
            <p:nvPr/>
          </p:nvSpPr>
          <p:spPr>
            <a:xfrm>
              <a:off x="5185000" y="4208675"/>
              <a:ext cx="246900" cy="85275"/>
            </a:xfrm>
            <a:custGeom>
              <a:rect b="b" l="l" r="r" t="t"/>
              <a:pathLst>
                <a:path extrusionOk="0" h="3411" w="9876">
                  <a:moveTo>
                    <a:pt x="4411" y="1"/>
                  </a:moveTo>
                  <a:cubicBezTo>
                    <a:pt x="3434" y="1"/>
                    <a:pt x="1730" y="101"/>
                    <a:pt x="0" y="602"/>
                  </a:cubicBezTo>
                  <a:cubicBezTo>
                    <a:pt x="527" y="1630"/>
                    <a:pt x="2030" y="3359"/>
                    <a:pt x="4136" y="3409"/>
                  </a:cubicBezTo>
                  <a:cubicBezTo>
                    <a:pt x="4160" y="3410"/>
                    <a:pt x="4184" y="3411"/>
                    <a:pt x="4209" y="3411"/>
                  </a:cubicBezTo>
                  <a:cubicBezTo>
                    <a:pt x="5843" y="3411"/>
                    <a:pt x="8443" y="1791"/>
                    <a:pt x="9875" y="803"/>
                  </a:cubicBezTo>
                  <a:cubicBezTo>
                    <a:pt x="9574" y="678"/>
                    <a:pt x="9274" y="602"/>
                    <a:pt x="8948" y="502"/>
                  </a:cubicBezTo>
                  <a:lnTo>
                    <a:pt x="8822" y="477"/>
                  </a:lnTo>
                  <a:cubicBezTo>
                    <a:pt x="7544" y="176"/>
                    <a:pt x="6091" y="1"/>
                    <a:pt x="4411" y="1"/>
                  </a:cubicBezTo>
                  <a:close/>
                </a:path>
              </a:pathLst>
            </a:custGeom>
            <a:solidFill>
              <a:srgbClr val="E25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g213a80372ee_0_12"/>
            <p:cNvSpPr/>
            <p:nvPr/>
          </p:nvSpPr>
          <p:spPr>
            <a:xfrm>
              <a:off x="5248900" y="4220600"/>
              <a:ext cx="160425" cy="91500"/>
            </a:xfrm>
            <a:custGeom>
              <a:rect b="b" l="l" r="r" t="t"/>
              <a:pathLst>
                <a:path extrusionOk="0" h="3660" w="6417">
                  <a:moveTo>
                    <a:pt x="6266" y="0"/>
                  </a:moveTo>
                  <a:cubicBezTo>
                    <a:pt x="6317" y="401"/>
                    <a:pt x="6266" y="852"/>
                    <a:pt x="5414" y="1579"/>
                  </a:cubicBezTo>
                  <a:cubicBezTo>
                    <a:pt x="4437" y="2431"/>
                    <a:pt x="2407" y="3308"/>
                    <a:pt x="1931" y="3509"/>
                  </a:cubicBezTo>
                  <a:cubicBezTo>
                    <a:pt x="1905" y="3534"/>
                    <a:pt x="1880" y="3559"/>
                    <a:pt x="1855" y="3559"/>
                  </a:cubicBezTo>
                  <a:lnTo>
                    <a:pt x="1830" y="3559"/>
                  </a:lnTo>
                  <a:cubicBezTo>
                    <a:pt x="1580" y="3484"/>
                    <a:pt x="477" y="3133"/>
                    <a:pt x="101" y="2306"/>
                  </a:cubicBezTo>
                  <a:lnTo>
                    <a:pt x="26" y="2281"/>
                  </a:lnTo>
                  <a:lnTo>
                    <a:pt x="1" y="2331"/>
                  </a:lnTo>
                  <a:cubicBezTo>
                    <a:pt x="402" y="3233"/>
                    <a:pt x="1530" y="3584"/>
                    <a:pt x="1805" y="3634"/>
                  </a:cubicBezTo>
                  <a:lnTo>
                    <a:pt x="1855" y="3659"/>
                  </a:lnTo>
                  <a:lnTo>
                    <a:pt x="1880" y="3659"/>
                  </a:lnTo>
                  <a:lnTo>
                    <a:pt x="1905" y="3634"/>
                  </a:lnTo>
                  <a:cubicBezTo>
                    <a:pt x="2156" y="3534"/>
                    <a:pt x="4437" y="2582"/>
                    <a:pt x="5489" y="1654"/>
                  </a:cubicBezTo>
                  <a:cubicBezTo>
                    <a:pt x="6342" y="927"/>
                    <a:pt x="6417" y="426"/>
                    <a:pt x="6392" y="25"/>
                  </a:cubicBezTo>
                  <a:lnTo>
                    <a:pt x="6266"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g213a80372ee_0_12"/>
            <p:cNvSpPr/>
            <p:nvPr/>
          </p:nvSpPr>
          <p:spPr>
            <a:xfrm>
              <a:off x="5218900" y="4035975"/>
              <a:ext cx="191675" cy="258075"/>
            </a:xfrm>
            <a:custGeom>
              <a:rect b="b" l="l" r="r" t="t"/>
              <a:pathLst>
                <a:path extrusionOk="0" h="10323" w="7667">
                  <a:moveTo>
                    <a:pt x="3815" y="1"/>
                  </a:moveTo>
                  <a:cubicBezTo>
                    <a:pt x="3139" y="1"/>
                    <a:pt x="2447" y="133"/>
                    <a:pt x="1852" y="468"/>
                  </a:cubicBezTo>
                  <a:cubicBezTo>
                    <a:pt x="1552" y="643"/>
                    <a:pt x="1326" y="819"/>
                    <a:pt x="1176" y="969"/>
                  </a:cubicBezTo>
                  <a:cubicBezTo>
                    <a:pt x="800" y="1370"/>
                    <a:pt x="775" y="1696"/>
                    <a:pt x="725" y="1771"/>
                  </a:cubicBezTo>
                  <a:cubicBezTo>
                    <a:pt x="725" y="1771"/>
                    <a:pt x="975" y="1545"/>
                    <a:pt x="1276" y="1370"/>
                  </a:cubicBezTo>
                  <a:cubicBezTo>
                    <a:pt x="1414" y="1282"/>
                    <a:pt x="1495" y="1232"/>
                    <a:pt x="1558" y="1232"/>
                  </a:cubicBezTo>
                  <a:cubicBezTo>
                    <a:pt x="1621" y="1232"/>
                    <a:pt x="1664" y="1282"/>
                    <a:pt x="1727" y="1395"/>
                  </a:cubicBezTo>
                  <a:cubicBezTo>
                    <a:pt x="1877" y="1596"/>
                    <a:pt x="2253" y="2022"/>
                    <a:pt x="3030" y="2197"/>
                  </a:cubicBezTo>
                  <a:cubicBezTo>
                    <a:pt x="3169" y="2224"/>
                    <a:pt x="3325" y="2236"/>
                    <a:pt x="3489" y="2236"/>
                  </a:cubicBezTo>
                  <a:cubicBezTo>
                    <a:pt x="4240" y="2236"/>
                    <a:pt x="5155" y="1990"/>
                    <a:pt x="5361" y="1846"/>
                  </a:cubicBezTo>
                  <a:cubicBezTo>
                    <a:pt x="5490" y="1752"/>
                    <a:pt x="5581" y="1708"/>
                    <a:pt x="5662" y="1708"/>
                  </a:cubicBezTo>
                  <a:cubicBezTo>
                    <a:pt x="5753" y="1708"/>
                    <a:pt x="5831" y="1765"/>
                    <a:pt x="5938" y="1871"/>
                  </a:cubicBezTo>
                  <a:cubicBezTo>
                    <a:pt x="6113" y="2072"/>
                    <a:pt x="6213" y="2874"/>
                    <a:pt x="6163" y="3601"/>
                  </a:cubicBezTo>
                  <a:cubicBezTo>
                    <a:pt x="6088" y="4353"/>
                    <a:pt x="5612" y="6358"/>
                    <a:pt x="5311" y="6984"/>
                  </a:cubicBezTo>
                  <a:cubicBezTo>
                    <a:pt x="5085" y="7460"/>
                    <a:pt x="4634" y="7711"/>
                    <a:pt x="4334" y="7786"/>
                  </a:cubicBezTo>
                  <a:cubicBezTo>
                    <a:pt x="4280" y="7804"/>
                    <a:pt x="4227" y="7822"/>
                    <a:pt x="4192" y="7822"/>
                  </a:cubicBezTo>
                  <a:cubicBezTo>
                    <a:pt x="4177" y="7822"/>
                    <a:pt x="4165" y="7819"/>
                    <a:pt x="4158" y="7811"/>
                  </a:cubicBezTo>
                  <a:cubicBezTo>
                    <a:pt x="3958" y="7811"/>
                    <a:pt x="3356" y="7059"/>
                    <a:pt x="2278" y="6884"/>
                  </a:cubicBezTo>
                  <a:cubicBezTo>
                    <a:pt x="2144" y="6865"/>
                    <a:pt x="2022" y="6857"/>
                    <a:pt x="1912" y="6857"/>
                  </a:cubicBezTo>
                  <a:cubicBezTo>
                    <a:pt x="1144" y="6857"/>
                    <a:pt x="941" y="7260"/>
                    <a:pt x="699" y="7260"/>
                  </a:cubicBezTo>
                  <a:cubicBezTo>
                    <a:pt x="697" y="7260"/>
                    <a:pt x="695" y="7260"/>
                    <a:pt x="693" y="7260"/>
                  </a:cubicBezTo>
                  <a:cubicBezTo>
                    <a:pt x="420" y="7260"/>
                    <a:pt x="222" y="5806"/>
                    <a:pt x="123" y="5756"/>
                  </a:cubicBezTo>
                  <a:cubicBezTo>
                    <a:pt x="120" y="5754"/>
                    <a:pt x="117" y="5754"/>
                    <a:pt x="114" y="5754"/>
                  </a:cubicBezTo>
                  <a:cubicBezTo>
                    <a:pt x="21" y="5754"/>
                    <a:pt x="1" y="6495"/>
                    <a:pt x="98" y="7636"/>
                  </a:cubicBezTo>
                  <a:cubicBezTo>
                    <a:pt x="123" y="8187"/>
                    <a:pt x="324" y="8764"/>
                    <a:pt x="674" y="9240"/>
                  </a:cubicBezTo>
                  <a:cubicBezTo>
                    <a:pt x="1100" y="9841"/>
                    <a:pt x="1802" y="10292"/>
                    <a:pt x="2780" y="10317"/>
                  </a:cubicBezTo>
                  <a:cubicBezTo>
                    <a:pt x="2847" y="10321"/>
                    <a:pt x="2913" y="10323"/>
                    <a:pt x="2978" y="10323"/>
                  </a:cubicBezTo>
                  <a:cubicBezTo>
                    <a:pt x="4224" y="10323"/>
                    <a:pt x="5089" y="9657"/>
                    <a:pt x="5637" y="9014"/>
                  </a:cubicBezTo>
                  <a:cubicBezTo>
                    <a:pt x="5812" y="8789"/>
                    <a:pt x="5963" y="8588"/>
                    <a:pt x="6088" y="8388"/>
                  </a:cubicBezTo>
                  <a:cubicBezTo>
                    <a:pt x="6564" y="7636"/>
                    <a:pt x="6815" y="6708"/>
                    <a:pt x="6815" y="6708"/>
                  </a:cubicBezTo>
                  <a:cubicBezTo>
                    <a:pt x="6890" y="6708"/>
                    <a:pt x="7116" y="7586"/>
                    <a:pt x="7116" y="7586"/>
                  </a:cubicBezTo>
                  <a:lnTo>
                    <a:pt x="7116" y="7535"/>
                  </a:lnTo>
                  <a:cubicBezTo>
                    <a:pt x="7391" y="7084"/>
                    <a:pt x="7216" y="6057"/>
                    <a:pt x="7141" y="5906"/>
                  </a:cubicBezTo>
                  <a:cubicBezTo>
                    <a:pt x="7090" y="5756"/>
                    <a:pt x="7366" y="4728"/>
                    <a:pt x="7366" y="4728"/>
                  </a:cubicBezTo>
                  <a:cubicBezTo>
                    <a:pt x="7667" y="3350"/>
                    <a:pt x="7466" y="1420"/>
                    <a:pt x="6288" y="643"/>
                  </a:cubicBezTo>
                  <a:cubicBezTo>
                    <a:pt x="6113" y="543"/>
                    <a:pt x="5938" y="443"/>
                    <a:pt x="5712" y="342"/>
                  </a:cubicBezTo>
                  <a:cubicBezTo>
                    <a:pt x="5180" y="140"/>
                    <a:pt x="4506" y="1"/>
                    <a:pt x="3815" y="1"/>
                  </a:cubicBezTo>
                  <a:close/>
                </a:path>
              </a:pathLst>
            </a:custGeom>
            <a:solidFill>
              <a:srgbClr val="D8B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g213a80372ee_0_12"/>
            <p:cNvSpPr/>
            <p:nvPr/>
          </p:nvSpPr>
          <p:spPr>
            <a:xfrm>
              <a:off x="5235750" y="4044525"/>
              <a:ext cx="174825" cy="249525"/>
            </a:xfrm>
            <a:custGeom>
              <a:rect b="b" l="l" r="r" t="t"/>
              <a:pathLst>
                <a:path extrusionOk="0" h="9981" w="6993">
                  <a:moveTo>
                    <a:pt x="5038" y="0"/>
                  </a:moveTo>
                  <a:cubicBezTo>
                    <a:pt x="4562" y="552"/>
                    <a:pt x="4938" y="1279"/>
                    <a:pt x="4261" y="1479"/>
                  </a:cubicBezTo>
                  <a:cubicBezTo>
                    <a:pt x="4000" y="1551"/>
                    <a:pt x="3662" y="1617"/>
                    <a:pt x="3275" y="1617"/>
                  </a:cubicBezTo>
                  <a:cubicBezTo>
                    <a:pt x="2584" y="1617"/>
                    <a:pt x="1738" y="1407"/>
                    <a:pt x="903" y="652"/>
                  </a:cubicBezTo>
                  <a:cubicBezTo>
                    <a:pt x="903" y="652"/>
                    <a:pt x="727" y="652"/>
                    <a:pt x="502" y="627"/>
                  </a:cubicBezTo>
                  <a:cubicBezTo>
                    <a:pt x="126" y="1028"/>
                    <a:pt x="101" y="1354"/>
                    <a:pt x="51" y="1429"/>
                  </a:cubicBezTo>
                  <a:cubicBezTo>
                    <a:pt x="51" y="1429"/>
                    <a:pt x="301" y="1203"/>
                    <a:pt x="602" y="1028"/>
                  </a:cubicBezTo>
                  <a:cubicBezTo>
                    <a:pt x="740" y="940"/>
                    <a:pt x="821" y="890"/>
                    <a:pt x="884" y="890"/>
                  </a:cubicBezTo>
                  <a:cubicBezTo>
                    <a:pt x="947" y="890"/>
                    <a:pt x="990" y="940"/>
                    <a:pt x="1053" y="1053"/>
                  </a:cubicBezTo>
                  <a:cubicBezTo>
                    <a:pt x="1203" y="1254"/>
                    <a:pt x="1579" y="1680"/>
                    <a:pt x="2356" y="1855"/>
                  </a:cubicBezTo>
                  <a:cubicBezTo>
                    <a:pt x="2495" y="1882"/>
                    <a:pt x="2651" y="1894"/>
                    <a:pt x="2815" y="1894"/>
                  </a:cubicBezTo>
                  <a:cubicBezTo>
                    <a:pt x="3566" y="1894"/>
                    <a:pt x="4481" y="1648"/>
                    <a:pt x="4687" y="1504"/>
                  </a:cubicBezTo>
                  <a:cubicBezTo>
                    <a:pt x="4816" y="1410"/>
                    <a:pt x="4907" y="1366"/>
                    <a:pt x="4988" y="1366"/>
                  </a:cubicBezTo>
                  <a:cubicBezTo>
                    <a:pt x="5079" y="1366"/>
                    <a:pt x="5157" y="1423"/>
                    <a:pt x="5264" y="1529"/>
                  </a:cubicBezTo>
                  <a:cubicBezTo>
                    <a:pt x="5439" y="1730"/>
                    <a:pt x="5539" y="2532"/>
                    <a:pt x="5489" y="3259"/>
                  </a:cubicBezTo>
                  <a:cubicBezTo>
                    <a:pt x="5414" y="4011"/>
                    <a:pt x="4938" y="6016"/>
                    <a:pt x="4637" y="6642"/>
                  </a:cubicBezTo>
                  <a:cubicBezTo>
                    <a:pt x="4411" y="7118"/>
                    <a:pt x="3960" y="7369"/>
                    <a:pt x="3660" y="7444"/>
                  </a:cubicBezTo>
                  <a:cubicBezTo>
                    <a:pt x="3409" y="8071"/>
                    <a:pt x="3284" y="8572"/>
                    <a:pt x="2858" y="8873"/>
                  </a:cubicBezTo>
                  <a:cubicBezTo>
                    <a:pt x="2598" y="9064"/>
                    <a:pt x="2091" y="9189"/>
                    <a:pt x="1509" y="9189"/>
                  </a:cubicBezTo>
                  <a:cubicBezTo>
                    <a:pt x="1026" y="9189"/>
                    <a:pt x="490" y="9103"/>
                    <a:pt x="0" y="8898"/>
                  </a:cubicBezTo>
                  <a:lnTo>
                    <a:pt x="0" y="8898"/>
                  </a:lnTo>
                  <a:cubicBezTo>
                    <a:pt x="426" y="9499"/>
                    <a:pt x="1128" y="9950"/>
                    <a:pt x="2106" y="9975"/>
                  </a:cubicBezTo>
                  <a:cubicBezTo>
                    <a:pt x="2173" y="9979"/>
                    <a:pt x="2239" y="9981"/>
                    <a:pt x="2304" y="9981"/>
                  </a:cubicBezTo>
                  <a:cubicBezTo>
                    <a:pt x="3550" y="9981"/>
                    <a:pt x="4415" y="9315"/>
                    <a:pt x="4963" y="8672"/>
                  </a:cubicBezTo>
                  <a:cubicBezTo>
                    <a:pt x="5138" y="8447"/>
                    <a:pt x="5289" y="8246"/>
                    <a:pt x="5414" y="8046"/>
                  </a:cubicBezTo>
                  <a:cubicBezTo>
                    <a:pt x="5890" y="7294"/>
                    <a:pt x="6141" y="6366"/>
                    <a:pt x="6141" y="6366"/>
                  </a:cubicBezTo>
                  <a:cubicBezTo>
                    <a:pt x="6216" y="6366"/>
                    <a:pt x="6442" y="7244"/>
                    <a:pt x="6442" y="7244"/>
                  </a:cubicBezTo>
                  <a:lnTo>
                    <a:pt x="6442" y="7193"/>
                  </a:lnTo>
                  <a:cubicBezTo>
                    <a:pt x="6717" y="6742"/>
                    <a:pt x="6542" y="5715"/>
                    <a:pt x="6467" y="5564"/>
                  </a:cubicBezTo>
                  <a:cubicBezTo>
                    <a:pt x="6416" y="5414"/>
                    <a:pt x="6692" y="4386"/>
                    <a:pt x="6692" y="4386"/>
                  </a:cubicBezTo>
                  <a:cubicBezTo>
                    <a:pt x="6993" y="3008"/>
                    <a:pt x="6792" y="1078"/>
                    <a:pt x="5614" y="301"/>
                  </a:cubicBezTo>
                  <a:cubicBezTo>
                    <a:pt x="5439" y="201"/>
                    <a:pt x="5264" y="101"/>
                    <a:pt x="5038" y="0"/>
                  </a:cubicBezTo>
                  <a:close/>
                </a:path>
              </a:pathLst>
            </a:custGeom>
            <a:solidFill>
              <a:srgbClr val="C492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g213a80372ee_0_12"/>
            <p:cNvSpPr/>
            <p:nvPr/>
          </p:nvSpPr>
          <p:spPr>
            <a:xfrm>
              <a:off x="4910550" y="4812625"/>
              <a:ext cx="79600" cy="384175"/>
            </a:xfrm>
            <a:custGeom>
              <a:rect b="b" l="l" r="r" t="t"/>
              <a:pathLst>
                <a:path extrusionOk="0" h="15367" w="3184">
                  <a:moveTo>
                    <a:pt x="2838" y="0"/>
                  </a:moveTo>
                  <a:cubicBezTo>
                    <a:pt x="2678" y="0"/>
                    <a:pt x="2528" y="119"/>
                    <a:pt x="2482" y="279"/>
                  </a:cubicBezTo>
                  <a:lnTo>
                    <a:pt x="26" y="14966"/>
                  </a:lnTo>
                  <a:cubicBezTo>
                    <a:pt x="1" y="15166"/>
                    <a:pt x="126" y="15342"/>
                    <a:pt x="302" y="15367"/>
                  </a:cubicBezTo>
                  <a:lnTo>
                    <a:pt x="377" y="15367"/>
                  </a:lnTo>
                  <a:cubicBezTo>
                    <a:pt x="527" y="15367"/>
                    <a:pt x="677" y="15242"/>
                    <a:pt x="703" y="15091"/>
                  </a:cubicBezTo>
                  <a:lnTo>
                    <a:pt x="3159" y="404"/>
                  </a:lnTo>
                  <a:cubicBezTo>
                    <a:pt x="3184" y="204"/>
                    <a:pt x="3058" y="29"/>
                    <a:pt x="2883" y="3"/>
                  </a:cubicBezTo>
                  <a:cubicBezTo>
                    <a:pt x="2868" y="1"/>
                    <a:pt x="2853" y="0"/>
                    <a:pt x="2838" y="0"/>
                  </a:cubicBezTo>
                  <a:close/>
                </a:path>
              </a:pathLst>
            </a:custGeom>
            <a:solidFill>
              <a:srgbClr val="91A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g213a80372ee_0_12"/>
            <p:cNvSpPr/>
            <p:nvPr/>
          </p:nvSpPr>
          <p:spPr>
            <a:xfrm>
              <a:off x="5383000" y="4807625"/>
              <a:ext cx="70825" cy="389175"/>
            </a:xfrm>
            <a:custGeom>
              <a:rect b="b" l="l" r="r" t="t"/>
              <a:pathLst>
                <a:path extrusionOk="0" h="15567" w="2833">
                  <a:moveTo>
                    <a:pt x="365" y="0"/>
                  </a:moveTo>
                  <a:cubicBezTo>
                    <a:pt x="352" y="0"/>
                    <a:pt x="339" y="1"/>
                    <a:pt x="326" y="3"/>
                  </a:cubicBezTo>
                  <a:cubicBezTo>
                    <a:pt x="125" y="28"/>
                    <a:pt x="0" y="203"/>
                    <a:pt x="25" y="404"/>
                  </a:cubicBezTo>
                  <a:lnTo>
                    <a:pt x="2130" y="15266"/>
                  </a:lnTo>
                  <a:cubicBezTo>
                    <a:pt x="2156" y="15442"/>
                    <a:pt x="2306" y="15567"/>
                    <a:pt x="2456" y="15567"/>
                  </a:cubicBezTo>
                  <a:lnTo>
                    <a:pt x="2506" y="15567"/>
                  </a:lnTo>
                  <a:cubicBezTo>
                    <a:pt x="2707" y="15542"/>
                    <a:pt x="2832" y="15366"/>
                    <a:pt x="2807" y="15191"/>
                  </a:cubicBezTo>
                  <a:lnTo>
                    <a:pt x="702" y="304"/>
                  </a:lnTo>
                  <a:cubicBezTo>
                    <a:pt x="679" y="141"/>
                    <a:pt x="526" y="0"/>
                    <a:pt x="365" y="0"/>
                  </a:cubicBezTo>
                  <a:close/>
                </a:path>
              </a:pathLst>
            </a:custGeom>
            <a:solidFill>
              <a:srgbClr val="91A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g213a80372ee_0_12"/>
            <p:cNvSpPr/>
            <p:nvPr/>
          </p:nvSpPr>
          <p:spPr>
            <a:xfrm>
              <a:off x="5896150" y="4737675"/>
              <a:ext cx="313950" cy="457250"/>
            </a:xfrm>
            <a:custGeom>
              <a:rect b="b" l="l" r="r" t="t"/>
              <a:pathLst>
                <a:path extrusionOk="0" h="18290" w="12558">
                  <a:moveTo>
                    <a:pt x="8710" y="0"/>
                  </a:moveTo>
                  <a:cubicBezTo>
                    <a:pt x="8672" y="0"/>
                    <a:pt x="8635" y="6"/>
                    <a:pt x="8597" y="19"/>
                  </a:cubicBezTo>
                  <a:cubicBezTo>
                    <a:pt x="8547" y="19"/>
                    <a:pt x="5539" y="1272"/>
                    <a:pt x="3810" y="1849"/>
                  </a:cubicBezTo>
                  <a:cubicBezTo>
                    <a:pt x="2081" y="2425"/>
                    <a:pt x="1930" y="3478"/>
                    <a:pt x="1680" y="5232"/>
                  </a:cubicBezTo>
                  <a:cubicBezTo>
                    <a:pt x="1630" y="5433"/>
                    <a:pt x="1605" y="5658"/>
                    <a:pt x="1554" y="5909"/>
                  </a:cubicBezTo>
                  <a:cubicBezTo>
                    <a:pt x="1229" y="8089"/>
                    <a:pt x="51" y="17889"/>
                    <a:pt x="26" y="17989"/>
                  </a:cubicBezTo>
                  <a:cubicBezTo>
                    <a:pt x="1" y="18139"/>
                    <a:pt x="126" y="18290"/>
                    <a:pt x="276" y="18290"/>
                  </a:cubicBezTo>
                  <a:lnTo>
                    <a:pt x="301" y="18290"/>
                  </a:lnTo>
                  <a:cubicBezTo>
                    <a:pt x="427" y="18290"/>
                    <a:pt x="552" y="18190"/>
                    <a:pt x="577" y="18064"/>
                  </a:cubicBezTo>
                  <a:cubicBezTo>
                    <a:pt x="577" y="17964"/>
                    <a:pt x="1755" y="8164"/>
                    <a:pt x="2106" y="6009"/>
                  </a:cubicBezTo>
                  <a:cubicBezTo>
                    <a:pt x="2131" y="5758"/>
                    <a:pt x="2181" y="5533"/>
                    <a:pt x="2206" y="5307"/>
                  </a:cubicBezTo>
                  <a:cubicBezTo>
                    <a:pt x="2457" y="3553"/>
                    <a:pt x="2557" y="2826"/>
                    <a:pt x="3986" y="2350"/>
                  </a:cubicBezTo>
                  <a:cubicBezTo>
                    <a:pt x="5389" y="1874"/>
                    <a:pt x="7670" y="971"/>
                    <a:pt x="8497" y="646"/>
                  </a:cubicBezTo>
                  <a:lnTo>
                    <a:pt x="12006" y="17788"/>
                  </a:lnTo>
                  <a:cubicBezTo>
                    <a:pt x="12026" y="17912"/>
                    <a:pt x="12132" y="18002"/>
                    <a:pt x="12252" y="18002"/>
                  </a:cubicBezTo>
                  <a:cubicBezTo>
                    <a:pt x="12278" y="18002"/>
                    <a:pt x="12305" y="17998"/>
                    <a:pt x="12331" y="17989"/>
                  </a:cubicBezTo>
                  <a:cubicBezTo>
                    <a:pt x="12457" y="17964"/>
                    <a:pt x="12557" y="17814"/>
                    <a:pt x="12532" y="17688"/>
                  </a:cubicBezTo>
                  <a:lnTo>
                    <a:pt x="8948" y="219"/>
                  </a:lnTo>
                  <a:cubicBezTo>
                    <a:pt x="8948" y="144"/>
                    <a:pt x="8898" y="69"/>
                    <a:pt x="8823" y="19"/>
                  </a:cubicBezTo>
                  <a:cubicBezTo>
                    <a:pt x="8785" y="6"/>
                    <a:pt x="8747" y="0"/>
                    <a:pt x="8710" y="0"/>
                  </a:cubicBezTo>
                  <a:close/>
                </a:path>
              </a:pathLst>
            </a:custGeom>
            <a:solidFill>
              <a:srgbClr val="688A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g213a80372ee_0_12"/>
            <p:cNvSpPr/>
            <p:nvPr/>
          </p:nvSpPr>
          <p:spPr>
            <a:xfrm>
              <a:off x="5748275" y="4653550"/>
              <a:ext cx="380975" cy="156500"/>
            </a:xfrm>
            <a:custGeom>
              <a:rect b="b" l="l" r="r" t="t"/>
              <a:pathLst>
                <a:path extrusionOk="0" h="6260" w="15239">
                  <a:moveTo>
                    <a:pt x="7971" y="0"/>
                  </a:moveTo>
                  <a:cubicBezTo>
                    <a:pt x="7971" y="0"/>
                    <a:pt x="1129" y="1579"/>
                    <a:pt x="1" y="2782"/>
                  </a:cubicBezTo>
                  <a:cubicBezTo>
                    <a:pt x="1" y="2782"/>
                    <a:pt x="2783" y="5364"/>
                    <a:pt x="4988" y="6016"/>
                  </a:cubicBezTo>
                  <a:cubicBezTo>
                    <a:pt x="5572" y="6185"/>
                    <a:pt x="6167" y="6260"/>
                    <a:pt x="6775" y="6260"/>
                  </a:cubicBezTo>
                  <a:cubicBezTo>
                    <a:pt x="7967" y="6260"/>
                    <a:pt x="9207" y="5971"/>
                    <a:pt x="10502" y="5539"/>
                  </a:cubicBezTo>
                  <a:cubicBezTo>
                    <a:pt x="10678" y="5489"/>
                    <a:pt x="10853" y="5414"/>
                    <a:pt x="11028" y="5364"/>
                  </a:cubicBezTo>
                  <a:cubicBezTo>
                    <a:pt x="12181" y="4963"/>
                    <a:pt x="15164" y="3735"/>
                    <a:pt x="15164" y="3735"/>
                  </a:cubicBezTo>
                  <a:lnTo>
                    <a:pt x="15239" y="3434"/>
                  </a:lnTo>
                  <a:lnTo>
                    <a:pt x="10302" y="1103"/>
                  </a:lnTo>
                  <a:lnTo>
                    <a:pt x="9675" y="803"/>
                  </a:lnTo>
                  <a:lnTo>
                    <a:pt x="7971" y="0"/>
                  </a:lnTo>
                  <a:close/>
                </a:path>
              </a:pathLst>
            </a:custGeom>
            <a:solidFill>
              <a:srgbClr val="91A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g213a80372ee_0_12"/>
            <p:cNvSpPr/>
            <p:nvPr/>
          </p:nvSpPr>
          <p:spPr>
            <a:xfrm>
              <a:off x="6112950" y="4549425"/>
              <a:ext cx="54525" cy="203150"/>
            </a:xfrm>
            <a:custGeom>
              <a:rect b="b" l="l" r="r" t="t"/>
              <a:pathLst>
                <a:path extrusionOk="0" h="8126" w="2181">
                  <a:moveTo>
                    <a:pt x="1873" y="0"/>
                  </a:moveTo>
                  <a:cubicBezTo>
                    <a:pt x="1744" y="0"/>
                    <a:pt x="1626" y="74"/>
                    <a:pt x="1604" y="206"/>
                  </a:cubicBezTo>
                  <a:lnTo>
                    <a:pt x="151" y="7348"/>
                  </a:lnTo>
                  <a:lnTo>
                    <a:pt x="0" y="8025"/>
                  </a:lnTo>
                  <a:lnTo>
                    <a:pt x="0" y="8125"/>
                  </a:lnTo>
                  <a:cubicBezTo>
                    <a:pt x="201" y="8050"/>
                    <a:pt x="376" y="7975"/>
                    <a:pt x="577" y="7900"/>
                  </a:cubicBezTo>
                  <a:lnTo>
                    <a:pt x="652" y="7599"/>
                  </a:lnTo>
                  <a:lnTo>
                    <a:pt x="2131" y="331"/>
                  </a:lnTo>
                  <a:cubicBezTo>
                    <a:pt x="2181" y="181"/>
                    <a:pt x="2081" y="30"/>
                    <a:pt x="1930" y="5"/>
                  </a:cubicBezTo>
                  <a:cubicBezTo>
                    <a:pt x="1911" y="2"/>
                    <a:pt x="1892" y="0"/>
                    <a:pt x="1873" y="0"/>
                  </a:cubicBezTo>
                  <a:close/>
                </a:path>
              </a:pathLst>
            </a:custGeom>
            <a:solidFill>
              <a:srgbClr val="688A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g213a80372ee_0_12"/>
            <p:cNvSpPr/>
            <p:nvPr/>
          </p:nvSpPr>
          <p:spPr>
            <a:xfrm>
              <a:off x="5716325" y="4545700"/>
              <a:ext cx="158550" cy="175550"/>
            </a:xfrm>
            <a:custGeom>
              <a:rect b="b" l="l" r="r" t="t"/>
              <a:pathLst>
                <a:path extrusionOk="0" h="7022" w="6342">
                  <a:moveTo>
                    <a:pt x="6079" y="0"/>
                  </a:moveTo>
                  <a:cubicBezTo>
                    <a:pt x="6066" y="0"/>
                    <a:pt x="6054" y="2"/>
                    <a:pt x="6041" y="4"/>
                  </a:cubicBezTo>
                  <a:cubicBezTo>
                    <a:pt x="5640" y="29"/>
                    <a:pt x="2131" y="304"/>
                    <a:pt x="1078" y="1307"/>
                  </a:cubicBezTo>
                  <a:cubicBezTo>
                    <a:pt x="1" y="2385"/>
                    <a:pt x="1329" y="6395"/>
                    <a:pt x="1479" y="6846"/>
                  </a:cubicBezTo>
                  <a:cubicBezTo>
                    <a:pt x="1504" y="6946"/>
                    <a:pt x="1630" y="7021"/>
                    <a:pt x="1730" y="7021"/>
                  </a:cubicBezTo>
                  <a:lnTo>
                    <a:pt x="1830" y="7021"/>
                  </a:lnTo>
                  <a:cubicBezTo>
                    <a:pt x="1955" y="6971"/>
                    <a:pt x="2031" y="6796"/>
                    <a:pt x="1981" y="6670"/>
                  </a:cubicBezTo>
                  <a:cubicBezTo>
                    <a:pt x="1454" y="5091"/>
                    <a:pt x="828" y="2335"/>
                    <a:pt x="1479" y="1708"/>
                  </a:cubicBezTo>
                  <a:cubicBezTo>
                    <a:pt x="2231" y="956"/>
                    <a:pt x="5063" y="605"/>
                    <a:pt x="6091" y="530"/>
                  </a:cubicBezTo>
                  <a:cubicBezTo>
                    <a:pt x="6241" y="530"/>
                    <a:pt x="6341" y="405"/>
                    <a:pt x="6341" y="254"/>
                  </a:cubicBezTo>
                  <a:cubicBezTo>
                    <a:pt x="6319" y="117"/>
                    <a:pt x="6212" y="0"/>
                    <a:pt x="6079" y="0"/>
                  </a:cubicBezTo>
                  <a:close/>
                </a:path>
              </a:pathLst>
            </a:custGeom>
            <a:solidFill>
              <a:srgbClr val="688A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g213a80372ee_0_12"/>
            <p:cNvSpPr/>
            <p:nvPr/>
          </p:nvSpPr>
          <p:spPr>
            <a:xfrm>
              <a:off x="5470700" y="4573850"/>
              <a:ext cx="92775" cy="169325"/>
            </a:xfrm>
            <a:custGeom>
              <a:rect b="b" l="l" r="r" t="t"/>
              <a:pathLst>
                <a:path extrusionOk="0" h="6773" w="3711">
                  <a:moveTo>
                    <a:pt x="316" y="1"/>
                  </a:moveTo>
                  <a:cubicBezTo>
                    <a:pt x="215" y="1"/>
                    <a:pt x="112" y="65"/>
                    <a:pt x="76" y="156"/>
                  </a:cubicBezTo>
                  <a:cubicBezTo>
                    <a:pt x="1" y="306"/>
                    <a:pt x="51" y="457"/>
                    <a:pt x="201" y="532"/>
                  </a:cubicBezTo>
                  <a:cubicBezTo>
                    <a:pt x="427" y="632"/>
                    <a:pt x="2382" y="1635"/>
                    <a:pt x="3059" y="1960"/>
                  </a:cubicBezTo>
                  <a:lnTo>
                    <a:pt x="1379" y="6397"/>
                  </a:lnTo>
                  <a:cubicBezTo>
                    <a:pt x="1329" y="6547"/>
                    <a:pt x="1404" y="6697"/>
                    <a:pt x="1530" y="6747"/>
                  </a:cubicBezTo>
                  <a:lnTo>
                    <a:pt x="1630" y="6772"/>
                  </a:lnTo>
                  <a:cubicBezTo>
                    <a:pt x="1730" y="6772"/>
                    <a:pt x="1831" y="6697"/>
                    <a:pt x="1881" y="6597"/>
                  </a:cubicBezTo>
                  <a:lnTo>
                    <a:pt x="3660" y="1910"/>
                  </a:lnTo>
                  <a:cubicBezTo>
                    <a:pt x="3710" y="1785"/>
                    <a:pt x="3635" y="1635"/>
                    <a:pt x="3510" y="1584"/>
                  </a:cubicBezTo>
                  <a:cubicBezTo>
                    <a:pt x="3409" y="1534"/>
                    <a:pt x="703" y="156"/>
                    <a:pt x="427" y="31"/>
                  </a:cubicBezTo>
                  <a:cubicBezTo>
                    <a:pt x="393" y="10"/>
                    <a:pt x="354" y="1"/>
                    <a:pt x="316" y="1"/>
                  </a:cubicBezTo>
                  <a:close/>
                </a:path>
              </a:pathLst>
            </a:custGeom>
            <a:solidFill>
              <a:srgbClr val="91A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g213a80372ee_0_12"/>
            <p:cNvSpPr/>
            <p:nvPr/>
          </p:nvSpPr>
          <p:spPr>
            <a:xfrm>
              <a:off x="5011425" y="4780900"/>
              <a:ext cx="349650" cy="52900"/>
            </a:xfrm>
            <a:custGeom>
              <a:rect b="b" l="l" r="r" t="t"/>
              <a:pathLst>
                <a:path extrusionOk="0" h="2116" w="13986">
                  <a:moveTo>
                    <a:pt x="7381" y="0"/>
                  </a:moveTo>
                  <a:cubicBezTo>
                    <a:pt x="2384" y="0"/>
                    <a:pt x="1" y="1648"/>
                    <a:pt x="1" y="1648"/>
                  </a:cubicBezTo>
                  <a:cubicBezTo>
                    <a:pt x="1" y="1648"/>
                    <a:pt x="4652" y="2115"/>
                    <a:pt x="9370" y="2115"/>
                  </a:cubicBezTo>
                  <a:cubicBezTo>
                    <a:pt x="10740" y="2115"/>
                    <a:pt x="12116" y="2076"/>
                    <a:pt x="13384" y="1974"/>
                  </a:cubicBezTo>
                  <a:cubicBezTo>
                    <a:pt x="13384" y="1974"/>
                    <a:pt x="13986" y="245"/>
                    <a:pt x="8322" y="19"/>
                  </a:cubicBezTo>
                  <a:cubicBezTo>
                    <a:pt x="7998" y="6"/>
                    <a:pt x="7685" y="0"/>
                    <a:pt x="7381" y="0"/>
                  </a:cubicBezTo>
                  <a:close/>
                </a:path>
              </a:pathLst>
            </a:custGeom>
            <a:solidFill>
              <a:srgbClr val="91A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g213a80372ee_0_12"/>
            <p:cNvSpPr/>
            <p:nvPr/>
          </p:nvSpPr>
          <p:spPr>
            <a:xfrm>
              <a:off x="5861075" y="4040500"/>
              <a:ext cx="179850" cy="145650"/>
            </a:xfrm>
            <a:custGeom>
              <a:rect b="b" l="l" r="r" t="t"/>
              <a:pathLst>
                <a:path extrusionOk="0" h="5826" w="7194">
                  <a:moveTo>
                    <a:pt x="3227" y="0"/>
                  </a:moveTo>
                  <a:cubicBezTo>
                    <a:pt x="1558" y="0"/>
                    <a:pt x="540" y="592"/>
                    <a:pt x="276" y="1164"/>
                  </a:cubicBezTo>
                  <a:cubicBezTo>
                    <a:pt x="0" y="1740"/>
                    <a:pt x="201" y="2317"/>
                    <a:pt x="451" y="2618"/>
                  </a:cubicBezTo>
                  <a:cubicBezTo>
                    <a:pt x="501" y="2643"/>
                    <a:pt x="526" y="2693"/>
                    <a:pt x="551" y="2718"/>
                  </a:cubicBezTo>
                  <a:cubicBezTo>
                    <a:pt x="702" y="2818"/>
                    <a:pt x="852" y="2918"/>
                    <a:pt x="877" y="2918"/>
                  </a:cubicBezTo>
                  <a:lnTo>
                    <a:pt x="593" y="2564"/>
                  </a:lnTo>
                  <a:lnTo>
                    <a:pt x="593" y="2564"/>
                  </a:lnTo>
                  <a:cubicBezTo>
                    <a:pt x="674" y="2646"/>
                    <a:pt x="1014" y="2886"/>
                    <a:pt x="1579" y="3044"/>
                  </a:cubicBezTo>
                  <a:cubicBezTo>
                    <a:pt x="1917" y="3144"/>
                    <a:pt x="2162" y="3169"/>
                    <a:pt x="2321" y="3169"/>
                  </a:cubicBezTo>
                  <a:cubicBezTo>
                    <a:pt x="2481" y="3169"/>
                    <a:pt x="2556" y="3144"/>
                    <a:pt x="2556" y="3144"/>
                  </a:cubicBezTo>
                  <a:cubicBezTo>
                    <a:pt x="2556" y="3144"/>
                    <a:pt x="2130" y="2818"/>
                    <a:pt x="1980" y="2643"/>
                  </a:cubicBezTo>
                  <a:cubicBezTo>
                    <a:pt x="1888" y="2535"/>
                    <a:pt x="1880" y="2446"/>
                    <a:pt x="1941" y="2446"/>
                  </a:cubicBezTo>
                  <a:cubicBezTo>
                    <a:pt x="1979" y="2446"/>
                    <a:pt x="2044" y="2481"/>
                    <a:pt x="2130" y="2567"/>
                  </a:cubicBezTo>
                  <a:cubicBezTo>
                    <a:pt x="2381" y="2793"/>
                    <a:pt x="3183" y="3344"/>
                    <a:pt x="3434" y="3370"/>
                  </a:cubicBezTo>
                  <a:cubicBezTo>
                    <a:pt x="3450" y="3371"/>
                    <a:pt x="3465" y="3372"/>
                    <a:pt x="3478" y="3372"/>
                  </a:cubicBezTo>
                  <a:cubicBezTo>
                    <a:pt x="3698" y="3372"/>
                    <a:pt x="3608" y="3193"/>
                    <a:pt x="3584" y="3169"/>
                  </a:cubicBezTo>
                  <a:lnTo>
                    <a:pt x="3584" y="3169"/>
                  </a:lnTo>
                  <a:cubicBezTo>
                    <a:pt x="3634" y="3219"/>
                    <a:pt x="4085" y="3294"/>
                    <a:pt x="4461" y="3370"/>
                  </a:cubicBezTo>
                  <a:cubicBezTo>
                    <a:pt x="4587" y="3395"/>
                    <a:pt x="4712" y="3445"/>
                    <a:pt x="4812" y="3470"/>
                  </a:cubicBezTo>
                  <a:cubicBezTo>
                    <a:pt x="5163" y="3595"/>
                    <a:pt x="5313" y="3695"/>
                    <a:pt x="5614" y="4297"/>
                  </a:cubicBezTo>
                  <a:cubicBezTo>
                    <a:pt x="5890" y="4898"/>
                    <a:pt x="5764" y="5826"/>
                    <a:pt x="5764" y="5826"/>
                  </a:cubicBezTo>
                  <a:cubicBezTo>
                    <a:pt x="5764" y="5826"/>
                    <a:pt x="5815" y="5801"/>
                    <a:pt x="5865" y="5725"/>
                  </a:cubicBezTo>
                  <a:cubicBezTo>
                    <a:pt x="5915" y="5675"/>
                    <a:pt x="5965" y="5625"/>
                    <a:pt x="6015" y="5575"/>
                  </a:cubicBezTo>
                  <a:cubicBezTo>
                    <a:pt x="6166" y="5425"/>
                    <a:pt x="6366" y="5249"/>
                    <a:pt x="6617" y="4999"/>
                  </a:cubicBezTo>
                  <a:cubicBezTo>
                    <a:pt x="7193" y="4447"/>
                    <a:pt x="7068" y="3144"/>
                    <a:pt x="6917" y="2542"/>
                  </a:cubicBezTo>
                  <a:cubicBezTo>
                    <a:pt x="6867" y="2342"/>
                    <a:pt x="6792" y="2041"/>
                    <a:pt x="6592" y="1715"/>
                  </a:cubicBezTo>
                  <a:cubicBezTo>
                    <a:pt x="6216" y="1014"/>
                    <a:pt x="5414" y="187"/>
                    <a:pt x="3960" y="36"/>
                  </a:cubicBezTo>
                  <a:cubicBezTo>
                    <a:pt x="3703" y="12"/>
                    <a:pt x="3459" y="0"/>
                    <a:pt x="3227" y="0"/>
                  </a:cubicBezTo>
                  <a:close/>
                </a:path>
              </a:pathLst>
            </a:custGeom>
            <a:solidFill>
              <a:srgbClr val="D396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g213a80372ee_0_12"/>
            <p:cNvSpPr/>
            <p:nvPr/>
          </p:nvSpPr>
          <p:spPr>
            <a:xfrm>
              <a:off x="5972600" y="4083375"/>
              <a:ext cx="68325" cy="102775"/>
            </a:xfrm>
            <a:custGeom>
              <a:rect b="b" l="l" r="r" t="t"/>
              <a:pathLst>
                <a:path extrusionOk="0" h="4111" w="2733">
                  <a:moveTo>
                    <a:pt x="2131" y="0"/>
                  </a:moveTo>
                  <a:cubicBezTo>
                    <a:pt x="1855" y="677"/>
                    <a:pt x="1203" y="1379"/>
                    <a:pt x="0" y="1655"/>
                  </a:cubicBezTo>
                  <a:cubicBezTo>
                    <a:pt x="126" y="1680"/>
                    <a:pt x="251" y="1730"/>
                    <a:pt x="351" y="1755"/>
                  </a:cubicBezTo>
                  <a:cubicBezTo>
                    <a:pt x="702" y="1880"/>
                    <a:pt x="852" y="1980"/>
                    <a:pt x="1153" y="2582"/>
                  </a:cubicBezTo>
                  <a:cubicBezTo>
                    <a:pt x="1429" y="3183"/>
                    <a:pt x="1303" y="4111"/>
                    <a:pt x="1303" y="4111"/>
                  </a:cubicBezTo>
                  <a:cubicBezTo>
                    <a:pt x="1303" y="4111"/>
                    <a:pt x="1354" y="4086"/>
                    <a:pt x="1404" y="4010"/>
                  </a:cubicBezTo>
                  <a:cubicBezTo>
                    <a:pt x="1454" y="3960"/>
                    <a:pt x="1504" y="3910"/>
                    <a:pt x="1554" y="3860"/>
                  </a:cubicBezTo>
                  <a:cubicBezTo>
                    <a:pt x="1705" y="3710"/>
                    <a:pt x="1905" y="3534"/>
                    <a:pt x="2156" y="3284"/>
                  </a:cubicBezTo>
                  <a:cubicBezTo>
                    <a:pt x="2732" y="2732"/>
                    <a:pt x="2607" y="1429"/>
                    <a:pt x="2456" y="827"/>
                  </a:cubicBezTo>
                  <a:cubicBezTo>
                    <a:pt x="2406" y="627"/>
                    <a:pt x="2331" y="326"/>
                    <a:pt x="2131" y="0"/>
                  </a:cubicBezTo>
                  <a:close/>
                </a:path>
              </a:pathLst>
            </a:custGeom>
            <a:solidFill>
              <a:srgbClr val="BF8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g213a80372ee_0_12"/>
            <p:cNvSpPr/>
            <p:nvPr/>
          </p:nvSpPr>
          <p:spPr>
            <a:xfrm>
              <a:off x="5666825" y="4253175"/>
              <a:ext cx="552650" cy="416700"/>
            </a:xfrm>
            <a:custGeom>
              <a:rect b="b" l="l" r="r" t="t"/>
              <a:pathLst>
                <a:path extrusionOk="0" h="16668" w="22106">
                  <a:moveTo>
                    <a:pt x="16417" y="7319"/>
                  </a:moveTo>
                  <a:lnTo>
                    <a:pt x="17820" y="9775"/>
                  </a:lnTo>
                  <a:lnTo>
                    <a:pt x="16567" y="10376"/>
                  </a:lnTo>
                  <a:lnTo>
                    <a:pt x="16417" y="7319"/>
                  </a:lnTo>
                  <a:close/>
                  <a:moveTo>
                    <a:pt x="13384" y="0"/>
                  </a:moveTo>
                  <a:lnTo>
                    <a:pt x="9374" y="552"/>
                  </a:lnTo>
                  <a:cubicBezTo>
                    <a:pt x="9374" y="552"/>
                    <a:pt x="9274" y="577"/>
                    <a:pt x="9098" y="652"/>
                  </a:cubicBezTo>
                  <a:lnTo>
                    <a:pt x="9023" y="702"/>
                  </a:lnTo>
                  <a:cubicBezTo>
                    <a:pt x="8773" y="802"/>
                    <a:pt x="8422" y="953"/>
                    <a:pt x="8071" y="1103"/>
                  </a:cubicBezTo>
                  <a:cubicBezTo>
                    <a:pt x="7294" y="1454"/>
                    <a:pt x="6442" y="1905"/>
                    <a:pt x="6266" y="2156"/>
                  </a:cubicBezTo>
                  <a:cubicBezTo>
                    <a:pt x="5991" y="2632"/>
                    <a:pt x="3860" y="7218"/>
                    <a:pt x="3860" y="7218"/>
                  </a:cubicBezTo>
                  <a:cubicBezTo>
                    <a:pt x="3860" y="7218"/>
                    <a:pt x="2983" y="5339"/>
                    <a:pt x="2632" y="4737"/>
                  </a:cubicBezTo>
                  <a:cubicBezTo>
                    <a:pt x="2256" y="4111"/>
                    <a:pt x="1605" y="3158"/>
                    <a:pt x="1605" y="3158"/>
                  </a:cubicBezTo>
                  <a:lnTo>
                    <a:pt x="326" y="4687"/>
                  </a:lnTo>
                  <a:lnTo>
                    <a:pt x="26" y="5063"/>
                  </a:lnTo>
                  <a:cubicBezTo>
                    <a:pt x="1" y="5238"/>
                    <a:pt x="527" y="8146"/>
                    <a:pt x="1254" y="9675"/>
                  </a:cubicBezTo>
                  <a:cubicBezTo>
                    <a:pt x="1981" y="11229"/>
                    <a:pt x="3133" y="12883"/>
                    <a:pt x="3760" y="12908"/>
                  </a:cubicBezTo>
                  <a:cubicBezTo>
                    <a:pt x="4362" y="12908"/>
                    <a:pt x="5389" y="11980"/>
                    <a:pt x="6141" y="10727"/>
                  </a:cubicBezTo>
                  <a:cubicBezTo>
                    <a:pt x="6893" y="9449"/>
                    <a:pt x="6993" y="8973"/>
                    <a:pt x="6993" y="8973"/>
                  </a:cubicBezTo>
                  <a:cubicBezTo>
                    <a:pt x="6993" y="8973"/>
                    <a:pt x="7143" y="10326"/>
                    <a:pt x="6993" y="11354"/>
                  </a:cubicBezTo>
                  <a:cubicBezTo>
                    <a:pt x="6868" y="12381"/>
                    <a:pt x="6517" y="14036"/>
                    <a:pt x="6517" y="14036"/>
                  </a:cubicBezTo>
                  <a:lnTo>
                    <a:pt x="6993" y="14036"/>
                  </a:lnTo>
                  <a:cubicBezTo>
                    <a:pt x="7175" y="14028"/>
                    <a:pt x="7403" y="14023"/>
                    <a:pt x="7665" y="14023"/>
                  </a:cubicBezTo>
                  <a:cubicBezTo>
                    <a:pt x="8307" y="14023"/>
                    <a:pt x="9154" y="14054"/>
                    <a:pt x="10026" y="14161"/>
                  </a:cubicBezTo>
                  <a:cubicBezTo>
                    <a:pt x="11254" y="14336"/>
                    <a:pt x="13209" y="14838"/>
                    <a:pt x="14863" y="15614"/>
                  </a:cubicBezTo>
                  <a:cubicBezTo>
                    <a:pt x="15565" y="15915"/>
                    <a:pt x="16191" y="16291"/>
                    <a:pt x="16717" y="16667"/>
                  </a:cubicBezTo>
                  <a:cubicBezTo>
                    <a:pt x="16717" y="16667"/>
                    <a:pt x="16893" y="14311"/>
                    <a:pt x="16843" y="13635"/>
                  </a:cubicBezTo>
                  <a:cubicBezTo>
                    <a:pt x="16843" y="13635"/>
                    <a:pt x="19575" y="13058"/>
                    <a:pt x="20702" y="12682"/>
                  </a:cubicBezTo>
                  <a:cubicBezTo>
                    <a:pt x="21855" y="12331"/>
                    <a:pt x="22106" y="10953"/>
                    <a:pt x="21956" y="9950"/>
                  </a:cubicBezTo>
                  <a:cubicBezTo>
                    <a:pt x="21931" y="9775"/>
                    <a:pt x="21830" y="9449"/>
                    <a:pt x="21680" y="9048"/>
                  </a:cubicBezTo>
                  <a:cubicBezTo>
                    <a:pt x="21003" y="7218"/>
                    <a:pt x="19324" y="3685"/>
                    <a:pt x="18773" y="2832"/>
                  </a:cubicBezTo>
                  <a:cubicBezTo>
                    <a:pt x="18096" y="1780"/>
                    <a:pt x="17269" y="1103"/>
                    <a:pt x="16492" y="802"/>
                  </a:cubicBezTo>
                  <a:cubicBezTo>
                    <a:pt x="16091" y="652"/>
                    <a:pt x="15239" y="426"/>
                    <a:pt x="14537" y="276"/>
                  </a:cubicBezTo>
                  <a:cubicBezTo>
                    <a:pt x="14387" y="226"/>
                    <a:pt x="14261" y="201"/>
                    <a:pt x="14161" y="176"/>
                  </a:cubicBezTo>
                  <a:lnTo>
                    <a:pt x="14061" y="151"/>
                  </a:lnTo>
                  <a:cubicBezTo>
                    <a:pt x="13660" y="51"/>
                    <a:pt x="13384" y="0"/>
                    <a:pt x="13384" y="0"/>
                  </a:cubicBezTo>
                  <a:close/>
                </a:path>
              </a:pathLst>
            </a:custGeom>
            <a:solidFill>
              <a:srgbClr val="4AA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g213a80372ee_0_12"/>
            <p:cNvSpPr/>
            <p:nvPr/>
          </p:nvSpPr>
          <p:spPr>
            <a:xfrm>
              <a:off x="5666825" y="4370350"/>
              <a:ext cx="206175" cy="233725"/>
            </a:xfrm>
            <a:custGeom>
              <a:rect b="b" l="l" r="r" t="t"/>
              <a:pathLst>
                <a:path extrusionOk="0" h="9349" w="8247">
                  <a:moveTo>
                    <a:pt x="326" y="0"/>
                  </a:moveTo>
                  <a:lnTo>
                    <a:pt x="26" y="376"/>
                  </a:lnTo>
                  <a:cubicBezTo>
                    <a:pt x="1" y="551"/>
                    <a:pt x="527" y="3459"/>
                    <a:pt x="1254" y="4988"/>
                  </a:cubicBezTo>
                  <a:cubicBezTo>
                    <a:pt x="1981" y="6542"/>
                    <a:pt x="3133" y="8196"/>
                    <a:pt x="3760" y="8221"/>
                  </a:cubicBezTo>
                  <a:cubicBezTo>
                    <a:pt x="4362" y="8221"/>
                    <a:pt x="5389" y="7293"/>
                    <a:pt x="6141" y="6040"/>
                  </a:cubicBezTo>
                  <a:cubicBezTo>
                    <a:pt x="6893" y="4762"/>
                    <a:pt x="6993" y="4286"/>
                    <a:pt x="6993" y="4286"/>
                  </a:cubicBezTo>
                  <a:cubicBezTo>
                    <a:pt x="6993" y="4286"/>
                    <a:pt x="7143" y="5639"/>
                    <a:pt x="6993" y="6667"/>
                  </a:cubicBezTo>
                  <a:cubicBezTo>
                    <a:pt x="6868" y="7694"/>
                    <a:pt x="6517" y="9349"/>
                    <a:pt x="6517" y="9349"/>
                  </a:cubicBezTo>
                  <a:lnTo>
                    <a:pt x="6993" y="9349"/>
                  </a:lnTo>
                  <a:cubicBezTo>
                    <a:pt x="7068" y="7945"/>
                    <a:pt x="7118" y="4536"/>
                    <a:pt x="7118" y="4536"/>
                  </a:cubicBezTo>
                  <a:cubicBezTo>
                    <a:pt x="7224" y="4627"/>
                    <a:pt x="7609" y="4645"/>
                    <a:pt x="7900" y="4645"/>
                  </a:cubicBezTo>
                  <a:cubicBezTo>
                    <a:pt x="8094" y="4645"/>
                    <a:pt x="8246" y="4637"/>
                    <a:pt x="8246" y="4637"/>
                  </a:cubicBezTo>
                  <a:cubicBezTo>
                    <a:pt x="8246" y="4637"/>
                    <a:pt x="7745" y="4261"/>
                    <a:pt x="6993" y="3509"/>
                  </a:cubicBezTo>
                  <a:cubicBezTo>
                    <a:pt x="6291" y="2807"/>
                    <a:pt x="6392" y="1228"/>
                    <a:pt x="6392" y="1078"/>
                  </a:cubicBezTo>
                  <a:lnTo>
                    <a:pt x="6392" y="1078"/>
                  </a:lnTo>
                  <a:lnTo>
                    <a:pt x="6141" y="2657"/>
                  </a:lnTo>
                  <a:cubicBezTo>
                    <a:pt x="6141" y="2657"/>
                    <a:pt x="5940" y="3760"/>
                    <a:pt x="5514" y="4812"/>
                  </a:cubicBezTo>
                  <a:cubicBezTo>
                    <a:pt x="5122" y="5842"/>
                    <a:pt x="4130" y="6944"/>
                    <a:pt x="3735" y="6944"/>
                  </a:cubicBezTo>
                  <a:cubicBezTo>
                    <a:pt x="3726" y="6944"/>
                    <a:pt x="3718" y="6944"/>
                    <a:pt x="3710" y="6943"/>
                  </a:cubicBezTo>
                  <a:cubicBezTo>
                    <a:pt x="3334" y="6892"/>
                    <a:pt x="2407" y="5714"/>
                    <a:pt x="1630" y="4186"/>
                  </a:cubicBezTo>
                  <a:cubicBezTo>
                    <a:pt x="1003" y="2958"/>
                    <a:pt x="527" y="1028"/>
                    <a:pt x="326" y="0"/>
                  </a:cubicBezTo>
                  <a:close/>
                </a:path>
              </a:pathLst>
            </a:custGeom>
            <a:solidFill>
              <a:srgbClr val="319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g213a80372ee_0_12"/>
            <p:cNvSpPr/>
            <p:nvPr/>
          </p:nvSpPr>
          <p:spPr>
            <a:xfrm>
              <a:off x="6038375" y="4479375"/>
              <a:ext cx="181100" cy="190500"/>
            </a:xfrm>
            <a:custGeom>
              <a:rect b="b" l="l" r="r" t="t"/>
              <a:pathLst>
                <a:path extrusionOk="0" h="7620" w="7244">
                  <a:moveTo>
                    <a:pt x="6818" y="0"/>
                  </a:moveTo>
                  <a:cubicBezTo>
                    <a:pt x="6542" y="652"/>
                    <a:pt x="6091" y="1754"/>
                    <a:pt x="5891" y="2030"/>
                  </a:cubicBezTo>
                  <a:cubicBezTo>
                    <a:pt x="5590" y="2431"/>
                    <a:pt x="4462" y="2782"/>
                    <a:pt x="3560" y="3058"/>
                  </a:cubicBezTo>
                  <a:cubicBezTo>
                    <a:pt x="2657" y="3333"/>
                    <a:pt x="753" y="3860"/>
                    <a:pt x="427" y="4010"/>
                  </a:cubicBezTo>
                  <a:lnTo>
                    <a:pt x="678" y="4737"/>
                  </a:lnTo>
                  <a:cubicBezTo>
                    <a:pt x="678" y="4737"/>
                    <a:pt x="502" y="5915"/>
                    <a:pt x="1" y="6566"/>
                  </a:cubicBezTo>
                  <a:cubicBezTo>
                    <a:pt x="703" y="6867"/>
                    <a:pt x="1329" y="7243"/>
                    <a:pt x="1855" y="7619"/>
                  </a:cubicBezTo>
                  <a:cubicBezTo>
                    <a:pt x="1855" y="7619"/>
                    <a:pt x="2031" y="5263"/>
                    <a:pt x="1981" y="4587"/>
                  </a:cubicBezTo>
                  <a:cubicBezTo>
                    <a:pt x="1981" y="4587"/>
                    <a:pt x="4713" y="4010"/>
                    <a:pt x="5840" y="3634"/>
                  </a:cubicBezTo>
                  <a:cubicBezTo>
                    <a:pt x="6993" y="3283"/>
                    <a:pt x="7244" y="1905"/>
                    <a:pt x="7094" y="902"/>
                  </a:cubicBezTo>
                  <a:cubicBezTo>
                    <a:pt x="7069" y="727"/>
                    <a:pt x="6968" y="401"/>
                    <a:pt x="6818" y="0"/>
                  </a:cubicBezTo>
                  <a:close/>
                </a:path>
              </a:pathLst>
            </a:custGeom>
            <a:solidFill>
              <a:srgbClr val="319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g213a80372ee_0_12"/>
            <p:cNvSpPr/>
            <p:nvPr/>
          </p:nvSpPr>
          <p:spPr>
            <a:xfrm>
              <a:off x="6008300" y="4374100"/>
              <a:ext cx="117200" cy="151025"/>
            </a:xfrm>
            <a:custGeom>
              <a:rect b="b" l="l" r="r" t="t"/>
              <a:pathLst>
                <a:path extrusionOk="0" h="6041" w="4688">
                  <a:moveTo>
                    <a:pt x="2382" y="0"/>
                  </a:moveTo>
                  <a:cubicBezTo>
                    <a:pt x="2382" y="1"/>
                    <a:pt x="2532" y="778"/>
                    <a:pt x="2357" y="1980"/>
                  </a:cubicBezTo>
                  <a:cubicBezTo>
                    <a:pt x="2181" y="3158"/>
                    <a:pt x="1" y="4487"/>
                    <a:pt x="1" y="4487"/>
                  </a:cubicBezTo>
                  <a:cubicBezTo>
                    <a:pt x="18" y="4487"/>
                    <a:pt x="34" y="4487"/>
                    <a:pt x="51" y="4487"/>
                  </a:cubicBezTo>
                  <a:cubicBezTo>
                    <a:pt x="1157" y="4487"/>
                    <a:pt x="2106" y="3685"/>
                    <a:pt x="2106" y="3685"/>
                  </a:cubicBezTo>
                  <a:lnTo>
                    <a:pt x="2106" y="3685"/>
                  </a:lnTo>
                  <a:cubicBezTo>
                    <a:pt x="2156" y="4336"/>
                    <a:pt x="1855" y="6041"/>
                    <a:pt x="1855" y="6041"/>
                  </a:cubicBezTo>
                  <a:lnTo>
                    <a:pt x="2908" y="5539"/>
                  </a:lnTo>
                  <a:lnTo>
                    <a:pt x="2758" y="2482"/>
                  </a:lnTo>
                  <a:lnTo>
                    <a:pt x="4161" y="4938"/>
                  </a:lnTo>
                  <a:lnTo>
                    <a:pt x="4688" y="4662"/>
                  </a:lnTo>
                  <a:cubicBezTo>
                    <a:pt x="4688" y="4662"/>
                    <a:pt x="4688" y="4311"/>
                    <a:pt x="3710" y="2482"/>
                  </a:cubicBezTo>
                  <a:cubicBezTo>
                    <a:pt x="2758" y="652"/>
                    <a:pt x="2382" y="1"/>
                    <a:pt x="2382" y="0"/>
                  </a:cubicBezTo>
                  <a:close/>
                </a:path>
              </a:pathLst>
            </a:custGeom>
            <a:solidFill>
              <a:srgbClr val="319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g213a80372ee_0_12"/>
            <p:cNvSpPr/>
            <p:nvPr/>
          </p:nvSpPr>
          <p:spPr>
            <a:xfrm>
              <a:off x="5868575" y="4253175"/>
              <a:ext cx="161675" cy="55350"/>
            </a:xfrm>
            <a:custGeom>
              <a:rect b="b" l="l" r="r" t="t"/>
              <a:pathLst>
                <a:path extrusionOk="0" h="2214" w="6467">
                  <a:moveTo>
                    <a:pt x="5314" y="0"/>
                  </a:moveTo>
                  <a:lnTo>
                    <a:pt x="1304" y="552"/>
                  </a:lnTo>
                  <a:cubicBezTo>
                    <a:pt x="1304" y="552"/>
                    <a:pt x="678" y="802"/>
                    <a:pt x="1" y="1103"/>
                  </a:cubicBezTo>
                  <a:cubicBezTo>
                    <a:pt x="352" y="1429"/>
                    <a:pt x="1304" y="2106"/>
                    <a:pt x="3033" y="2206"/>
                  </a:cubicBezTo>
                  <a:cubicBezTo>
                    <a:pt x="3123" y="2211"/>
                    <a:pt x="3210" y="2214"/>
                    <a:pt x="3296" y="2214"/>
                  </a:cubicBezTo>
                  <a:cubicBezTo>
                    <a:pt x="5195" y="2214"/>
                    <a:pt x="6083" y="924"/>
                    <a:pt x="6467" y="276"/>
                  </a:cubicBezTo>
                  <a:cubicBezTo>
                    <a:pt x="5815" y="101"/>
                    <a:pt x="5314" y="0"/>
                    <a:pt x="5314" y="0"/>
                  </a:cubicBezTo>
                  <a:close/>
                </a:path>
              </a:pathLst>
            </a:custGeom>
            <a:solidFill>
              <a:srgbClr val="319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g213a80372ee_0_12"/>
            <p:cNvSpPr/>
            <p:nvPr/>
          </p:nvSpPr>
          <p:spPr>
            <a:xfrm>
              <a:off x="5547150" y="4603500"/>
              <a:ext cx="541375" cy="546325"/>
            </a:xfrm>
            <a:custGeom>
              <a:rect b="b" l="l" r="r" t="t"/>
              <a:pathLst>
                <a:path extrusionOk="0" h="21853" w="21655">
                  <a:moveTo>
                    <a:pt x="12278" y="0"/>
                  </a:moveTo>
                  <a:cubicBezTo>
                    <a:pt x="11687" y="0"/>
                    <a:pt x="11304" y="23"/>
                    <a:pt x="11304" y="23"/>
                  </a:cubicBezTo>
                  <a:cubicBezTo>
                    <a:pt x="11304" y="23"/>
                    <a:pt x="8071" y="1251"/>
                    <a:pt x="5640" y="2203"/>
                  </a:cubicBezTo>
                  <a:cubicBezTo>
                    <a:pt x="3209" y="3155"/>
                    <a:pt x="1755" y="4283"/>
                    <a:pt x="1504" y="4759"/>
                  </a:cubicBezTo>
                  <a:cubicBezTo>
                    <a:pt x="1254" y="5236"/>
                    <a:pt x="1905" y="7416"/>
                    <a:pt x="2156" y="8519"/>
                  </a:cubicBezTo>
                  <a:cubicBezTo>
                    <a:pt x="2407" y="9622"/>
                    <a:pt x="2933" y="11802"/>
                    <a:pt x="2933" y="11802"/>
                  </a:cubicBezTo>
                  <a:lnTo>
                    <a:pt x="1" y="21727"/>
                  </a:lnTo>
                  <a:cubicBezTo>
                    <a:pt x="1" y="21727"/>
                    <a:pt x="201" y="21852"/>
                    <a:pt x="552" y="21852"/>
                  </a:cubicBezTo>
                  <a:cubicBezTo>
                    <a:pt x="702" y="21852"/>
                    <a:pt x="878" y="21827"/>
                    <a:pt x="1078" y="21727"/>
                  </a:cubicBezTo>
                  <a:cubicBezTo>
                    <a:pt x="1078" y="21727"/>
                    <a:pt x="4111" y="18394"/>
                    <a:pt x="4813" y="17466"/>
                  </a:cubicBezTo>
                  <a:lnTo>
                    <a:pt x="6041" y="21125"/>
                  </a:lnTo>
                  <a:cubicBezTo>
                    <a:pt x="6041" y="21125"/>
                    <a:pt x="6241" y="20925"/>
                    <a:pt x="6467" y="20699"/>
                  </a:cubicBezTo>
                  <a:cubicBezTo>
                    <a:pt x="6667" y="20499"/>
                    <a:pt x="6868" y="20248"/>
                    <a:pt x="6918" y="20098"/>
                  </a:cubicBezTo>
                  <a:cubicBezTo>
                    <a:pt x="6993" y="19822"/>
                    <a:pt x="7219" y="14910"/>
                    <a:pt x="7269" y="13506"/>
                  </a:cubicBezTo>
                  <a:cubicBezTo>
                    <a:pt x="7269" y="13431"/>
                    <a:pt x="7269" y="13381"/>
                    <a:pt x="7269" y="13331"/>
                  </a:cubicBezTo>
                  <a:cubicBezTo>
                    <a:pt x="7269" y="13331"/>
                    <a:pt x="8046" y="12303"/>
                    <a:pt x="8146" y="11226"/>
                  </a:cubicBezTo>
                  <a:cubicBezTo>
                    <a:pt x="8246" y="9947"/>
                    <a:pt x="8046" y="8594"/>
                    <a:pt x="8121" y="8594"/>
                  </a:cubicBezTo>
                  <a:cubicBezTo>
                    <a:pt x="8171" y="8569"/>
                    <a:pt x="9600" y="7842"/>
                    <a:pt x="12682" y="6965"/>
                  </a:cubicBezTo>
                  <a:cubicBezTo>
                    <a:pt x="15740" y="6113"/>
                    <a:pt x="18973" y="5261"/>
                    <a:pt x="20126" y="4559"/>
                  </a:cubicBezTo>
                  <a:cubicBezTo>
                    <a:pt x="21655" y="3607"/>
                    <a:pt x="21504" y="2654"/>
                    <a:pt x="21504" y="2654"/>
                  </a:cubicBezTo>
                  <a:cubicBezTo>
                    <a:pt x="21078" y="2328"/>
                    <a:pt x="20552" y="2028"/>
                    <a:pt x="19976" y="1752"/>
                  </a:cubicBezTo>
                  <a:cubicBezTo>
                    <a:pt x="18246" y="900"/>
                    <a:pt x="16141" y="323"/>
                    <a:pt x="14813" y="148"/>
                  </a:cubicBezTo>
                  <a:cubicBezTo>
                    <a:pt x="13871" y="28"/>
                    <a:pt x="12943" y="0"/>
                    <a:pt x="12278" y="0"/>
                  </a:cubicBezTo>
                  <a:close/>
                </a:path>
              </a:pathLst>
            </a:custGeom>
            <a:solidFill>
              <a:srgbClr val="871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g213a80372ee_0_12"/>
            <p:cNvSpPr/>
            <p:nvPr/>
          </p:nvSpPr>
          <p:spPr>
            <a:xfrm>
              <a:off x="5560925" y="4647275"/>
              <a:ext cx="527600" cy="502550"/>
            </a:xfrm>
            <a:custGeom>
              <a:rect b="b" l="l" r="r" t="t"/>
              <a:pathLst>
                <a:path extrusionOk="0" h="20102" w="21104">
                  <a:moveTo>
                    <a:pt x="19425" y="1"/>
                  </a:moveTo>
                  <a:cubicBezTo>
                    <a:pt x="18397" y="828"/>
                    <a:pt x="15841" y="2758"/>
                    <a:pt x="13284" y="3635"/>
                  </a:cubicBezTo>
                  <a:cubicBezTo>
                    <a:pt x="9951" y="4738"/>
                    <a:pt x="6893" y="6417"/>
                    <a:pt x="6893" y="6417"/>
                  </a:cubicBezTo>
                  <a:cubicBezTo>
                    <a:pt x="6893" y="6417"/>
                    <a:pt x="6768" y="7094"/>
                    <a:pt x="6592" y="8497"/>
                  </a:cubicBezTo>
                  <a:cubicBezTo>
                    <a:pt x="6442" y="9926"/>
                    <a:pt x="5490" y="11981"/>
                    <a:pt x="4061" y="14562"/>
                  </a:cubicBezTo>
                  <a:cubicBezTo>
                    <a:pt x="2758" y="16918"/>
                    <a:pt x="1154" y="19199"/>
                    <a:pt x="1" y="20101"/>
                  </a:cubicBezTo>
                  <a:cubicBezTo>
                    <a:pt x="151" y="20101"/>
                    <a:pt x="327" y="20076"/>
                    <a:pt x="527" y="19976"/>
                  </a:cubicBezTo>
                  <a:cubicBezTo>
                    <a:pt x="527" y="19976"/>
                    <a:pt x="3560" y="16643"/>
                    <a:pt x="4262" y="15715"/>
                  </a:cubicBezTo>
                  <a:lnTo>
                    <a:pt x="5490" y="19374"/>
                  </a:lnTo>
                  <a:cubicBezTo>
                    <a:pt x="5490" y="19374"/>
                    <a:pt x="5690" y="19174"/>
                    <a:pt x="5916" y="18948"/>
                  </a:cubicBezTo>
                  <a:cubicBezTo>
                    <a:pt x="5765" y="18071"/>
                    <a:pt x="5490" y="16191"/>
                    <a:pt x="5515" y="15490"/>
                  </a:cubicBezTo>
                  <a:cubicBezTo>
                    <a:pt x="5540" y="14562"/>
                    <a:pt x="6718" y="11755"/>
                    <a:pt x="6718" y="11755"/>
                  </a:cubicBezTo>
                  <a:cubicBezTo>
                    <a:pt x="6718" y="11680"/>
                    <a:pt x="6718" y="11630"/>
                    <a:pt x="6718" y="11580"/>
                  </a:cubicBezTo>
                  <a:cubicBezTo>
                    <a:pt x="6718" y="11580"/>
                    <a:pt x="7495" y="10552"/>
                    <a:pt x="7595" y="9475"/>
                  </a:cubicBezTo>
                  <a:cubicBezTo>
                    <a:pt x="7695" y="8196"/>
                    <a:pt x="7495" y="6843"/>
                    <a:pt x="7570" y="6843"/>
                  </a:cubicBezTo>
                  <a:cubicBezTo>
                    <a:pt x="7620" y="6818"/>
                    <a:pt x="9049" y="6091"/>
                    <a:pt x="12131" y="5214"/>
                  </a:cubicBezTo>
                  <a:cubicBezTo>
                    <a:pt x="15189" y="4362"/>
                    <a:pt x="18422" y="3510"/>
                    <a:pt x="19575" y="2808"/>
                  </a:cubicBezTo>
                  <a:cubicBezTo>
                    <a:pt x="21104" y="1856"/>
                    <a:pt x="20953" y="903"/>
                    <a:pt x="20953" y="903"/>
                  </a:cubicBezTo>
                  <a:cubicBezTo>
                    <a:pt x="20527" y="577"/>
                    <a:pt x="20001" y="277"/>
                    <a:pt x="19425" y="1"/>
                  </a:cubicBezTo>
                  <a:close/>
                </a:path>
              </a:pathLst>
            </a:custGeom>
            <a:solidFill>
              <a:srgbClr val="700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g213a80372ee_0_12"/>
            <p:cNvSpPr/>
            <p:nvPr/>
          </p:nvSpPr>
          <p:spPr>
            <a:xfrm>
              <a:off x="4815325" y="4617200"/>
              <a:ext cx="729350" cy="504425"/>
            </a:xfrm>
            <a:custGeom>
              <a:rect b="b" l="l" r="r" t="t"/>
              <a:pathLst>
                <a:path extrusionOk="0" h="20177" w="29174">
                  <a:moveTo>
                    <a:pt x="10101" y="1"/>
                  </a:moveTo>
                  <a:cubicBezTo>
                    <a:pt x="9048" y="1"/>
                    <a:pt x="6441" y="703"/>
                    <a:pt x="4311" y="1354"/>
                  </a:cubicBezTo>
                  <a:cubicBezTo>
                    <a:pt x="2181" y="2006"/>
                    <a:pt x="552" y="3084"/>
                    <a:pt x="226" y="3936"/>
                  </a:cubicBezTo>
                  <a:cubicBezTo>
                    <a:pt x="0" y="4537"/>
                    <a:pt x="627" y="6592"/>
                    <a:pt x="1529" y="8221"/>
                  </a:cubicBezTo>
                  <a:cubicBezTo>
                    <a:pt x="2206" y="9399"/>
                    <a:pt x="6466" y="17695"/>
                    <a:pt x="7344" y="19399"/>
                  </a:cubicBezTo>
                  <a:cubicBezTo>
                    <a:pt x="7444" y="19600"/>
                    <a:pt x="7519" y="19700"/>
                    <a:pt x="7519" y="19700"/>
                  </a:cubicBezTo>
                  <a:cubicBezTo>
                    <a:pt x="7519" y="19700"/>
                    <a:pt x="8070" y="19450"/>
                    <a:pt x="8497" y="19024"/>
                  </a:cubicBezTo>
                  <a:cubicBezTo>
                    <a:pt x="8522" y="18973"/>
                    <a:pt x="8572" y="18948"/>
                    <a:pt x="8597" y="18898"/>
                  </a:cubicBezTo>
                  <a:cubicBezTo>
                    <a:pt x="8647" y="18848"/>
                    <a:pt x="8672" y="18823"/>
                    <a:pt x="8697" y="18773"/>
                  </a:cubicBezTo>
                  <a:cubicBezTo>
                    <a:pt x="8722" y="18723"/>
                    <a:pt x="8772" y="18673"/>
                    <a:pt x="8797" y="18623"/>
                  </a:cubicBezTo>
                  <a:cubicBezTo>
                    <a:pt x="8847" y="18547"/>
                    <a:pt x="8898" y="18422"/>
                    <a:pt x="8923" y="18322"/>
                  </a:cubicBezTo>
                  <a:cubicBezTo>
                    <a:pt x="9148" y="17495"/>
                    <a:pt x="9674" y="13510"/>
                    <a:pt x="9349" y="11805"/>
                  </a:cubicBezTo>
                  <a:cubicBezTo>
                    <a:pt x="8998" y="10076"/>
                    <a:pt x="8121" y="8948"/>
                    <a:pt x="7995" y="8673"/>
                  </a:cubicBezTo>
                  <a:cubicBezTo>
                    <a:pt x="7845" y="8397"/>
                    <a:pt x="8096" y="7645"/>
                    <a:pt x="10928" y="7419"/>
                  </a:cubicBezTo>
                  <a:cubicBezTo>
                    <a:pt x="12067" y="7329"/>
                    <a:pt x="13276" y="7295"/>
                    <a:pt x="14419" y="7295"/>
                  </a:cubicBezTo>
                  <a:cubicBezTo>
                    <a:pt x="16118" y="7295"/>
                    <a:pt x="17673" y="7370"/>
                    <a:pt x="18647" y="7445"/>
                  </a:cubicBezTo>
                  <a:cubicBezTo>
                    <a:pt x="20251" y="7570"/>
                    <a:pt x="20978" y="8597"/>
                    <a:pt x="21103" y="8923"/>
                  </a:cubicBezTo>
                  <a:cubicBezTo>
                    <a:pt x="21103" y="8923"/>
                    <a:pt x="19750" y="10076"/>
                    <a:pt x="19424" y="12081"/>
                  </a:cubicBezTo>
                  <a:cubicBezTo>
                    <a:pt x="19248" y="13159"/>
                    <a:pt x="19299" y="15740"/>
                    <a:pt x="19349" y="17520"/>
                  </a:cubicBezTo>
                  <a:cubicBezTo>
                    <a:pt x="19374" y="17946"/>
                    <a:pt x="19374" y="18322"/>
                    <a:pt x="19399" y="18623"/>
                  </a:cubicBezTo>
                  <a:lnTo>
                    <a:pt x="19399" y="18648"/>
                  </a:lnTo>
                  <a:cubicBezTo>
                    <a:pt x="19424" y="19024"/>
                    <a:pt x="19424" y="19274"/>
                    <a:pt x="19424" y="19274"/>
                  </a:cubicBezTo>
                  <a:lnTo>
                    <a:pt x="20451" y="19725"/>
                  </a:lnTo>
                  <a:lnTo>
                    <a:pt x="21554" y="20176"/>
                  </a:lnTo>
                  <a:lnTo>
                    <a:pt x="21579" y="20176"/>
                  </a:lnTo>
                  <a:cubicBezTo>
                    <a:pt x="21780" y="19876"/>
                    <a:pt x="26792" y="12708"/>
                    <a:pt x="27569" y="11379"/>
                  </a:cubicBezTo>
                  <a:cubicBezTo>
                    <a:pt x="28371" y="10051"/>
                    <a:pt x="29173" y="7470"/>
                    <a:pt x="28597" y="5414"/>
                  </a:cubicBezTo>
                  <a:cubicBezTo>
                    <a:pt x="28421" y="4838"/>
                    <a:pt x="28221" y="4262"/>
                    <a:pt x="27995" y="3710"/>
                  </a:cubicBezTo>
                  <a:cubicBezTo>
                    <a:pt x="27820" y="3284"/>
                    <a:pt x="27619" y="2858"/>
                    <a:pt x="27444" y="2482"/>
                  </a:cubicBezTo>
                  <a:cubicBezTo>
                    <a:pt x="27419" y="2457"/>
                    <a:pt x="27394" y="2407"/>
                    <a:pt x="27394" y="2382"/>
                  </a:cubicBezTo>
                  <a:cubicBezTo>
                    <a:pt x="26993" y="1580"/>
                    <a:pt x="26692" y="1028"/>
                    <a:pt x="26692" y="1028"/>
                  </a:cubicBezTo>
                  <a:cubicBezTo>
                    <a:pt x="26692" y="1028"/>
                    <a:pt x="26341" y="1204"/>
                    <a:pt x="25715" y="1454"/>
                  </a:cubicBezTo>
                  <a:lnTo>
                    <a:pt x="25614" y="1505"/>
                  </a:lnTo>
                  <a:cubicBezTo>
                    <a:pt x="25414" y="1580"/>
                    <a:pt x="25188" y="1655"/>
                    <a:pt x="24938" y="1730"/>
                  </a:cubicBezTo>
                  <a:cubicBezTo>
                    <a:pt x="24161" y="2006"/>
                    <a:pt x="23133" y="2257"/>
                    <a:pt x="21955" y="2432"/>
                  </a:cubicBezTo>
                  <a:cubicBezTo>
                    <a:pt x="21230" y="2536"/>
                    <a:pt x="20481" y="2580"/>
                    <a:pt x="19723" y="2580"/>
                  </a:cubicBezTo>
                  <a:cubicBezTo>
                    <a:pt x="18282" y="2580"/>
                    <a:pt x="16810" y="2420"/>
                    <a:pt x="15414" y="2206"/>
                  </a:cubicBezTo>
                  <a:lnTo>
                    <a:pt x="15314" y="2181"/>
                  </a:lnTo>
                  <a:cubicBezTo>
                    <a:pt x="14562" y="2081"/>
                    <a:pt x="13860" y="1931"/>
                    <a:pt x="13183" y="1805"/>
                  </a:cubicBezTo>
                  <a:cubicBezTo>
                    <a:pt x="10552" y="1279"/>
                    <a:pt x="10101" y="226"/>
                    <a:pt x="10101" y="226"/>
                  </a:cubicBezTo>
                  <a:cubicBezTo>
                    <a:pt x="10075" y="151"/>
                    <a:pt x="10101" y="76"/>
                    <a:pt x="10101"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g213a80372ee_0_12"/>
            <p:cNvSpPr/>
            <p:nvPr/>
          </p:nvSpPr>
          <p:spPr>
            <a:xfrm>
              <a:off x="4947525" y="4750600"/>
              <a:ext cx="436750" cy="359750"/>
            </a:xfrm>
            <a:custGeom>
              <a:rect b="b" l="l" r="r" t="t"/>
              <a:pathLst>
                <a:path extrusionOk="0" h="14390" w="17470">
                  <a:moveTo>
                    <a:pt x="7560" y="0"/>
                  </a:moveTo>
                  <a:cubicBezTo>
                    <a:pt x="2575" y="0"/>
                    <a:pt x="1" y="1407"/>
                    <a:pt x="1" y="1407"/>
                  </a:cubicBezTo>
                  <a:cubicBezTo>
                    <a:pt x="1" y="1407"/>
                    <a:pt x="1479" y="4013"/>
                    <a:pt x="2381" y="6946"/>
                  </a:cubicBezTo>
                  <a:cubicBezTo>
                    <a:pt x="3083" y="9327"/>
                    <a:pt x="3183" y="12510"/>
                    <a:pt x="3209" y="13688"/>
                  </a:cubicBezTo>
                  <a:cubicBezTo>
                    <a:pt x="3234" y="13637"/>
                    <a:pt x="3284" y="13612"/>
                    <a:pt x="3309" y="13562"/>
                  </a:cubicBezTo>
                  <a:cubicBezTo>
                    <a:pt x="3359" y="13512"/>
                    <a:pt x="3384" y="13487"/>
                    <a:pt x="3409" y="13437"/>
                  </a:cubicBezTo>
                  <a:cubicBezTo>
                    <a:pt x="3434" y="13387"/>
                    <a:pt x="3484" y="13337"/>
                    <a:pt x="3509" y="13287"/>
                  </a:cubicBezTo>
                  <a:cubicBezTo>
                    <a:pt x="3559" y="13211"/>
                    <a:pt x="3610" y="13086"/>
                    <a:pt x="3635" y="12986"/>
                  </a:cubicBezTo>
                  <a:cubicBezTo>
                    <a:pt x="3860" y="12159"/>
                    <a:pt x="4386" y="8174"/>
                    <a:pt x="4061" y="6469"/>
                  </a:cubicBezTo>
                  <a:cubicBezTo>
                    <a:pt x="3710" y="4740"/>
                    <a:pt x="2833" y="3612"/>
                    <a:pt x="2707" y="3337"/>
                  </a:cubicBezTo>
                  <a:cubicBezTo>
                    <a:pt x="2557" y="3061"/>
                    <a:pt x="2808" y="2309"/>
                    <a:pt x="5640" y="2083"/>
                  </a:cubicBezTo>
                  <a:cubicBezTo>
                    <a:pt x="6779" y="1993"/>
                    <a:pt x="7988" y="1959"/>
                    <a:pt x="9131" y="1959"/>
                  </a:cubicBezTo>
                  <a:cubicBezTo>
                    <a:pt x="10830" y="1959"/>
                    <a:pt x="12385" y="2034"/>
                    <a:pt x="13359" y="2109"/>
                  </a:cubicBezTo>
                  <a:cubicBezTo>
                    <a:pt x="14963" y="2234"/>
                    <a:pt x="15690" y="3261"/>
                    <a:pt x="15815" y="3587"/>
                  </a:cubicBezTo>
                  <a:cubicBezTo>
                    <a:pt x="15815" y="3587"/>
                    <a:pt x="14462" y="4740"/>
                    <a:pt x="14136" y="6745"/>
                  </a:cubicBezTo>
                  <a:cubicBezTo>
                    <a:pt x="13960" y="7823"/>
                    <a:pt x="14011" y="10404"/>
                    <a:pt x="14061" y="12184"/>
                  </a:cubicBezTo>
                  <a:cubicBezTo>
                    <a:pt x="14086" y="12610"/>
                    <a:pt x="14086" y="12986"/>
                    <a:pt x="14111" y="13287"/>
                  </a:cubicBezTo>
                  <a:lnTo>
                    <a:pt x="14111" y="13312"/>
                  </a:lnTo>
                  <a:cubicBezTo>
                    <a:pt x="14136" y="13688"/>
                    <a:pt x="14136" y="13938"/>
                    <a:pt x="14136" y="13938"/>
                  </a:cubicBezTo>
                  <a:lnTo>
                    <a:pt x="15163" y="14389"/>
                  </a:lnTo>
                  <a:cubicBezTo>
                    <a:pt x="15013" y="13036"/>
                    <a:pt x="14662" y="9151"/>
                    <a:pt x="15214" y="6896"/>
                  </a:cubicBezTo>
                  <a:cubicBezTo>
                    <a:pt x="15890" y="4114"/>
                    <a:pt x="17469" y="3412"/>
                    <a:pt x="17469" y="3412"/>
                  </a:cubicBezTo>
                  <a:lnTo>
                    <a:pt x="17169" y="2384"/>
                  </a:lnTo>
                  <a:cubicBezTo>
                    <a:pt x="16266" y="855"/>
                    <a:pt x="13184" y="78"/>
                    <a:pt x="7945" y="3"/>
                  </a:cubicBezTo>
                  <a:cubicBezTo>
                    <a:pt x="7816" y="1"/>
                    <a:pt x="7687" y="0"/>
                    <a:pt x="7560" y="0"/>
                  </a:cubicBezTo>
                  <a:close/>
                </a:path>
              </a:pathLst>
            </a:custGeom>
            <a:solidFill>
              <a:srgbClr val="2B1C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g213a80372ee_0_12"/>
            <p:cNvSpPr/>
            <p:nvPr/>
          </p:nvSpPr>
          <p:spPr>
            <a:xfrm>
              <a:off x="5438750" y="4642900"/>
              <a:ext cx="76475" cy="67075"/>
            </a:xfrm>
            <a:custGeom>
              <a:rect b="b" l="l" r="r" t="t"/>
              <a:pathLst>
                <a:path extrusionOk="0" h="2683" w="3059">
                  <a:moveTo>
                    <a:pt x="1755" y="0"/>
                  </a:moveTo>
                  <a:cubicBezTo>
                    <a:pt x="1755" y="0"/>
                    <a:pt x="1404" y="176"/>
                    <a:pt x="778" y="426"/>
                  </a:cubicBezTo>
                  <a:lnTo>
                    <a:pt x="677" y="477"/>
                  </a:lnTo>
                  <a:cubicBezTo>
                    <a:pt x="477" y="552"/>
                    <a:pt x="251" y="627"/>
                    <a:pt x="1" y="702"/>
                  </a:cubicBezTo>
                  <a:cubicBezTo>
                    <a:pt x="1254" y="1304"/>
                    <a:pt x="2281" y="1955"/>
                    <a:pt x="3058" y="2682"/>
                  </a:cubicBezTo>
                  <a:cubicBezTo>
                    <a:pt x="2883" y="2256"/>
                    <a:pt x="2682" y="1830"/>
                    <a:pt x="2507" y="1454"/>
                  </a:cubicBezTo>
                  <a:cubicBezTo>
                    <a:pt x="2482" y="1429"/>
                    <a:pt x="2457" y="1379"/>
                    <a:pt x="2457" y="1354"/>
                  </a:cubicBezTo>
                  <a:cubicBezTo>
                    <a:pt x="2056" y="552"/>
                    <a:pt x="1755" y="0"/>
                    <a:pt x="1755" y="0"/>
                  </a:cubicBezTo>
                  <a:close/>
                </a:path>
              </a:pathLst>
            </a:custGeom>
            <a:solidFill>
              <a:srgbClr val="2B1C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g213a80372ee_0_12"/>
            <p:cNvSpPr/>
            <p:nvPr/>
          </p:nvSpPr>
          <p:spPr>
            <a:xfrm>
              <a:off x="5009550" y="4468075"/>
              <a:ext cx="176725" cy="176100"/>
            </a:xfrm>
            <a:custGeom>
              <a:rect b="b" l="l" r="r" t="t"/>
              <a:pathLst>
                <a:path extrusionOk="0" h="7044" w="7069">
                  <a:moveTo>
                    <a:pt x="176" y="1"/>
                  </a:moveTo>
                  <a:lnTo>
                    <a:pt x="176" y="1"/>
                  </a:lnTo>
                  <a:cubicBezTo>
                    <a:pt x="26" y="1254"/>
                    <a:pt x="1" y="2683"/>
                    <a:pt x="352" y="3384"/>
                  </a:cubicBezTo>
                  <a:cubicBezTo>
                    <a:pt x="868" y="4368"/>
                    <a:pt x="1456" y="4989"/>
                    <a:pt x="2495" y="4989"/>
                  </a:cubicBezTo>
                  <a:cubicBezTo>
                    <a:pt x="2516" y="4989"/>
                    <a:pt x="2536" y="4989"/>
                    <a:pt x="2557" y="4988"/>
                  </a:cubicBezTo>
                  <a:lnTo>
                    <a:pt x="2557" y="4988"/>
                  </a:lnTo>
                  <a:cubicBezTo>
                    <a:pt x="2557" y="4988"/>
                    <a:pt x="2357" y="5515"/>
                    <a:pt x="2332" y="5966"/>
                  </a:cubicBezTo>
                  <a:cubicBezTo>
                    <a:pt x="2332" y="6041"/>
                    <a:pt x="2306" y="6116"/>
                    <a:pt x="2332" y="6191"/>
                  </a:cubicBezTo>
                  <a:cubicBezTo>
                    <a:pt x="2332" y="6191"/>
                    <a:pt x="2507" y="6617"/>
                    <a:pt x="3284" y="7044"/>
                  </a:cubicBezTo>
                  <a:cubicBezTo>
                    <a:pt x="3510" y="6442"/>
                    <a:pt x="3911" y="5515"/>
                    <a:pt x="4337" y="4863"/>
                  </a:cubicBezTo>
                  <a:cubicBezTo>
                    <a:pt x="5439" y="4587"/>
                    <a:pt x="6241" y="4136"/>
                    <a:pt x="6241" y="4136"/>
                  </a:cubicBezTo>
                  <a:cubicBezTo>
                    <a:pt x="6317" y="3685"/>
                    <a:pt x="7018" y="3134"/>
                    <a:pt x="7068" y="3109"/>
                  </a:cubicBezTo>
                  <a:lnTo>
                    <a:pt x="7068" y="3109"/>
                  </a:lnTo>
                  <a:cubicBezTo>
                    <a:pt x="6968" y="3134"/>
                    <a:pt x="5339" y="3760"/>
                    <a:pt x="4136" y="3760"/>
                  </a:cubicBezTo>
                  <a:cubicBezTo>
                    <a:pt x="3959" y="3764"/>
                    <a:pt x="3786" y="3767"/>
                    <a:pt x="3619" y="3767"/>
                  </a:cubicBezTo>
                  <a:cubicBezTo>
                    <a:pt x="2632" y="3767"/>
                    <a:pt x="1833" y="3659"/>
                    <a:pt x="1254" y="2908"/>
                  </a:cubicBezTo>
                  <a:cubicBezTo>
                    <a:pt x="728" y="2257"/>
                    <a:pt x="352" y="1254"/>
                    <a:pt x="176" y="1"/>
                  </a:cubicBezTo>
                  <a:close/>
                </a:path>
              </a:pathLst>
            </a:custGeom>
            <a:solidFill>
              <a:srgbClr val="E25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g213a80372ee_0_12"/>
            <p:cNvSpPr/>
            <p:nvPr/>
          </p:nvSpPr>
          <p:spPr>
            <a:xfrm>
              <a:off x="5267075" y="4417950"/>
              <a:ext cx="328350" cy="245650"/>
            </a:xfrm>
            <a:custGeom>
              <a:rect b="b" l="l" r="r" t="t"/>
              <a:pathLst>
                <a:path extrusionOk="0" h="9826" w="13134">
                  <a:moveTo>
                    <a:pt x="12933" y="1"/>
                  </a:moveTo>
                  <a:cubicBezTo>
                    <a:pt x="12783" y="552"/>
                    <a:pt x="12607" y="1254"/>
                    <a:pt x="12432" y="2006"/>
                  </a:cubicBezTo>
                  <a:cubicBezTo>
                    <a:pt x="12006" y="3660"/>
                    <a:pt x="10577" y="4988"/>
                    <a:pt x="9274" y="5765"/>
                  </a:cubicBezTo>
                  <a:cubicBezTo>
                    <a:pt x="8143" y="6475"/>
                    <a:pt x="5991" y="6969"/>
                    <a:pt x="3999" y="6969"/>
                  </a:cubicBezTo>
                  <a:cubicBezTo>
                    <a:pt x="3741" y="6969"/>
                    <a:pt x="3484" y="6961"/>
                    <a:pt x="3234" y="6943"/>
                  </a:cubicBezTo>
                  <a:cubicBezTo>
                    <a:pt x="1028" y="6793"/>
                    <a:pt x="301" y="6091"/>
                    <a:pt x="301" y="6091"/>
                  </a:cubicBezTo>
                  <a:cubicBezTo>
                    <a:pt x="301" y="6392"/>
                    <a:pt x="1" y="6943"/>
                    <a:pt x="1" y="6943"/>
                  </a:cubicBezTo>
                  <a:cubicBezTo>
                    <a:pt x="1204" y="7695"/>
                    <a:pt x="1980" y="7770"/>
                    <a:pt x="4361" y="7971"/>
                  </a:cubicBezTo>
                  <a:cubicBezTo>
                    <a:pt x="4813" y="7996"/>
                    <a:pt x="5264" y="7996"/>
                    <a:pt x="5690" y="7996"/>
                  </a:cubicBezTo>
                  <a:cubicBezTo>
                    <a:pt x="5790" y="8146"/>
                    <a:pt x="6366" y="9023"/>
                    <a:pt x="6517" y="9826"/>
                  </a:cubicBezTo>
                  <a:cubicBezTo>
                    <a:pt x="7845" y="9424"/>
                    <a:pt x="8622" y="8998"/>
                    <a:pt x="8622" y="8998"/>
                  </a:cubicBezTo>
                  <a:cubicBezTo>
                    <a:pt x="8622" y="8998"/>
                    <a:pt x="8823" y="8021"/>
                    <a:pt x="8848" y="7520"/>
                  </a:cubicBezTo>
                  <a:cubicBezTo>
                    <a:pt x="8848" y="7520"/>
                    <a:pt x="12682" y="5966"/>
                    <a:pt x="13008" y="3209"/>
                  </a:cubicBezTo>
                  <a:cubicBezTo>
                    <a:pt x="13133" y="2257"/>
                    <a:pt x="13108" y="1129"/>
                    <a:pt x="12933" y="1"/>
                  </a:cubicBezTo>
                  <a:close/>
                </a:path>
              </a:pathLst>
            </a:custGeom>
            <a:solidFill>
              <a:srgbClr val="E25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g213a80372ee_0_12"/>
            <p:cNvSpPr/>
            <p:nvPr/>
          </p:nvSpPr>
          <p:spPr>
            <a:xfrm>
              <a:off x="5866075" y="4101625"/>
              <a:ext cx="174850" cy="165050"/>
            </a:xfrm>
            <a:custGeom>
              <a:rect b="b" l="l" r="r" t="t"/>
              <a:pathLst>
                <a:path extrusionOk="0" h="6602" w="6994">
                  <a:moveTo>
                    <a:pt x="377" y="97"/>
                  </a:moveTo>
                  <a:lnTo>
                    <a:pt x="377" y="97"/>
                  </a:lnTo>
                  <a:cubicBezTo>
                    <a:pt x="379" y="102"/>
                    <a:pt x="385" y="110"/>
                    <a:pt x="393" y="119"/>
                  </a:cubicBezTo>
                  <a:lnTo>
                    <a:pt x="393" y="119"/>
                  </a:lnTo>
                  <a:lnTo>
                    <a:pt x="377" y="97"/>
                  </a:lnTo>
                  <a:close/>
                  <a:moveTo>
                    <a:pt x="1741" y="1"/>
                  </a:moveTo>
                  <a:cubicBezTo>
                    <a:pt x="1680" y="1"/>
                    <a:pt x="1688" y="90"/>
                    <a:pt x="1780" y="198"/>
                  </a:cubicBezTo>
                  <a:cubicBezTo>
                    <a:pt x="1930" y="373"/>
                    <a:pt x="2356" y="699"/>
                    <a:pt x="2356" y="699"/>
                  </a:cubicBezTo>
                  <a:cubicBezTo>
                    <a:pt x="2356" y="699"/>
                    <a:pt x="2281" y="724"/>
                    <a:pt x="2121" y="724"/>
                  </a:cubicBezTo>
                  <a:cubicBezTo>
                    <a:pt x="1962" y="724"/>
                    <a:pt x="1717" y="699"/>
                    <a:pt x="1379" y="599"/>
                  </a:cubicBezTo>
                  <a:cubicBezTo>
                    <a:pt x="814" y="441"/>
                    <a:pt x="474" y="201"/>
                    <a:pt x="393" y="119"/>
                  </a:cubicBezTo>
                  <a:lnTo>
                    <a:pt x="393" y="119"/>
                  </a:lnTo>
                  <a:lnTo>
                    <a:pt x="677" y="473"/>
                  </a:lnTo>
                  <a:cubicBezTo>
                    <a:pt x="652" y="473"/>
                    <a:pt x="502" y="373"/>
                    <a:pt x="351" y="273"/>
                  </a:cubicBezTo>
                  <a:cubicBezTo>
                    <a:pt x="326" y="248"/>
                    <a:pt x="301" y="198"/>
                    <a:pt x="251" y="173"/>
                  </a:cubicBezTo>
                  <a:cubicBezTo>
                    <a:pt x="76" y="624"/>
                    <a:pt x="1" y="1651"/>
                    <a:pt x="151" y="3030"/>
                  </a:cubicBezTo>
                  <a:cubicBezTo>
                    <a:pt x="301" y="4233"/>
                    <a:pt x="477" y="5110"/>
                    <a:pt x="878" y="5686"/>
                  </a:cubicBezTo>
                  <a:cubicBezTo>
                    <a:pt x="978" y="5837"/>
                    <a:pt x="1103" y="5987"/>
                    <a:pt x="1229" y="6113"/>
                  </a:cubicBezTo>
                  <a:cubicBezTo>
                    <a:pt x="1630" y="6452"/>
                    <a:pt x="2185" y="6602"/>
                    <a:pt x="2750" y="6602"/>
                  </a:cubicBezTo>
                  <a:cubicBezTo>
                    <a:pt x="3102" y="6602"/>
                    <a:pt x="3458" y="6544"/>
                    <a:pt x="3785" y="6438"/>
                  </a:cubicBezTo>
                  <a:cubicBezTo>
                    <a:pt x="3960" y="6388"/>
                    <a:pt x="4111" y="6313"/>
                    <a:pt x="4261" y="6188"/>
                  </a:cubicBezTo>
                  <a:cubicBezTo>
                    <a:pt x="4637" y="5887"/>
                    <a:pt x="4988" y="5411"/>
                    <a:pt x="5239" y="5010"/>
                  </a:cubicBezTo>
                  <a:cubicBezTo>
                    <a:pt x="5414" y="4709"/>
                    <a:pt x="5539" y="4458"/>
                    <a:pt x="5590" y="4308"/>
                  </a:cubicBezTo>
                  <a:cubicBezTo>
                    <a:pt x="5590" y="4308"/>
                    <a:pt x="5651" y="4329"/>
                    <a:pt x="5750" y="4329"/>
                  </a:cubicBezTo>
                  <a:cubicBezTo>
                    <a:pt x="5934" y="4329"/>
                    <a:pt x="6249" y="4255"/>
                    <a:pt x="6542" y="3832"/>
                  </a:cubicBezTo>
                  <a:cubicBezTo>
                    <a:pt x="6968" y="3180"/>
                    <a:pt x="6993" y="2529"/>
                    <a:pt x="6642" y="2478"/>
                  </a:cubicBezTo>
                  <a:cubicBezTo>
                    <a:pt x="6592" y="2478"/>
                    <a:pt x="6492" y="2503"/>
                    <a:pt x="6417" y="2554"/>
                  </a:cubicBezTo>
                  <a:cubicBezTo>
                    <a:pt x="6166" y="2804"/>
                    <a:pt x="5966" y="2980"/>
                    <a:pt x="5815" y="3130"/>
                  </a:cubicBezTo>
                  <a:cubicBezTo>
                    <a:pt x="5740" y="3230"/>
                    <a:pt x="5665" y="3305"/>
                    <a:pt x="5665" y="3305"/>
                  </a:cubicBezTo>
                  <a:lnTo>
                    <a:pt x="5665" y="3280"/>
                  </a:lnTo>
                  <a:cubicBezTo>
                    <a:pt x="5615" y="3356"/>
                    <a:pt x="5564" y="3381"/>
                    <a:pt x="5564" y="3381"/>
                  </a:cubicBezTo>
                  <a:cubicBezTo>
                    <a:pt x="5564" y="3381"/>
                    <a:pt x="5690" y="2453"/>
                    <a:pt x="5414" y="1852"/>
                  </a:cubicBezTo>
                  <a:cubicBezTo>
                    <a:pt x="5113" y="1250"/>
                    <a:pt x="4963" y="1150"/>
                    <a:pt x="4612" y="1025"/>
                  </a:cubicBezTo>
                  <a:cubicBezTo>
                    <a:pt x="4261" y="899"/>
                    <a:pt x="3434" y="774"/>
                    <a:pt x="3384" y="724"/>
                  </a:cubicBezTo>
                  <a:lnTo>
                    <a:pt x="3384" y="724"/>
                  </a:lnTo>
                  <a:cubicBezTo>
                    <a:pt x="3408" y="748"/>
                    <a:pt x="3498" y="927"/>
                    <a:pt x="3278" y="927"/>
                  </a:cubicBezTo>
                  <a:cubicBezTo>
                    <a:pt x="3265" y="927"/>
                    <a:pt x="3250" y="926"/>
                    <a:pt x="3234" y="925"/>
                  </a:cubicBezTo>
                  <a:cubicBezTo>
                    <a:pt x="2983" y="899"/>
                    <a:pt x="2181" y="348"/>
                    <a:pt x="1930" y="122"/>
                  </a:cubicBezTo>
                  <a:cubicBezTo>
                    <a:pt x="1844" y="36"/>
                    <a:pt x="1779" y="1"/>
                    <a:pt x="1741"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g213a80372ee_0_12"/>
            <p:cNvSpPr/>
            <p:nvPr/>
          </p:nvSpPr>
          <p:spPr>
            <a:xfrm>
              <a:off x="5366700" y="4382250"/>
              <a:ext cx="90250" cy="130350"/>
            </a:xfrm>
            <a:custGeom>
              <a:rect b="b" l="l" r="r" t="t"/>
              <a:pathLst>
                <a:path extrusionOk="0" h="5214" w="3610">
                  <a:moveTo>
                    <a:pt x="3384" y="0"/>
                  </a:moveTo>
                  <a:lnTo>
                    <a:pt x="3384" y="0"/>
                  </a:lnTo>
                  <a:cubicBezTo>
                    <a:pt x="3234" y="2782"/>
                    <a:pt x="1" y="5213"/>
                    <a:pt x="1" y="5213"/>
                  </a:cubicBezTo>
                  <a:cubicBezTo>
                    <a:pt x="1" y="5213"/>
                    <a:pt x="1830" y="4662"/>
                    <a:pt x="2707" y="3258"/>
                  </a:cubicBezTo>
                  <a:cubicBezTo>
                    <a:pt x="3609" y="1855"/>
                    <a:pt x="3384" y="1"/>
                    <a:pt x="3384" y="0"/>
                  </a:cubicBezTo>
                  <a:close/>
                </a:path>
              </a:pathLst>
            </a:custGeom>
            <a:solidFill>
              <a:srgbClr val="E25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g213a80372ee_0_12"/>
            <p:cNvSpPr/>
            <p:nvPr/>
          </p:nvSpPr>
          <p:spPr>
            <a:xfrm>
              <a:off x="5972600" y="4127225"/>
              <a:ext cx="68325" cy="129100"/>
            </a:xfrm>
            <a:custGeom>
              <a:rect b="b" l="l" r="r" t="t"/>
              <a:pathLst>
                <a:path extrusionOk="0" h="5164" w="2733">
                  <a:moveTo>
                    <a:pt x="351" y="1"/>
                  </a:moveTo>
                  <a:lnTo>
                    <a:pt x="351" y="1"/>
                  </a:lnTo>
                  <a:cubicBezTo>
                    <a:pt x="652" y="427"/>
                    <a:pt x="1103" y="1304"/>
                    <a:pt x="953" y="2457"/>
                  </a:cubicBezTo>
                  <a:cubicBezTo>
                    <a:pt x="777" y="3535"/>
                    <a:pt x="501" y="4512"/>
                    <a:pt x="0" y="5164"/>
                  </a:cubicBezTo>
                  <a:cubicBezTo>
                    <a:pt x="376" y="4863"/>
                    <a:pt x="727" y="4387"/>
                    <a:pt x="978" y="3986"/>
                  </a:cubicBezTo>
                  <a:cubicBezTo>
                    <a:pt x="1153" y="3685"/>
                    <a:pt x="1278" y="3434"/>
                    <a:pt x="1329" y="3284"/>
                  </a:cubicBezTo>
                  <a:cubicBezTo>
                    <a:pt x="1329" y="3284"/>
                    <a:pt x="1390" y="3305"/>
                    <a:pt x="1489" y="3305"/>
                  </a:cubicBezTo>
                  <a:cubicBezTo>
                    <a:pt x="1673" y="3305"/>
                    <a:pt x="1988" y="3231"/>
                    <a:pt x="2281" y="2808"/>
                  </a:cubicBezTo>
                  <a:cubicBezTo>
                    <a:pt x="2707" y="2156"/>
                    <a:pt x="2732" y="1505"/>
                    <a:pt x="2381" y="1454"/>
                  </a:cubicBezTo>
                  <a:cubicBezTo>
                    <a:pt x="2331" y="1454"/>
                    <a:pt x="2231" y="1479"/>
                    <a:pt x="2156" y="1530"/>
                  </a:cubicBezTo>
                  <a:cubicBezTo>
                    <a:pt x="1905" y="1780"/>
                    <a:pt x="1705" y="1956"/>
                    <a:pt x="1554" y="2106"/>
                  </a:cubicBezTo>
                  <a:cubicBezTo>
                    <a:pt x="1479" y="2206"/>
                    <a:pt x="1404" y="2281"/>
                    <a:pt x="1404" y="2281"/>
                  </a:cubicBezTo>
                  <a:lnTo>
                    <a:pt x="1404" y="2256"/>
                  </a:lnTo>
                  <a:cubicBezTo>
                    <a:pt x="1354" y="2332"/>
                    <a:pt x="1303" y="2357"/>
                    <a:pt x="1303" y="2357"/>
                  </a:cubicBezTo>
                  <a:cubicBezTo>
                    <a:pt x="1303" y="2357"/>
                    <a:pt x="1429" y="1429"/>
                    <a:pt x="1153" y="828"/>
                  </a:cubicBezTo>
                  <a:cubicBezTo>
                    <a:pt x="852" y="226"/>
                    <a:pt x="702" y="126"/>
                    <a:pt x="351" y="1"/>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g213a80372ee_0_12"/>
            <p:cNvSpPr/>
            <p:nvPr/>
          </p:nvSpPr>
          <p:spPr>
            <a:xfrm>
              <a:off x="5636750" y="4259425"/>
              <a:ext cx="72700" cy="120350"/>
            </a:xfrm>
            <a:custGeom>
              <a:rect b="b" l="l" r="r" t="t"/>
              <a:pathLst>
                <a:path extrusionOk="0" h="4814" w="2908">
                  <a:moveTo>
                    <a:pt x="1338" y="1"/>
                  </a:moveTo>
                  <a:cubicBezTo>
                    <a:pt x="1335" y="1"/>
                    <a:pt x="1332" y="1"/>
                    <a:pt x="1329" y="1"/>
                  </a:cubicBezTo>
                  <a:cubicBezTo>
                    <a:pt x="1229" y="1"/>
                    <a:pt x="1153" y="51"/>
                    <a:pt x="1103" y="101"/>
                  </a:cubicBezTo>
                  <a:cubicBezTo>
                    <a:pt x="1028" y="176"/>
                    <a:pt x="1053" y="302"/>
                    <a:pt x="1053" y="377"/>
                  </a:cubicBezTo>
                  <a:lnTo>
                    <a:pt x="1003" y="302"/>
                  </a:lnTo>
                  <a:cubicBezTo>
                    <a:pt x="985" y="284"/>
                    <a:pt x="955" y="266"/>
                    <a:pt x="903" y="266"/>
                  </a:cubicBezTo>
                  <a:cubicBezTo>
                    <a:pt x="882" y="266"/>
                    <a:pt x="857" y="269"/>
                    <a:pt x="828" y="277"/>
                  </a:cubicBezTo>
                  <a:cubicBezTo>
                    <a:pt x="602" y="302"/>
                    <a:pt x="452" y="1254"/>
                    <a:pt x="452" y="1254"/>
                  </a:cubicBezTo>
                  <a:lnTo>
                    <a:pt x="452" y="1229"/>
                  </a:lnTo>
                  <a:cubicBezTo>
                    <a:pt x="435" y="1229"/>
                    <a:pt x="418" y="1218"/>
                    <a:pt x="394" y="1218"/>
                  </a:cubicBezTo>
                  <a:cubicBezTo>
                    <a:pt x="382" y="1218"/>
                    <a:pt x="368" y="1221"/>
                    <a:pt x="351" y="1229"/>
                  </a:cubicBezTo>
                  <a:cubicBezTo>
                    <a:pt x="301" y="1229"/>
                    <a:pt x="276" y="1229"/>
                    <a:pt x="226" y="1254"/>
                  </a:cubicBezTo>
                  <a:cubicBezTo>
                    <a:pt x="151" y="1304"/>
                    <a:pt x="76" y="1480"/>
                    <a:pt x="51" y="1755"/>
                  </a:cubicBezTo>
                  <a:cubicBezTo>
                    <a:pt x="1" y="2081"/>
                    <a:pt x="26" y="2532"/>
                    <a:pt x="226" y="2908"/>
                  </a:cubicBezTo>
                  <a:cubicBezTo>
                    <a:pt x="552" y="3585"/>
                    <a:pt x="1229" y="4813"/>
                    <a:pt x="1229" y="4813"/>
                  </a:cubicBezTo>
                  <a:lnTo>
                    <a:pt x="1730" y="4212"/>
                  </a:lnTo>
                  <a:lnTo>
                    <a:pt x="2808" y="2908"/>
                  </a:lnTo>
                  <a:cubicBezTo>
                    <a:pt x="2808" y="2908"/>
                    <a:pt x="2908" y="728"/>
                    <a:pt x="2682" y="577"/>
                  </a:cubicBezTo>
                  <a:cubicBezTo>
                    <a:pt x="2672" y="571"/>
                    <a:pt x="2662" y="568"/>
                    <a:pt x="2652" y="568"/>
                  </a:cubicBezTo>
                  <a:cubicBezTo>
                    <a:pt x="2461" y="568"/>
                    <a:pt x="2246" y="1630"/>
                    <a:pt x="1965" y="1630"/>
                  </a:cubicBezTo>
                  <a:cubicBezTo>
                    <a:pt x="1962" y="1630"/>
                    <a:pt x="1959" y="1630"/>
                    <a:pt x="1955" y="1630"/>
                  </a:cubicBezTo>
                  <a:cubicBezTo>
                    <a:pt x="1632" y="1605"/>
                    <a:pt x="1728" y="1"/>
                    <a:pt x="1338"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g213a80372ee_0_12"/>
            <p:cNvSpPr/>
            <p:nvPr/>
          </p:nvSpPr>
          <p:spPr>
            <a:xfrm>
              <a:off x="5636750" y="4303300"/>
              <a:ext cx="43250" cy="76475"/>
            </a:xfrm>
            <a:custGeom>
              <a:rect b="b" l="l" r="r" t="t"/>
              <a:pathLst>
                <a:path extrusionOk="0" h="3059" w="1730">
                  <a:moveTo>
                    <a:pt x="51" y="0"/>
                  </a:moveTo>
                  <a:cubicBezTo>
                    <a:pt x="1" y="326"/>
                    <a:pt x="26" y="777"/>
                    <a:pt x="226" y="1153"/>
                  </a:cubicBezTo>
                  <a:cubicBezTo>
                    <a:pt x="552" y="1830"/>
                    <a:pt x="1229" y="3058"/>
                    <a:pt x="1229" y="3058"/>
                  </a:cubicBezTo>
                  <a:lnTo>
                    <a:pt x="1730" y="2457"/>
                  </a:lnTo>
                  <a:cubicBezTo>
                    <a:pt x="1454" y="2156"/>
                    <a:pt x="1053" y="1755"/>
                    <a:pt x="752" y="1379"/>
                  </a:cubicBezTo>
                  <a:cubicBezTo>
                    <a:pt x="276" y="853"/>
                    <a:pt x="101" y="552"/>
                    <a:pt x="51" y="0"/>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g213a80372ee_0_12"/>
            <p:cNvSpPr/>
            <p:nvPr/>
          </p:nvSpPr>
          <p:spPr>
            <a:xfrm>
              <a:off x="5156175" y="4512300"/>
              <a:ext cx="119075" cy="80500"/>
            </a:xfrm>
            <a:custGeom>
              <a:rect b="b" l="l" r="r" t="t"/>
              <a:pathLst>
                <a:path extrusionOk="0" h="3220" w="4763">
                  <a:moveTo>
                    <a:pt x="2766" y="0"/>
                  </a:moveTo>
                  <a:cubicBezTo>
                    <a:pt x="1619" y="0"/>
                    <a:pt x="1094" y="543"/>
                    <a:pt x="677" y="914"/>
                  </a:cubicBezTo>
                  <a:cubicBezTo>
                    <a:pt x="251" y="1290"/>
                    <a:pt x="0" y="1866"/>
                    <a:pt x="201" y="1991"/>
                  </a:cubicBezTo>
                  <a:lnTo>
                    <a:pt x="276" y="2016"/>
                  </a:lnTo>
                  <a:cubicBezTo>
                    <a:pt x="351" y="2016"/>
                    <a:pt x="502" y="1941"/>
                    <a:pt x="652" y="1816"/>
                  </a:cubicBezTo>
                  <a:cubicBezTo>
                    <a:pt x="887" y="1581"/>
                    <a:pt x="1285" y="1146"/>
                    <a:pt x="1956" y="1146"/>
                  </a:cubicBezTo>
                  <a:cubicBezTo>
                    <a:pt x="2072" y="1146"/>
                    <a:pt x="2197" y="1160"/>
                    <a:pt x="2331" y="1189"/>
                  </a:cubicBezTo>
                  <a:cubicBezTo>
                    <a:pt x="3234" y="1390"/>
                    <a:pt x="3710" y="2142"/>
                    <a:pt x="3635" y="2818"/>
                  </a:cubicBezTo>
                  <a:cubicBezTo>
                    <a:pt x="3835" y="3069"/>
                    <a:pt x="4411" y="3219"/>
                    <a:pt x="4411" y="3219"/>
                  </a:cubicBezTo>
                  <a:cubicBezTo>
                    <a:pt x="4411" y="3219"/>
                    <a:pt x="4587" y="2818"/>
                    <a:pt x="4687" y="2317"/>
                  </a:cubicBezTo>
                  <a:cubicBezTo>
                    <a:pt x="4712" y="2167"/>
                    <a:pt x="4737" y="2016"/>
                    <a:pt x="4737" y="1841"/>
                  </a:cubicBezTo>
                  <a:cubicBezTo>
                    <a:pt x="4762" y="1139"/>
                    <a:pt x="4612" y="588"/>
                    <a:pt x="4612" y="588"/>
                  </a:cubicBezTo>
                  <a:cubicBezTo>
                    <a:pt x="4612" y="588"/>
                    <a:pt x="4411" y="137"/>
                    <a:pt x="3058" y="11"/>
                  </a:cubicBezTo>
                  <a:cubicBezTo>
                    <a:pt x="2957" y="4"/>
                    <a:pt x="2859" y="0"/>
                    <a:pt x="2766"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g213a80372ee_0_12"/>
            <p:cNvSpPr/>
            <p:nvPr/>
          </p:nvSpPr>
          <p:spPr>
            <a:xfrm>
              <a:off x="5161175" y="4532050"/>
              <a:ext cx="112200" cy="60750"/>
            </a:xfrm>
            <a:custGeom>
              <a:rect b="b" l="l" r="r" t="t"/>
              <a:pathLst>
                <a:path extrusionOk="0" h="2430" w="4488">
                  <a:moveTo>
                    <a:pt x="1842" y="1"/>
                  </a:moveTo>
                  <a:cubicBezTo>
                    <a:pt x="1632" y="1"/>
                    <a:pt x="1444" y="59"/>
                    <a:pt x="1204" y="174"/>
                  </a:cubicBezTo>
                  <a:cubicBezTo>
                    <a:pt x="753" y="399"/>
                    <a:pt x="201" y="976"/>
                    <a:pt x="1" y="1201"/>
                  </a:cubicBezTo>
                  <a:lnTo>
                    <a:pt x="76" y="1226"/>
                  </a:lnTo>
                  <a:cubicBezTo>
                    <a:pt x="151" y="1226"/>
                    <a:pt x="302" y="1151"/>
                    <a:pt x="452" y="1026"/>
                  </a:cubicBezTo>
                  <a:cubicBezTo>
                    <a:pt x="687" y="791"/>
                    <a:pt x="1085" y="356"/>
                    <a:pt x="1756" y="356"/>
                  </a:cubicBezTo>
                  <a:cubicBezTo>
                    <a:pt x="1872" y="356"/>
                    <a:pt x="1997" y="370"/>
                    <a:pt x="2131" y="399"/>
                  </a:cubicBezTo>
                  <a:cubicBezTo>
                    <a:pt x="3034" y="600"/>
                    <a:pt x="3510" y="1352"/>
                    <a:pt x="3435" y="2028"/>
                  </a:cubicBezTo>
                  <a:cubicBezTo>
                    <a:pt x="3635" y="2279"/>
                    <a:pt x="4211" y="2429"/>
                    <a:pt x="4211" y="2429"/>
                  </a:cubicBezTo>
                  <a:cubicBezTo>
                    <a:pt x="4211" y="2429"/>
                    <a:pt x="4387" y="2028"/>
                    <a:pt x="4487" y="1527"/>
                  </a:cubicBezTo>
                  <a:cubicBezTo>
                    <a:pt x="4211" y="1302"/>
                    <a:pt x="4061" y="775"/>
                    <a:pt x="3059" y="349"/>
                  </a:cubicBezTo>
                  <a:cubicBezTo>
                    <a:pt x="2474" y="115"/>
                    <a:pt x="2136" y="1"/>
                    <a:pt x="1842" y="1"/>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g213a80372ee_0_12"/>
            <p:cNvSpPr/>
            <p:nvPr/>
          </p:nvSpPr>
          <p:spPr>
            <a:xfrm>
              <a:off x="5220075" y="4066775"/>
              <a:ext cx="154175" cy="164525"/>
            </a:xfrm>
            <a:custGeom>
              <a:rect b="b" l="l" r="r" t="t"/>
              <a:pathLst>
                <a:path extrusionOk="0" h="6581" w="6167">
                  <a:moveTo>
                    <a:pt x="1511" y="0"/>
                  </a:moveTo>
                  <a:cubicBezTo>
                    <a:pt x="1448" y="0"/>
                    <a:pt x="1367" y="50"/>
                    <a:pt x="1229" y="138"/>
                  </a:cubicBezTo>
                  <a:cubicBezTo>
                    <a:pt x="928" y="313"/>
                    <a:pt x="678" y="539"/>
                    <a:pt x="678" y="539"/>
                  </a:cubicBezTo>
                  <a:cubicBezTo>
                    <a:pt x="552" y="815"/>
                    <a:pt x="427" y="1191"/>
                    <a:pt x="302" y="1692"/>
                  </a:cubicBezTo>
                  <a:cubicBezTo>
                    <a:pt x="76" y="2594"/>
                    <a:pt x="1" y="3647"/>
                    <a:pt x="76" y="4524"/>
                  </a:cubicBezTo>
                  <a:cubicBezTo>
                    <a:pt x="175" y="4574"/>
                    <a:pt x="373" y="6028"/>
                    <a:pt x="646" y="6028"/>
                  </a:cubicBezTo>
                  <a:cubicBezTo>
                    <a:pt x="648" y="6028"/>
                    <a:pt x="650" y="6028"/>
                    <a:pt x="652" y="6028"/>
                  </a:cubicBezTo>
                  <a:cubicBezTo>
                    <a:pt x="894" y="6028"/>
                    <a:pt x="1097" y="5625"/>
                    <a:pt x="1865" y="5625"/>
                  </a:cubicBezTo>
                  <a:cubicBezTo>
                    <a:pt x="1975" y="5625"/>
                    <a:pt x="2097" y="5633"/>
                    <a:pt x="2231" y="5652"/>
                  </a:cubicBezTo>
                  <a:cubicBezTo>
                    <a:pt x="3134" y="5802"/>
                    <a:pt x="3710" y="6354"/>
                    <a:pt x="3961" y="6529"/>
                  </a:cubicBezTo>
                  <a:cubicBezTo>
                    <a:pt x="4036" y="6579"/>
                    <a:pt x="4061" y="6579"/>
                    <a:pt x="4111" y="6579"/>
                  </a:cubicBezTo>
                  <a:cubicBezTo>
                    <a:pt x="4119" y="6580"/>
                    <a:pt x="4128" y="6581"/>
                    <a:pt x="4138" y="6581"/>
                  </a:cubicBezTo>
                  <a:cubicBezTo>
                    <a:pt x="4349" y="6581"/>
                    <a:pt x="5001" y="6326"/>
                    <a:pt x="5264" y="5752"/>
                  </a:cubicBezTo>
                  <a:cubicBezTo>
                    <a:pt x="5565" y="5126"/>
                    <a:pt x="6041" y="3121"/>
                    <a:pt x="6116" y="2369"/>
                  </a:cubicBezTo>
                  <a:cubicBezTo>
                    <a:pt x="6166" y="1642"/>
                    <a:pt x="6066" y="840"/>
                    <a:pt x="5891" y="639"/>
                  </a:cubicBezTo>
                  <a:cubicBezTo>
                    <a:pt x="5797" y="532"/>
                    <a:pt x="5717" y="482"/>
                    <a:pt x="5625" y="482"/>
                  </a:cubicBezTo>
                  <a:cubicBezTo>
                    <a:pt x="5545" y="482"/>
                    <a:pt x="5456" y="519"/>
                    <a:pt x="5339" y="589"/>
                  </a:cubicBezTo>
                  <a:lnTo>
                    <a:pt x="5314" y="614"/>
                  </a:lnTo>
                  <a:cubicBezTo>
                    <a:pt x="5108" y="758"/>
                    <a:pt x="4193" y="1004"/>
                    <a:pt x="3442" y="1004"/>
                  </a:cubicBezTo>
                  <a:cubicBezTo>
                    <a:pt x="3278" y="1004"/>
                    <a:pt x="3122" y="992"/>
                    <a:pt x="2983" y="965"/>
                  </a:cubicBezTo>
                  <a:cubicBezTo>
                    <a:pt x="2206" y="790"/>
                    <a:pt x="1830" y="364"/>
                    <a:pt x="1680" y="163"/>
                  </a:cubicBezTo>
                  <a:cubicBezTo>
                    <a:pt x="1617" y="50"/>
                    <a:pt x="1574" y="0"/>
                    <a:pt x="1511"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g213a80372ee_0_12"/>
            <p:cNvSpPr/>
            <p:nvPr/>
          </p:nvSpPr>
          <p:spPr>
            <a:xfrm>
              <a:off x="5359800" y="4203675"/>
              <a:ext cx="38250" cy="57675"/>
            </a:xfrm>
            <a:custGeom>
              <a:rect b="b" l="l" r="r" t="t"/>
              <a:pathLst>
                <a:path extrusionOk="0" h="2307" w="1530">
                  <a:moveTo>
                    <a:pt x="1179" y="0"/>
                  </a:moveTo>
                  <a:cubicBezTo>
                    <a:pt x="1179" y="0"/>
                    <a:pt x="953" y="853"/>
                    <a:pt x="502" y="1604"/>
                  </a:cubicBezTo>
                  <a:lnTo>
                    <a:pt x="452" y="1680"/>
                  </a:lnTo>
                  <a:cubicBezTo>
                    <a:pt x="327" y="1880"/>
                    <a:pt x="176" y="2081"/>
                    <a:pt x="1" y="2306"/>
                  </a:cubicBezTo>
                  <a:cubicBezTo>
                    <a:pt x="251" y="2206"/>
                    <a:pt x="627" y="1980"/>
                    <a:pt x="928" y="1755"/>
                  </a:cubicBezTo>
                  <a:cubicBezTo>
                    <a:pt x="1229" y="1554"/>
                    <a:pt x="1454" y="1354"/>
                    <a:pt x="1505" y="1254"/>
                  </a:cubicBezTo>
                  <a:cubicBezTo>
                    <a:pt x="1530" y="1178"/>
                    <a:pt x="1530" y="1028"/>
                    <a:pt x="1480" y="827"/>
                  </a:cubicBezTo>
                  <a:lnTo>
                    <a:pt x="1480" y="878"/>
                  </a:lnTo>
                  <a:cubicBezTo>
                    <a:pt x="1480" y="878"/>
                    <a:pt x="1254" y="0"/>
                    <a:pt x="1179"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g213a80372ee_0_12"/>
            <p:cNvSpPr/>
            <p:nvPr/>
          </p:nvSpPr>
          <p:spPr>
            <a:xfrm>
              <a:off x="5371075" y="4142700"/>
              <a:ext cx="49950" cy="47325"/>
            </a:xfrm>
            <a:custGeom>
              <a:rect b="b" l="l" r="r" t="t"/>
              <a:pathLst>
                <a:path extrusionOk="0" h="1893" w="1998">
                  <a:moveTo>
                    <a:pt x="1542" y="0"/>
                  </a:moveTo>
                  <a:cubicBezTo>
                    <a:pt x="1424" y="0"/>
                    <a:pt x="1273" y="45"/>
                    <a:pt x="1079" y="134"/>
                  </a:cubicBezTo>
                  <a:cubicBezTo>
                    <a:pt x="527" y="384"/>
                    <a:pt x="1" y="1763"/>
                    <a:pt x="252" y="1838"/>
                  </a:cubicBezTo>
                  <a:cubicBezTo>
                    <a:pt x="389" y="1875"/>
                    <a:pt x="519" y="1892"/>
                    <a:pt x="639" y="1892"/>
                  </a:cubicBezTo>
                  <a:cubicBezTo>
                    <a:pt x="1573" y="1892"/>
                    <a:pt x="1997" y="881"/>
                    <a:pt x="1931" y="459"/>
                  </a:cubicBezTo>
                  <a:cubicBezTo>
                    <a:pt x="1866" y="151"/>
                    <a:pt x="1759" y="0"/>
                    <a:pt x="1542"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g213a80372ee_0_12"/>
            <p:cNvSpPr/>
            <p:nvPr/>
          </p:nvSpPr>
          <p:spPr>
            <a:xfrm>
              <a:off x="5319075" y="4078800"/>
              <a:ext cx="55175" cy="152500"/>
            </a:xfrm>
            <a:custGeom>
              <a:rect b="b" l="l" r="r" t="t"/>
              <a:pathLst>
                <a:path extrusionOk="0" h="6100" w="2207">
                  <a:moveTo>
                    <a:pt x="1665" y="1"/>
                  </a:moveTo>
                  <a:cubicBezTo>
                    <a:pt x="1585" y="1"/>
                    <a:pt x="1496" y="38"/>
                    <a:pt x="1379" y="108"/>
                  </a:cubicBezTo>
                  <a:cubicBezTo>
                    <a:pt x="1805" y="1411"/>
                    <a:pt x="1780" y="2815"/>
                    <a:pt x="1454" y="3918"/>
                  </a:cubicBezTo>
                  <a:cubicBezTo>
                    <a:pt x="1204" y="4770"/>
                    <a:pt x="452" y="5597"/>
                    <a:pt x="1" y="6048"/>
                  </a:cubicBezTo>
                  <a:cubicBezTo>
                    <a:pt x="76" y="6098"/>
                    <a:pt x="101" y="6098"/>
                    <a:pt x="151" y="6098"/>
                  </a:cubicBezTo>
                  <a:cubicBezTo>
                    <a:pt x="159" y="6099"/>
                    <a:pt x="168" y="6100"/>
                    <a:pt x="178" y="6100"/>
                  </a:cubicBezTo>
                  <a:cubicBezTo>
                    <a:pt x="389" y="6100"/>
                    <a:pt x="1041" y="5845"/>
                    <a:pt x="1304" y="5271"/>
                  </a:cubicBezTo>
                  <a:cubicBezTo>
                    <a:pt x="1605" y="4645"/>
                    <a:pt x="2081" y="2640"/>
                    <a:pt x="2156" y="1888"/>
                  </a:cubicBezTo>
                  <a:cubicBezTo>
                    <a:pt x="2206" y="1161"/>
                    <a:pt x="2106" y="359"/>
                    <a:pt x="1931" y="158"/>
                  </a:cubicBezTo>
                  <a:cubicBezTo>
                    <a:pt x="1837" y="51"/>
                    <a:pt x="1757" y="1"/>
                    <a:pt x="1665" y="1"/>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g213a80372ee_0_12"/>
            <p:cNvSpPr/>
            <p:nvPr/>
          </p:nvSpPr>
          <p:spPr>
            <a:xfrm>
              <a:off x="5372350" y="4203675"/>
              <a:ext cx="25700" cy="43875"/>
            </a:xfrm>
            <a:custGeom>
              <a:rect b="b" l="l" r="r" t="t"/>
              <a:pathLst>
                <a:path extrusionOk="0" h="1755" w="1028">
                  <a:moveTo>
                    <a:pt x="677" y="0"/>
                  </a:moveTo>
                  <a:cubicBezTo>
                    <a:pt x="677" y="0"/>
                    <a:pt x="451" y="853"/>
                    <a:pt x="0" y="1604"/>
                  </a:cubicBezTo>
                  <a:cubicBezTo>
                    <a:pt x="150" y="1655"/>
                    <a:pt x="301" y="1705"/>
                    <a:pt x="426" y="1755"/>
                  </a:cubicBezTo>
                  <a:cubicBezTo>
                    <a:pt x="727" y="1554"/>
                    <a:pt x="952" y="1354"/>
                    <a:pt x="1003" y="1254"/>
                  </a:cubicBezTo>
                  <a:cubicBezTo>
                    <a:pt x="1028" y="1178"/>
                    <a:pt x="1028" y="1028"/>
                    <a:pt x="978" y="827"/>
                  </a:cubicBezTo>
                  <a:lnTo>
                    <a:pt x="978" y="878"/>
                  </a:lnTo>
                  <a:cubicBezTo>
                    <a:pt x="978" y="878"/>
                    <a:pt x="752" y="0"/>
                    <a:pt x="677" y="0"/>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g213a80372ee_0_12"/>
            <p:cNvSpPr/>
            <p:nvPr/>
          </p:nvSpPr>
          <p:spPr>
            <a:xfrm>
              <a:off x="5371075" y="4142700"/>
              <a:ext cx="49950" cy="47325"/>
            </a:xfrm>
            <a:custGeom>
              <a:rect b="b" l="l" r="r" t="t"/>
              <a:pathLst>
                <a:path extrusionOk="0" h="1893" w="1998">
                  <a:moveTo>
                    <a:pt x="1542" y="0"/>
                  </a:moveTo>
                  <a:cubicBezTo>
                    <a:pt x="1424" y="0"/>
                    <a:pt x="1273" y="45"/>
                    <a:pt x="1079" y="134"/>
                  </a:cubicBezTo>
                  <a:cubicBezTo>
                    <a:pt x="527" y="384"/>
                    <a:pt x="1" y="1763"/>
                    <a:pt x="252" y="1838"/>
                  </a:cubicBezTo>
                  <a:cubicBezTo>
                    <a:pt x="389" y="1875"/>
                    <a:pt x="519" y="1892"/>
                    <a:pt x="639" y="1892"/>
                  </a:cubicBezTo>
                  <a:cubicBezTo>
                    <a:pt x="1573" y="1892"/>
                    <a:pt x="1997" y="881"/>
                    <a:pt x="1931" y="459"/>
                  </a:cubicBezTo>
                  <a:cubicBezTo>
                    <a:pt x="1866" y="151"/>
                    <a:pt x="1759" y="0"/>
                    <a:pt x="1542" y="0"/>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g213a80372ee_0_12"/>
            <p:cNvSpPr/>
            <p:nvPr/>
          </p:nvSpPr>
          <p:spPr>
            <a:xfrm>
              <a:off x="5892400" y="4256925"/>
              <a:ext cx="128475" cy="100275"/>
            </a:xfrm>
            <a:custGeom>
              <a:rect b="b" l="l" r="r" t="t"/>
              <a:pathLst>
                <a:path extrusionOk="0" h="4011" w="5139">
                  <a:moveTo>
                    <a:pt x="5038" y="1"/>
                  </a:moveTo>
                  <a:cubicBezTo>
                    <a:pt x="5013" y="51"/>
                    <a:pt x="4988" y="101"/>
                    <a:pt x="4963" y="151"/>
                  </a:cubicBezTo>
                  <a:cubicBezTo>
                    <a:pt x="4511" y="1003"/>
                    <a:pt x="3308" y="3209"/>
                    <a:pt x="1704" y="3911"/>
                  </a:cubicBezTo>
                  <a:cubicBezTo>
                    <a:pt x="1504" y="3785"/>
                    <a:pt x="226" y="2783"/>
                    <a:pt x="75" y="527"/>
                  </a:cubicBezTo>
                  <a:lnTo>
                    <a:pt x="75" y="502"/>
                  </a:lnTo>
                  <a:lnTo>
                    <a:pt x="0" y="552"/>
                  </a:lnTo>
                  <a:cubicBezTo>
                    <a:pt x="151" y="3008"/>
                    <a:pt x="1654" y="4011"/>
                    <a:pt x="1679" y="4011"/>
                  </a:cubicBezTo>
                  <a:lnTo>
                    <a:pt x="1704" y="4011"/>
                  </a:lnTo>
                  <a:cubicBezTo>
                    <a:pt x="3384" y="3309"/>
                    <a:pt x="4587" y="1053"/>
                    <a:pt x="5038" y="201"/>
                  </a:cubicBezTo>
                  <a:cubicBezTo>
                    <a:pt x="5088" y="151"/>
                    <a:pt x="5113" y="76"/>
                    <a:pt x="5138" y="51"/>
                  </a:cubicBezTo>
                  <a:lnTo>
                    <a:pt x="5138" y="26"/>
                  </a:lnTo>
                  <a:lnTo>
                    <a:pt x="5038"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g213a80372ee_0_12"/>
            <p:cNvSpPr/>
            <p:nvPr/>
          </p:nvSpPr>
          <p:spPr>
            <a:xfrm>
              <a:off x="4928100" y="5082750"/>
              <a:ext cx="128475" cy="87125"/>
            </a:xfrm>
            <a:custGeom>
              <a:rect b="b" l="l" r="r" t="t"/>
              <a:pathLst>
                <a:path extrusionOk="0" h="3485" w="5139">
                  <a:moveTo>
                    <a:pt x="4286" y="1"/>
                  </a:moveTo>
                  <a:cubicBezTo>
                    <a:pt x="3885" y="677"/>
                    <a:pt x="3008" y="1078"/>
                    <a:pt x="3008" y="1078"/>
                  </a:cubicBezTo>
                  <a:cubicBezTo>
                    <a:pt x="3008" y="1078"/>
                    <a:pt x="2933" y="978"/>
                    <a:pt x="2833" y="777"/>
                  </a:cubicBezTo>
                  <a:cubicBezTo>
                    <a:pt x="2732" y="903"/>
                    <a:pt x="1" y="3484"/>
                    <a:pt x="1" y="3484"/>
                  </a:cubicBezTo>
                  <a:cubicBezTo>
                    <a:pt x="1" y="3484"/>
                    <a:pt x="2883" y="3334"/>
                    <a:pt x="5138" y="1579"/>
                  </a:cubicBezTo>
                  <a:cubicBezTo>
                    <a:pt x="5138" y="1579"/>
                    <a:pt x="4261" y="51"/>
                    <a:pt x="4286" y="1"/>
                  </a:cubicBezTo>
                  <a:close/>
                </a:path>
              </a:pathLst>
            </a:custGeom>
            <a:solidFill>
              <a:srgbClr val="319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g213a80372ee_0_12"/>
            <p:cNvSpPr/>
            <p:nvPr/>
          </p:nvSpPr>
          <p:spPr>
            <a:xfrm>
              <a:off x="5297775" y="5099050"/>
              <a:ext cx="60800" cy="112550"/>
            </a:xfrm>
            <a:custGeom>
              <a:rect b="b" l="l" r="r" t="t"/>
              <a:pathLst>
                <a:path extrusionOk="0" h="4502" w="2432">
                  <a:moveTo>
                    <a:pt x="126" y="0"/>
                  </a:moveTo>
                  <a:cubicBezTo>
                    <a:pt x="1" y="201"/>
                    <a:pt x="201" y="1128"/>
                    <a:pt x="351" y="1629"/>
                  </a:cubicBezTo>
                  <a:cubicBezTo>
                    <a:pt x="527" y="2256"/>
                    <a:pt x="1179" y="4286"/>
                    <a:pt x="1279" y="4436"/>
                  </a:cubicBezTo>
                  <a:cubicBezTo>
                    <a:pt x="1316" y="4473"/>
                    <a:pt x="1359" y="4501"/>
                    <a:pt x="1412" y="4501"/>
                  </a:cubicBezTo>
                  <a:cubicBezTo>
                    <a:pt x="1541" y="4501"/>
                    <a:pt x="1729" y="4337"/>
                    <a:pt x="2031" y="3735"/>
                  </a:cubicBezTo>
                  <a:cubicBezTo>
                    <a:pt x="2432" y="3008"/>
                    <a:pt x="2306" y="1278"/>
                    <a:pt x="2281" y="902"/>
                  </a:cubicBezTo>
                  <a:lnTo>
                    <a:pt x="2256" y="902"/>
                  </a:lnTo>
                  <a:lnTo>
                    <a:pt x="126" y="0"/>
                  </a:lnTo>
                  <a:close/>
                </a:path>
              </a:pathLst>
            </a:custGeom>
            <a:solidFill>
              <a:srgbClr val="319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g213a80372ee_0_12"/>
            <p:cNvSpPr/>
            <p:nvPr/>
          </p:nvSpPr>
          <p:spPr>
            <a:xfrm>
              <a:off x="5475100" y="5146650"/>
              <a:ext cx="106550" cy="81500"/>
            </a:xfrm>
            <a:custGeom>
              <a:rect b="b" l="l" r="r" t="t"/>
              <a:pathLst>
                <a:path extrusionOk="0" h="3260" w="4262">
                  <a:moveTo>
                    <a:pt x="2883" y="1"/>
                  </a:moveTo>
                  <a:lnTo>
                    <a:pt x="0" y="3259"/>
                  </a:lnTo>
                  <a:cubicBezTo>
                    <a:pt x="0" y="3259"/>
                    <a:pt x="2958" y="2507"/>
                    <a:pt x="4261" y="1981"/>
                  </a:cubicBezTo>
                  <a:cubicBezTo>
                    <a:pt x="4261" y="1981"/>
                    <a:pt x="4186" y="778"/>
                    <a:pt x="3960" y="1"/>
                  </a:cubicBezTo>
                  <a:cubicBezTo>
                    <a:pt x="3960" y="1"/>
                    <a:pt x="3660" y="79"/>
                    <a:pt x="3340" y="79"/>
                  </a:cubicBezTo>
                  <a:cubicBezTo>
                    <a:pt x="3181" y="79"/>
                    <a:pt x="3016" y="59"/>
                    <a:pt x="2883" y="1"/>
                  </a:cubicBezTo>
                  <a:close/>
                </a:path>
              </a:pathLst>
            </a:custGeom>
            <a:solidFill>
              <a:srgbClr val="C49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g213a80372ee_0_12"/>
            <p:cNvSpPr/>
            <p:nvPr/>
          </p:nvSpPr>
          <p:spPr>
            <a:xfrm>
              <a:off x="5624225" y="5104050"/>
              <a:ext cx="109050" cy="106550"/>
            </a:xfrm>
            <a:custGeom>
              <a:rect b="b" l="l" r="r" t="t"/>
              <a:pathLst>
                <a:path extrusionOk="0" h="4262" w="4362">
                  <a:moveTo>
                    <a:pt x="3835" y="1"/>
                  </a:moveTo>
                  <a:lnTo>
                    <a:pt x="2908" y="903"/>
                  </a:lnTo>
                  <a:lnTo>
                    <a:pt x="0" y="4261"/>
                  </a:lnTo>
                  <a:cubicBezTo>
                    <a:pt x="0" y="4261"/>
                    <a:pt x="2607" y="3660"/>
                    <a:pt x="4361" y="2582"/>
                  </a:cubicBezTo>
                  <a:cubicBezTo>
                    <a:pt x="4361" y="2582"/>
                    <a:pt x="4010" y="502"/>
                    <a:pt x="3835" y="1"/>
                  </a:cubicBezTo>
                  <a:close/>
                </a:path>
              </a:pathLst>
            </a:custGeom>
            <a:solidFill>
              <a:srgbClr val="C49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g213a80372ee_0_12"/>
            <p:cNvSpPr/>
            <p:nvPr/>
          </p:nvSpPr>
          <p:spPr>
            <a:xfrm>
              <a:off x="5663075" y="4268825"/>
              <a:ext cx="25" cy="1300"/>
            </a:xfrm>
            <a:custGeom>
              <a:rect b="b" l="l" r="r" t="t"/>
              <a:pathLst>
                <a:path extrusionOk="0" h="52" w="1">
                  <a:moveTo>
                    <a:pt x="0" y="1"/>
                  </a:moveTo>
                  <a:lnTo>
                    <a:pt x="0" y="51"/>
                  </a:lnTo>
                  <a:lnTo>
                    <a:pt x="0" y="1"/>
                  </a:ln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g213a80372ee_0_12"/>
            <p:cNvSpPr/>
            <p:nvPr/>
          </p:nvSpPr>
          <p:spPr>
            <a:xfrm>
              <a:off x="5213825" y="4596525"/>
              <a:ext cx="650" cy="5050"/>
            </a:xfrm>
            <a:custGeom>
              <a:rect b="b" l="l" r="r" t="t"/>
              <a:pathLst>
                <a:path extrusionOk="0" h="202" w="26">
                  <a:moveTo>
                    <a:pt x="25" y="1"/>
                  </a:moveTo>
                  <a:lnTo>
                    <a:pt x="25" y="1"/>
                  </a:lnTo>
                  <a:cubicBezTo>
                    <a:pt x="25" y="1"/>
                    <a:pt x="0" y="76"/>
                    <a:pt x="0" y="201"/>
                  </a:cubicBezTo>
                  <a:cubicBezTo>
                    <a:pt x="25" y="76"/>
                    <a:pt x="25" y="1"/>
                    <a:pt x="25"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g213a80372ee_0_12"/>
            <p:cNvSpPr/>
            <p:nvPr/>
          </p:nvSpPr>
          <p:spPr>
            <a:xfrm>
              <a:off x="5305300" y="4127625"/>
              <a:ext cx="43125" cy="17175"/>
            </a:xfrm>
            <a:custGeom>
              <a:rect b="b" l="l" r="r" t="t"/>
              <a:pathLst>
                <a:path extrusionOk="0" h="687" w="1725">
                  <a:moveTo>
                    <a:pt x="1137" y="0"/>
                  </a:moveTo>
                  <a:cubicBezTo>
                    <a:pt x="1026" y="0"/>
                    <a:pt x="899" y="18"/>
                    <a:pt x="752" y="60"/>
                  </a:cubicBezTo>
                  <a:cubicBezTo>
                    <a:pt x="151" y="235"/>
                    <a:pt x="0" y="611"/>
                    <a:pt x="25" y="687"/>
                  </a:cubicBezTo>
                  <a:cubicBezTo>
                    <a:pt x="25" y="687"/>
                    <a:pt x="376" y="611"/>
                    <a:pt x="903" y="611"/>
                  </a:cubicBezTo>
                  <a:cubicBezTo>
                    <a:pt x="977" y="608"/>
                    <a:pt x="1044" y="607"/>
                    <a:pt x="1106" y="607"/>
                  </a:cubicBezTo>
                  <a:cubicBezTo>
                    <a:pt x="1225" y="607"/>
                    <a:pt x="1322" y="611"/>
                    <a:pt x="1401" y="611"/>
                  </a:cubicBezTo>
                  <a:cubicBezTo>
                    <a:pt x="1588" y="611"/>
                    <a:pt x="1674" y="588"/>
                    <a:pt x="1705" y="436"/>
                  </a:cubicBezTo>
                  <a:cubicBezTo>
                    <a:pt x="1724" y="257"/>
                    <a:pt x="1556" y="0"/>
                    <a:pt x="1137" y="0"/>
                  </a:cubicBezTo>
                  <a:close/>
                </a:path>
              </a:pathLst>
            </a:custGeom>
            <a:solidFill>
              <a:srgbClr val="B27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g213a80372ee_0_12"/>
            <p:cNvSpPr/>
            <p:nvPr/>
          </p:nvSpPr>
          <p:spPr>
            <a:xfrm>
              <a:off x="5221325" y="4123400"/>
              <a:ext cx="42650" cy="16625"/>
            </a:xfrm>
            <a:custGeom>
              <a:rect b="b" l="l" r="r" t="t"/>
              <a:pathLst>
                <a:path extrusionOk="0" h="665" w="1706">
                  <a:moveTo>
                    <a:pt x="485" y="0"/>
                  </a:moveTo>
                  <a:cubicBezTo>
                    <a:pt x="290" y="0"/>
                    <a:pt x="125" y="45"/>
                    <a:pt x="76" y="154"/>
                  </a:cubicBezTo>
                  <a:cubicBezTo>
                    <a:pt x="1" y="379"/>
                    <a:pt x="1" y="505"/>
                    <a:pt x="552" y="555"/>
                  </a:cubicBezTo>
                  <a:cubicBezTo>
                    <a:pt x="836" y="574"/>
                    <a:pt x="1263" y="664"/>
                    <a:pt x="1487" y="664"/>
                  </a:cubicBezTo>
                  <a:cubicBezTo>
                    <a:pt x="1560" y="664"/>
                    <a:pt x="1612" y="655"/>
                    <a:pt x="1630" y="630"/>
                  </a:cubicBezTo>
                  <a:cubicBezTo>
                    <a:pt x="1705" y="555"/>
                    <a:pt x="1304" y="229"/>
                    <a:pt x="1104" y="129"/>
                  </a:cubicBezTo>
                  <a:cubicBezTo>
                    <a:pt x="935" y="51"/>
                    <a:pt x="694" y="0"/>
                    <a:pt x="485" y="0"/>
                  </a:cubicBezTo>
                  <a:close/>
                </a:path>
              </a:pathLst>
            </a:custGeom>
            <a:solidFill>
              <a:srgbClr val="B27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g213a80372ee_0_12"/>
            <p:cNvSpPr/>
            <p:nvPr/>
          </p:nvSpPr>
          <p:spPr>
            <a:xfrm>
              <a:off x="5871725" y="4355925"/>
              <a:ext cx="51400" cy="238125"/>
            </a:xfrm>
            <a:custGeom>
              <a:rect b="b" l="l" r="r" t="t"/>
              <a:pathLst>
                <a:path extrusionOk="0" h="9525" w="2056">
                  <a:moveTo>
                    <a:pt x="1328" y="1"/>
                  </a:moveTo>
                  <a:lnTo>
                    <a:pt x="1328" y="1"/>
                  </a:lnTo>
                  <a:cubicBezTo>
                    <a:pt x="1328" y="1"/>
                    <a:pt x="577" y="2557"/>
                    <a:pt x="276" y="5088"/>
                  </a:cubicBezTo>
                  <a:cubicBezTo>
                    <a:pt x="226" y="5640"/>
                    <a:pt x="176" y="6141"/>
                    <a:pt x="125" y="6617"/>
                  </a:cubicBezTo>
                  <a:cubicBezTo>
                    <a:pt x="0" y="8296"/>
                    <a:pt x="50" y="9374"/>
                    <a:pt x="50" y="9374"/>
                  </a:cubicBezTo>
                  <a:lnTo>
                    <a:pt x="1855" y="9525"/>
                  </a:lnTo>
                  <a:lnTo>
                    <a:pt x="2055" y="8021"/>
                  </a:lnTo>
                  <a:lnTo>
                    <a:pt x="1955" y="7996"/>
                  </a:lnTo>
                  <a:cubicBezTo>
                    <a:pt x="1354" y="7845"/>
                    <a:pt x="852" y="7820"/>
                    <a:pt x="852" y="7820"/>
                  </a:cubicBezTo>
                  <a:cubicBezTo>
                    <a:pt x="852" y="7820"/>
                    <a:pt x="902" y="6993"/>
                    <a:pt x="953" y="5890"/>
                  </a:cubicBezTo>
                  <a:cubicBezTo>
                    <a:pt x="1053" y="4011"/>
                    <a:pt x="1203" y="1354"/>
                    <a:pt x="1278" y="502"/>
                  </a:cubicBezTo>
                  <a:cubicBezTo>
                    <a:pt x="1278" y="352"/>
                    <a:pt x="1303" y="176"/>
                    <a:pt x="1328" y="1"/>
                  </a:cubicBezTo>
                  <a:close/>
                </a:path>
              </a:pathLst>
            </a:custGeom>
            <a:solidFill>
              <a:srgbClr val="9F76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g213a80372ee_0_12"/>
            <p:cNvSpPr/>
            <p:nvPr/>
          </p:nvSpPr>
          <p:spPr>
            <a:xfrm>
              <a:off x="5893025" y="4302050"/>
              <a:ext cx="60175" cy="258175"/>
            </a:xfrm>
            <a:custGeom>
              <a:rect b="b" l="l" r="r" t="t"/>
              <a:pathLst>
                <a:path extrusionOk="0" h="10327" w="2407">
                  <a:moveTo>
                    <a:pt x="777" y="0"/>
                  </a:moveTo>
                  <a:cubicBezTo>
                    <a:pt x="777" y="0"/>
                    <a:pt x="602" y="1028"/>
                    <a:pt x="476" y="2156"/>
                  </a:cubicBezTo>
                  <a:cubicBezTo>
                    <a:pt x="451" y="2331"/>
                    <a:pt x="426" y="2507"/>
                    <a:pt x="426" y="2657"/>
                  </a:cubicBezTo>
                  <a:cubicBezTo>
                    <a:pt x="351" y="3509"/>
                    <a:pt x="201" y="6166"/>
                    <a:pt x="101" y="8045"/>
                  </a:cubicBezTo>
                  <a:cubicBezTo>
                    <a:pt x="50" y="9148"/>
                    <a:pt x="0" y="9975"/>
                    <a:pt x="0" y="9975"/>
                  </a:cubicBezTo>
                  <a:cubicBezTo>
                    <a:pt x="0" y="9975"/>
                    <a:pt x="502" y="10000"/>
                    <a:pt x="1103" y="10151"/>
                  </a:cubicBezTo>
                  <a:lnTo>
                    <a:pt x="1203" y="10176"/>
                  </a:lnTo>
                  <a:cubicBezTo>
                    <a:pt x="1730" y="10276"/>
                    <a:pt x="2005" y="10326"/>
                    <a:pt x="2005" y="10326"/>
                  </a:cubicBezTo>
                  <a:cubicBezTo>
                    <a:pt x="2005" y="10326"/>
                    <a:pt x="2055" y="8471"/>
                    <a:pt x="2106" y="6767"/>
                  </a:cubicBezTo>
                  <a:cubicBezTo>
                    <a:pt x="2131" y="5815"/>
                    <a:pt x="2131" y="4938"/>
                    <a:pt x="2156" y="4436"/>
                  </a:cubicBezTo>
                  <a:cubicBezTo>
                    <a:pt x="2181" y="3058"/>
                    <a:pt x="2256" y="1604"/>
                    <a:pt x="2281" y="1178"/>
                  </a:cubicBezTo>
                  <a:cubicBezTo>
                    <a:pt x="2281" y="727"/>
                    <a:pt x="2406" y="176"/>
                    <a:pt x="2406" y="176"/>
                  </a:cubicBezTo>
                  <a:lnTo>
                    <a:pt x="2406" y="151"/>
                  </a:lnTo>
                  <a:cubicBezTo>
                    <a:pt x="2256" y="176"/>
                    <a:pt x="2131" y="201"/>
                    <a:pt x="1980" y="201"/>
                  </a:cubicBezTo>
                  <a:cubicBezTo>
                    <a:pt x="1928" y="203"/>
                    <a:pt x="1877" y="205"/>
                    <a:pt x="1827" y="205"/>
                  </a:cubicBezTo>
                  <a:cubicBezTo>
                    <a:pt x="1396" y="205"/>
                    <a:pt x="1047" y="113"/>
                    <a:pt x="777" y="0"/>
                  </a:cubicBezTo>
                  <a:close/>
                </a:path>
              </a:pathLst>
            </a:custGeom>
            <a:solidFill>
              <a:srgbClr val="9F76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g213a80372ee_0_12"/>
            <p:cNvSpPr/>
            <p:nvPr/>
          </p:nvSpPr>
          <p:spPr>
            <a:xfrm>
              <a:off x="5886125" y="4226850"/>
              <a:ext cx="129100" cy="80325"/>
            </a:xfrm>
            <a:custGeom>
              <a:rect b="b" l="l" r="r" t="t"/>
              <a:pathLst>
                <a:path extrusionOk="0" h="3213" w="5164">
                  <a:moveTo>
                    <a:pt x="4437" y="1"/>
                  </a:moveTo>
                  <a:cubicBezTo>
                    <a:pt x="4211" y="402"/>
                    <a:pt x="3885" y="828"/>
                    <a:pt x="3509" y="1129"/>
                  </a:cubicBezTo>
                  <a:cubicBezTo>
                    <a:pt x="3334" y="1279"/>
                    <a:pt x="3158" y="1379"/>
                    <a:pt x="2983" y="1429"/>
                  </a:cubicBezTo>
                  <a:cubicBezTo>
                    <a:pt x="2656" y="1535"/>
                    <a:pt x="2300" y="1593"/>
                    <a:pt x="1948" y="1593"/>
                  </a:cubicBezTo>
                  <a:cubicBezTo>
                    <a:pt x="1383" y="1593"/>
                    <a:pt x="828" y="1443"/>
                    <a:pt x="427" y="1104"/>
                  </a:cubicBezTo>
                  <a:cubicBezTo>
                    <a:pt x="301" y="978"/>
                    <a:pt x="176" y="828"/>
                    <a:pt x="76" y="677"/>
                  </a:cubicBezTo>
                  <a:lnTo>
                    <a:pt x="76" y="677"/>
                  </a:lnTo>
                  <a:cubicBezTo>
                    <a:pt x="1" y="903"/>
                    <a:pt x="26" y="2006"/>
                    <a:pt x="176" y="2281"/>
                  </a:cubicBezTo>
                  <a:cubicBezTo>
                    <a:pt x="276" y="2457"/>
                    <a:pt x="527" y="2808"/>
                    <a:pt x="1053" y="3008"/>
                  </a:cubicBezTo>
                  <a:cubicBezTo>
                    <a:pt x="1323" y="3121"/>
                    <a:pt x="1672" y="3213"/>
                    <a:pt x="2103" y="3213"/>
                  </a:cubicBezTo>
                  <a:cubicBezTo>
                    <a:pt x="2153" y="3213"/>
                    <a:pt x="2204" y="3211"/>
                    <a:pt x="2256" y="3209"/>
                  </a:cubicBezTo>
                  <a:cubicBezTo>
                    <a:pt x="2407" y="3209"/>
                    <a:pt x="2532" y="3184"/>
                    <a:pt x="2682" y="3159"/>
                  </a:cubicBezTo>
                  <a:cubicBezTo>
                    <a:pt x="3259" y="3109"/>
                    <a:pt x="3685" y="2983"/>
                    <a:pt x="4011" y="2808"/>
                  </a:cubicBezTo>
                  <a:cubicBezTo>
                    <a:pt x="4286" y="2657"/>
                    <a:pt x="4487" y="2457"/>
                    <a:pt x="4612" y="2256"/>
                  </a:cubicBezTo>
                  <a:cubicBezTo>
                    <a:pt x="4888" y="1755"/>
                    <a:pt x="5164" y="26"/>
                    <a:pt x="4437" y="1"/>
                  </a:cubicBezTo>
                  <a:close/>
                </a:path>
              </a:pathLst>
            </a:custGeom>
            <a:solidFill>
              <a:srgbClr val="9F76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g213a80372ee_0_12"/>
            <p:cNvSpPr/>
            <p:nvPr/>
          </p:nvSpPr>
          <p:spPr>
            <a:xfrm>
              <a:off x="5872975" y="4133975"/>
              <a:ext cx="40750" cy="15200"/>
            </a:xfrm>
            <a:custGeom>
              <a:rect b="b" l="l" r="r" t="t"/>
              <a:pathLst>
                <a:path extrusionOk="0" h="608" w="1630">
                  <a:moveTo>
                    <a:pt x="671" y="1"/>
                  </a:moveTo>
                  <a:cubicBezTo>
                    <a:pt x="309" y="1"/>
                    <a:pt x="0" y="207"/>
                    <a:pt x="0" y="207"/>
                  </a:cubicBezTo>
                  <a:cubicBezTo>
                    <a:pt x="0" y="207"/>
                    <a:pt x="502" y="282"/>
                    <a:pt x="802" y="357"/>
                  </a:cubicBezTo>
                  <a:cubicBezTo>
                    <a:pt x="1078" y="458"/>
                    <a:pt x="1579" y="608"/>
                    <a:pt x="1579" y="608"/>
                  </a:cubicBezTo>
                  <a:cubicBezTo>
                    <a:pt x="1629" y="508"/>
                    <a:pt x="1354" y="182"/>
                    <a:pt x="903" y="32"/>
                  </a:cubicBezTo>
                  <a:cubicBezTo>
                    <a:pt x="825" y="10"/>
                    <a:pt x="747" y="1"/>
                    <a:pt x="671" y="1"/>
                  </a:cubicBezTo>
                  <a:close/>
                </a:path>
              </a:pathLst>
            </a:custGeom>
            <a:solidFill>
              <a:srgbClr val="D396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g213a80372ee_0_12"/>
            <p:cNvSpPr/>
            <p:nvPr/>
          </p:nvSpPr>
          <p:spPr>
            <a:xfrm>
              <a:off x="5947625" y="4137850"/>
              <a:ext cx="40650" cy="12125"/>
            </a:xfrm>
            <a:custGeom>
              <a:rect b="b" l="l" r="r" t="t"/>
              <a:pathLst>
                <a:path extrusionOk="0" h="485" w="1626">
                  <a:moveTo>
                    <a:pt x="741" y="1"/>
                  </a:moveTo>
                  <a:cubicBezTo>
                    <a:pt x="138" y="1"/>
                    <a:pt x="1" y="380"/>
                    <a:pt x="122" y="453"/>
                  </a:cubicBezTo>
                  <a:cubicBezTo>
                    <a:pt x="159" y="475"/>
                    <a:pt x="200" y="484"/>
                    <a:pt x="250" y="484"/>
                  </a:cubicBezTo>
                  <a:cubicBezTo>
                    <a:pt x="372" y="484"/>
                    <a:pt x="548" y="431"/>
                    <a:pt x="849" y="378"/>
                  </a:cubicBezTo>
                  <a:cubicBezTo>
                    <a:pt x="965" y="357"/>
                    <a:pt x="1076" y="350"/>
                    <a:pt x="1175" y="350"/>
                  </a:cubicBezTo>
                  <a:cubicBezTo>
                    <a:pt x="1440" y="350"/>
                    <a:pt x="1626" y="403"/>
                    <a:pt x="1626" y="403"/>
                  </a:cubicBezTo>
                  <a:cubicBezTo>
                    <a:pt x="1626" y="403"/>
                    <a:pt x="1425" y="52"/>
                    <a:pt x="799" y="2"/>
                  </a:cubicBezTo>
                  <a:cubicBezTo>
                    <a:pt x="779" y="1"/>
                    <a:pt x="760" y="1"/>
                    <a:pt x="741" y="1"/>
                  </a:cubicBezTo>
                  <a:close/>
                </a:path>
              </a:pathLst>
            </a:custGeom>
            <a:solidFill>
              <a:srgbClr val="D396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g213a80372ee_0_12"/>
            <p:cNvSpPr/>
            <p:nvPr/>
          </p:nvSpPr>
          <p:spPr>
            <a:xfrm>
              <a:off x="5250150" y="4225575"/>
              <a:ext cx="43275" cy="16175"/>
            </a:xfrm>
            <a:custGeom>
              <a:rect b="b" l="l" r="r" t="t"/>
              <a:pathLst>
                <a:path extrusionOk="0" h="647" w="1731">
                  <a:moveTo>
                    <a:pt x="637" y="0"/>
                  </a:moveTo>
                  <a:cubicBezTo>
                    <a:pt x="1" y="0"/>
                    <a:pt x="1" y="252"/>
                    <a:pt x="1" y="252"/>
                  </a:cubicBezTo>
                  <a:cubicBezTo>
                    <a:pt x="1" y="252"/>
                    <a:pt x="302" y="528"/>
                    <a:pt x="778" y="628"/>
                  </a:cubicBezTo>
                  <a:cubicBezTo>
                    <a:pt x="862" y="641"/>
                    <a:pt x="946" y="647"/>
                    <a:pt x="1027" y="647"/>
                  </a:cubicBezTo>
                  <a:cubicBezTo>
                    <a:pt x="1407" y="647"/>
                    <a:pt x="1730" y="528"/>
                    <a:pt x="1730" y="528"/>
                  </a:cubicBezTo>
                  <a:cubicBezTo>
                    <a:pt x="1730" y="478"/>
                    <a:pt x="1480" y="2"/>
                    <a:pt x="728" y="2"/>
                  </a:cubicBezTo>
                  <a:cubicBezTo>
                    <a:pt x="696" y="1"/>
                    <a:pt x="666" y="0"/>
                    <a:pt x="6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g213a80372ee_0_12"/>
            <p:cNvSpPr/>
            <p:nvPr/>
          </p:nvSpPr>
          <p:spPr>
            <a:xfrm>
              <a:off x="5237625" y="4147900"/>
              <a:ext cx="31975" cy="62700"/>
            </a:xfrm>
            <a:custGeom>
              <a:rect b="b" l="l" r="r" t="t"/>
              <a:pathLst>
                <a:path extrusionOk="0" h="2508" w="1279">
                  <a:moveTo>
                    <a:pt x="1103" y="1"/>
                  </a:moveTo>
                  <a:lnTo>
                    <a:pt x="1028" y="26"/>
                  </a:lnTo>
                  <a:cubicBezTo>
                    <a:pt x="978" y="76"/>
                    <a:pt x="51" y="1555"/>
                    <a:pt x="1" y="2432"/>
                  </a:cubicBezTo>
                  <a:lnTo>
                    <a:pt x="51" y="2482"/>
                  </a:lnTo>
                  <a:cubicBezTo>
                    <a:pt x="76" y="2482"/>
                    <a:pt x="201" y="2507"/>
                    <a:pt x="377" y="2507"/>
                  </a:cubicBezTo>
                  <a:cubicBezTo>
                    <a:pt x="627" y="2507"/>
                    <a:pt x="978" y="2482"/>
                    <a:pt x="1254" y="2357"/>
                  </a:cubicBezTo>
                  <a:lnTo>
                    <a:pt x="1279" y="2282"/>
                  </a:lnTo>
                  <a:lnTo>
                    <a:pt x="1229" y="2256"/>
                  </a:lnTo>
                  <a:cubicBezTo>
                    <a:pt x="969" y="2370"/>
                    <a:pt x="647" y="2400"/>
                    <a:pt x="411" y="2400"/>
                  </a:cubicBezTo>
                  <a:cubicBezTo>
                    <a:pt x="282" y="2400"/>
                    <a:pt x="179" y="2391"/>
                    <a:pt x="126" y="2382"/>
                  </a:cubicBezTo>
                  <a:cubicBezTo>
                    <a:pt x="176" y="1530"/>
                    <a:pt x="1103" y="101"/>
                    <a:pt x="1103" y="76"/>
                  </a:cubicBezTo>
                  <a:lnTo>
                    <a:pt x="1103"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g213a80372ee_0_12"/>
            <p:cNvSpPr/>
            <p:nvPr/>
          </p:nvSpPr>
          <p:spPr>
            <a:xfrm>
              <a:off x="5379850" y="4152925"/>
              <a:ext cx="21975" cy="27600"/>
            </a:xfrm>
            <a:custGeom>
              <a:rect b="b" l="l" r="r" t="t"/>
              <a:pathLst>
                <a:path extrusionOk="0" h="1104" w="879">
                  <a:moveTo>
                    <a:pt x="803" y="0"/>
                  </a:moveTo>
                  <a:cubicBezTo>
                    <a:pt x="753" y="25"/>
                    <a:pt x="101" y="627"/>
                    <a:pt x="1" y="1028"/>
                  </a:cubicBezTo>
                  <a:lnTo>
                    <a:pt x="26" y="1103"/>
                  </a:lnTo>
                  <a:lnTo>
                    <a:pt x="51" y="1103"/>
                  </a:lnTo>
                  <a:lnTo>
                    <a:pt x="101" y="1053"/>
                  </a:lnTo>
                  <a:cubicBezTo>
                    <a:pt x="176" y="702"/>
                    <a:pt x="803" y="126"/>
                    <a:pt x="853" y="76"/>
                  </a:cubicBezTo>
                  <a:lnTo>
                    <a:pt x="878" y="25"/>
                  </a:lnTo>
                  <a:lnTo>
                    <a:pt x="803"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g213a80372ee_0_12"/>
            <p:cNvSpPr/>
            <p:nvPr/>
          </p:nvSpPr>
          <p:spPr>
            <a:xfrm>
              <a:off x="5384250" y="4161075"/>
              <a:ext cx="15050" cy="13800"/>
            </a:xfrm>
            <a:custGeom>
              <a:rect b="b" l="l" r="r" t="t"/>
              <a:pathLst>
                <a:path extrusionOk="0" h="552" w="602">
                  <a:moveTo>
                    <a:pt x="276" y="0"/>
                  </a:moveTo>
                  <a:lnTo>
                    <a:pt x="276" y="75"/>
                  </a:lnTo>
                  <a:cubicBezTo>
                    <a:pt x="376" y="151"/>
                    <a:pt x="476" y="326"/>
                    <a:pt x="451" y="401"/>
                  </a:cubicBezTo>
                  <a:lnTo>
                    <a:pt x="426" y="426"/>
                  </a:lnTo>
                  <a:cubicBezTo>
                    <a:pt x="376" y="451"/>
                    <a:pt x="329" y="461"/>
                    <a:pt x="287" y="461"/>
                  </a:cubicBezTo>
                  <a:cubicBezTo>
                    <a:pt x="160" y="461"/>
                    <a:pt x="75" y="376"/>
                    <a:pt x="75" y="376"/>
                  </a:cubicBezTo>
                  <a:lnTo>
                    <a:pt x="0" y="376"/>
                  </a:lnTo>
                  <a:lnTo>
                    <a:pt x="0" y="451"/>
                  </a:lnTo>
                  <a:cubicBezTo>
                    <a:pt x="0" y="451"/>
                    <a:pt x="126" y="552"/>
                    <a:pt x="301" y="552"/>
                  </a:cubicBezTo>
                  <a:cubicBezTo>
                    <a:pt x="351" y="552"/>
                    <a:pt x="401" y="552"/>
                    <a:pt x="451" y="526"/>
                  </a:cubicBezTo>
                  <a:cubicBezTo>
                    <a:pt x="527" y="501"/>
                    <a:pt x="552" y="451"/>
                    <a:pt x="552" y="426"/>
                  </a:cubicBezTo>
                  <a:cubicBezTo>
                    <a:pt x="602" y="251"/>
                    <a:pt x="376" y="25"/>
                    <a:pt x="351"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g213a80372ee_0_12"/>
            <p:cNvSpPr/>
            <p:nvPr/>
          </p:nvSpPr>
          <p:spPr>
            <a:xfrm>
              <a:off x="5284625" y="4308300"/>
              <a:ext cx="12550" cy="57675"/>
            </a:xfrm>
            <a:custGeom>
              <a:rect b="b" l="l" r="r" t="t"/>
              <a:pathLst>
                <a:path extrusionOk="0" h="2307" w="502">
                  <a:moveTo>
                    <a:pt x="502" y="1"/>
                  </a:moveTo>
                  <a:lnTo>
                    <a:pt x="502" y="1"/>
                  </a:lnTo>
                  <a:cubicBezTo>
                    <a:pt x="476" y="26"/>
                    <a:pt x="451" y="51"/>
                    <a:pt x="426" y="51"/>
                  </a:cubicBezTo>
                  <a:lnTo>
                    <a:pt x="401" y="51"/>
                  </a:lnTo>
                  <a:lnTo>
                    <a:pt x="376" y="126"/>
                  </a:lnTo>
                  <a:cubicBezTo>
                    <a:pt x="176" y="803"/>
                    <a:pt x="0" y="1630"/>
                    <a:pt x="0" y="2257"/>
                  </a:cubicBezTo>
                  <a:lnTo>
                    <a:pt x="50" y="2307"/>
                  </a:lnTo>
                  <a:lnTo>
                    <a:pt x="101" y="2257"/>
                  </a:lnTo>
                  <a:cubicBezTo>
                    <a:pt x="101" y="1630"/>
                    <a:pt x="301" y="803"/>
                    <a:pt x="476" y="126"/>
                  </a:cubicBezTo>
                  <a:cubicBezTo>
                    <a:pt x="476" y="101"/>
                    <a:pt x="502" y="51"/>
                    <a:pt x="502"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g213a80372ee_0_12"/>
            <p:cNvSpPr/>
            <p:nvPr/>
          </p:nvSpPr>
          <p:spPr>
            <a:xfrm>
              <a:off x="5106050" y="4354050"/>
              <a:ext cx="99025" cy="166075"/>
            </a:xfrm>
            <a:custGeom>
              <a:rect b="b" l="l" r="r" t="t"/>
              <a:pathLst>
                <a:path extrusionOk="0" h="6643" w="3961">
                  <a:moveTo>
                    <a:pt x="1454" y="0"/>
                  </a:moveTo>
                  <a:lnTo>
                    <a:pt x="1379" y="26"/>
                  </a:lnTo>
                  <a:cubicBezTo>
                    <a:pt x="1003" y="702"/>
                    <a:pt x="0" y="3158"/>
                    <a:pt x="351" y="4562"/>
                  </a:cubicBezTo>
                  <a:cubicBezTo>
                    <a:pt x="652" y="5765"/>
                    <a:pt x="1053" y="6642"/>
                    <a:pt x="3259" y="6642"/>
                  </a:cubicBezTo>
                  <a:cubicBezTo>
                    <a:pt x="3459" y="6642"/>
                    <a:pt x="3685" y="6642"/>
                    <a:pt x="3935" y="6617"/>
                  </a:cubicBezTo>
                  <a:lnTo>
                    <a:pt x="3960" y="6567"/>
                  </a:lnTo>
                  <a:lnTo>
                    <a:pt x="3910" y="6517"/>
                  </a:lnTo>
                  <a:cubicBezTo>
                    <a:pt x="3666" y="6533"/>
                    <a:pt x="3440" y="6540"/>
                    <a:pt x="3231" y="6540"/>
                  </a:cubicBezTo>
                  <a:cubicBezTo>
                    <a:pt x="1107" y="6540"/>
                    <a:pt x="748" y="5746"/>
                    <a:pt x="452" y="4537"/>
                  </a:cubicBezTo>
                  <a:cubicBezTo>
                    <a:pt x="101" y="3158"/>
                    <a:pt x="1103" y="752"/>
                    <a:pt x="1479" y="76"/>
                  </a:cubicBezTo>
                  <a:lnTo>
                    <a:pt x="1454"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g213a80372ee_0_12"/>
            <p:cNvSpPr/>
            <p:nvPr/>
          </p:nvSpPr>
          <p:spPr>
            <a:xfrm>
              <a:off x="5023350" y="4562075"/>
              <a:ext cx="150400" cy="33225"/>
            </a:xfrm>
            <a:custGeom>
              <a:rect b="b" l="l" r="r" t="t"/>
              <a:pathLst>
                <a:path extrusionOk="0" h="1329" w="6016">
                  <a:moveTo>
                    <a:pt x="0" y="0"/>
                  </a:moveTo>
                  <a:lnTo>
                    <a:pt x="0" y="50"/>
                  </a:lnTo>
                  <a:cubicBezTo>
                    <a:pt x="652" y="1053"/>
                    <a:pt x="1053" y="1329"/>
                    <a:pt x="2055" y="1329"/>
                  </a:cubicBezTo>
                  <a:cubicBezTo>
                    <a:pt x="2356" y="1329"/>
                    <a:pt x="2707" y="1304"/>
                    <a:pt x="3108" y="1279"/>
                  </a:cubicBezTo>
                  <a:cubicBezTo>
                    <a:pt x="4787" y="1128"/>
                    <a:pt x="5990" y="226"/>
                    <a:pt x="6015" y="226"/>
                  </a:cubicBezTo>
                  <a:lnTo>
                    <a:pt x="6015" y="151"/>
                  </a:lnTo>
                  <a:lnTo>
                    <a:pt x="5940" y="151"/>
                  </a:lnTo>
                  <a:cubicBezTo>
                    <a:pt x="5940" y="151"/>
                    <a:pt x="4737" y="1028"/>
                    <a:pt x="3108" y="1178"/>
                  </a:cubicBezTo>
                  <a:cubicBezTo>
                    <a:pt x="2709" y="1206"/>
                    <a:pt x="2379" y="1225"/>
                    <a:pt x="2099" y="1225"/>
                  </a:cubicBezTo>
                  <a:cubicBezTo>
                    <a:pt x="1093" y="1225"/>
                    <a:pt x="722" y="980"/>
                    <a:pt x="75"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g213a80372ee_0_12"/>
            <p:cNvSpPr/>
            <p:nvPr/>
          </p:nvSpPr>
          <p:spPr>
            <a:xfrm>
              <a:off x="5737625" y="4382250"/>
              <a:ext cx="43900" cy="122200"/>
            </a:xfrm>
            <a:custGeom>
              <a:rect b="b" l="l" r="r" t="t"/>
              <a:pathLst>
                <a:path extrusionOk="0" h="4888" w="1756">
                  <a:moveTo>
                    <a:pt x="26" y="0"/>
                  </a:moveTo>
                  <a:lnTo>
                    <a:pt x="1" y="75"/>
                  </a:lnTo>
                  <a:cubicBezTo>
                    <a:pt x="51" y="151"/>
                    <a:pt x="101" y="251"/>
                    <a:pt x="151" y="326"/>
                  </a:cubicBezTo>
                  <a:cubicBezTo>
                    <a:pt x="502" y="1028"/>
                    <a:pt x="1028" y="2081"/>
                    <a:pt x="1329" y="3183"/>
                  </a:cubicBezTo>
                  <a:cubicBezTo>
                    <a:pt x="1630" y="4436"/>
                    <a:pt x="1655" y="4812"/>
                    <a:pt x="1655" y="4837"/>
                  </a:cubicBezTo>
                  <a:lnTo>
                    <a:pt x="1705" y="4888"/>
                  </a:lnTo>
                  <a:lnTo>
                    <a:pt x="1755" y="4812"/>
                  </a:lnTo>
                  <a:cubicBezTo>
                    <a:pt x="1755" y="4812"/>
                    <a:pt x="1730" y="4436"/>
                    <a:pt x="1429" y="3158"/>
                  </a:cubicBezTo>
                  <a:cubicBezTo>
                    <a:pt x="1129" y="2030"/>
                    <a:pt x="602" y="978"/>
                    <a:pt x="226" y="276"/>
                  </a:cubicBezTo>
                  <a:cubicBezTo>
                    <a:pt x="176" y="201"/>
                    <a:pt x="151" y="101"/>
                    <a:pt x="101" y="25"/>
                  </a:cubicBezTo>
                  <a:lnTo>
                    <a:pt x="26"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g213a80372ee_0_12"/>
            <p:cNvSpPr/>
            <p:nvPr/>
          </p:nvSpPr>
          <p:spPr>
            <a:xfrm>
              <a:off x="5809675" y="4380375"/>
              <a:ext cx="36375" cy="144750"/>
            </a:xfrm>
            <a:custGeom>
              <a:rect b="b" l="l" r="r" t="t"/>
              <a:pathLst>
                <a:path extrusionOk="0" h="5790" w="1455">
                  <a:moveTo>
                    <a:pt x="803" y="0"/>
                  </a:moveTo>
                  <a:lnTo>
                    <a:pt x="728" y="50"/>
                  </a:lnTo>
                  <a:cubicBezTo>
                    <a:pt x="703" y="125"/>
                    <a:pt x="678" y="226"/>
                    <a:pt x="653" y="326"/>
                  </a:cubicBezTo>
                  <a:cubicBezTo>
                    <a:pt x="452" y="1128"/>
                    <a:pt x="1" y="2782"/>
                    <a:pt x="1254" y="3985"/>
                  </a:cubicBezTo>
                  <a:cubicBezTo>
                    <a:pt x="1254" y="4135"/>
                    <a:pt x="1354" y="5113"/>
                    <a:pt x="1279" y="5740"/>
                  </a:cubicBezTo>
                  <a:lnTo>
                    <a:pt x="1329" y="5790"/>
                  </a:lnTo>
                  <a:lnTo>
                    <a:pt x="1379" y="5765"/>
                  </a:lnTo>
                  <a:cubicBezTo>
                    <a:pt x="1455" y="5063"/>
                    <a:pt x="1354" y="3960"/>
                    <a:pt x="1354" y="3960"/>
                  </a:cubicBezTo>
                  <a:lnTo>
                    <a:pt x="1329" y="3935"/>
                  </a:lnTo>
                  <a:cubicBezTo>
                    <a:pt x="101" y="2757"/>
                    <a:pt x="552" y="1128"/>
                    <a:pt x="753" y="351"/>
                  </a:cubicBezTo>
                  <a:cubicBezTo>
                    <a:pt x="778" y="251"/>
                    <a:pt x="803" y="150"/>
                    <a:pt x="828" y="75"/>
                  </a:cubicBezTo>
                  <a:lnTo>
                    <a:pt x="803"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g213a80372ee_0_12"/>
            <p:cNvSpPr/>
            <p:nvPr/>
          </p:nvSpPr>
          <p:spPr>
            <a:xfrm>
              <a:off x="5906800" y="4156675"/>
              <a:ext cx="23200" cy="55800"/>
            </a:xfrm>
            <a:custGeom>
              <a:rect b="b" l="l" r="r" t="t"/>
              <a:pathLst>
                <a:path extrusionOk="0" h="2232" w="928">
                  <a:moveTo>
                    <a:pt x="377" y="1"/>
                  </a:moveTo>
                  <a:lnTo>
                    <a:pt x="326" y="51"/>
                  </a:lnTo>
                  <a:cubicBezTo>
                    <a:pt x="301" y="126"/>
                    <a:pt x="1" y="1880"/>
                    <a:pt x="101" y="2206"/>
                  </a:cubicBezTo>
                  <a:lnTo>
                    <a:pt x="126" y="2231"/>
                  </a:lnTo>
                  <a:lnTo>
                    <a:pt x="176" y="2231"/>
                  </a:lnTo>
                  <a:cubicBezTo>
                    <a:pt x="201" y="2206"/>
                    <a:pt x="778" y="1805"/>
                    <a:pt x="928" y="1530"/>
                  </a:cubicBezTo>
                  <a:lnTo>
                    <a:pt x="928" y="1454"/>
                  </a:lnTo>
                  <a:lnTo>
                    <a:pt x="853" y="1479"/>
                  </a:lnTo>
                  <a:cubicBezTo>
                    <a:pt x="727" y="1680"/>
                    <a:pt x="326" y="1981"/>
                    <a:pt x="176" y="2106"/>
                  </a:cubicBezTo>
                  <a:cubicBezTo>
                    <a:pt x="151" y="1730"/>
                    <a:pt x="326" y="527"/>
                    <a:pt x="427" y="76"/>
                  </a:cubicBezTo>
                  <a:lnTo>
                    <a:pt x="377"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g213a80372ee_0_12"/>
            <p:cNvSpPr/>
            <p:nvPr/>
          </p:nvSpPr>
          <p:spPr>
            <a:xfrm>
              <a:off x="5878600" y="4158550"/>
              <a:ext cx="33875" cy="32000"/>
            </a:xfrm>
            <a:custGeom>
              <a:rect b="b" l="l" r="r" t="t"/>
              <a:pathLst>
                <a:path extrusionOk="0" h="1280" w="1355">
                  <a:moveTo>
                    <a:pt x="101" y="126"/>
                  </a:moveTo>
                  <a:lnTo>
                    <a:pt x="1254" y="201"/>
                  </a:lnTo>
                  <a:lnTo>
                    <a:pt x="1254" y="1179"/>
                  </a:lnTo>
                  <a:lnTo>
                    <a:pt x="101" y="1104"/>
                  </a:lnTo>
                  <a:lnTo>
                    <a:pt x="101" y="126"/>
                  </a:lnTo>
                  <a:close/>
                  <a:moveTo>
                    <a:pt x="51" y="1"/>
                  </a:moveTo>
                  <a:lnTo>
                    <a:pt x="1" y="26"/>
                  </a:lnTo>
                  <a:lnTo>
                    <a:pt x="1" y="76"/>
                  </a:lnTo>
                  <a:lnTo>
                    <a:pt x="1" y="1129"/>
                  </a:lnTo>
                  <a:lnTo>
                    <a:pt x="51" y="1204"/>
                  </a:lnTo>
                  <a:lnTo>
                    <a:pt x="1304" y="1279"/>
                  </a:lnTo>
                  <a:lnTo>
                    <a:pt x="1329" y="1279"/>
                  </a:lnTo>
                  <a:lnTo>
                    <a:pt x="1354" y="1229"/>
                  </a:lnTo>
                  <a:lnTo>
                    <a:pt x="1354" y="151"/>
                  </a:lnTo>
                  <a:lnTo>
                    <a:pt x="1304" y="101"/>
                  </a:lnTo>
                  <a:lnTo>
                    <a:pt x="51"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g213a80372ee_0_12"/>
            <p:cNvSpPr/>
            <p:nvPr/>
          </p:nvSpPr>
          <p:spPr>
            <a:xfrm>
              <a:off x="5865450" y="4142900"/>
              <a:ext cx="15050" cy="18825"/>
            </a:xfrm>
            <a:custGeom>
              <a:rect b="b" l="l" r="r" t="t"/>
              <a:pathLst>
                <a:path extrusionOk="0" h="753" w="602">
                  <a:moveTo>
                    <a:pt x="0" y="0"/>
                  </a:moveTo>
                  <a:lnTo>
                    <a:pt x="0" y="76"/>
                  </a:lnTo>
                  <a:lnTo>
                    <a:pt x="527" y="727"/>
                  </a:lnTo>
                  <a:lnTo>
                    <a:pt x="577" y="752"/>
                  </a:lnTo>
                  <a:lnTo>
                    <a:pt x="602" y="727"/>
                  </a:lnTo>
                  <a:lnTo>
                    <a:pt x="602" y="652"/>
                  </a:lnTo>
                  <a:lnTo>
                    <a:pt x="76"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g213a80372ee_0_12"/>
            <p:cNvSpPr/>
            <p:nvPr/>
          </p:nvSpPr>
          <p:spPr>
            <a:xfrm>
              <a:off x="5940650" y="4166075"/>
              <a:ext cx="37600" cy="29475"/>
            </a:xfrm>
            <a:custGeom>
              <a:rect b="b" l="l" r="r" t="t"/>
              <a:pathLst>
                <a:path extrusionOk="0" h="1179" w="1504">
                  <a:moveTo>
                    <a:pt x="100" y="101"/>
                  </a:moveTo>
                  <a:lnTo>
                    <a:pt x="1378" y="176"/>
                  </a:lnTo>
                  <a:lnTo>
                    <a:pt x="1378" y="1078"/>
                  </a:lnTo>
                  <a:lnTo>
                    <a:pt x="150" y="1003"/>
                  </a:lnTo>
                  <a:lnTo>
                    <a:pt x="100" y="101"/>
                  </a:lnTo>
                  <a:close/>
                  <a:moveTo>
                    <a:pt x="25" y="1"/>
                  </a:moveTo>
                  <a:lnTo>
                    <a:pt x="0" y="51"/>
                  </a:lnTo>
                  <a:lnTo>
                    <a:pt x="50" y="1053"/>
                  </a:lnTo>
                  <a:lnTo>
                    <a:pt x="100" y="1103"/>
                  </a:lnTo>
                  <a:lnTo>
                    <a:pt x="1429" y="1179"/>
                  </a:lnTo>
                  <a:lnTo>
                    <a:pt x="1454" y="1179"/>
                  </a:lnTo>
                  <a:lnTo>
                    <a:pt x="1479" y="1154"/>
                  </a:lnTo>
                  <a:lnTo>
                    <a:pt x="1504" y="1128"/>
                  </a:lnTo>
                  <a:lnTo>
                    <a:pt x="1504" y="126"/>
                  </a:lnTo>
                  <a:lnTo>
                    <a:pt x="1454" y="76"/>
                  </a:lnTo>
                  <a:lnTo>
                    <a:pt x="50"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g213a80372ee_0_12"/>
            <p:cNvSpPr/>
            <p:nvPr/>
          </p:nvSpPr>
          <p:spPr>
            <a:xfrm>
              <a:off x="5909925" y="4161075"/>
              <a:ext cx="33250" cy="7525"/>
            </a:xfrm>
            <a:custGeom>
              <a:rect b="b" l="l" r="r" t="t"/>
              <a:pathLst>
                <a:path extrusionOk="0" h="301" w="1330">
                  <a:moveTo>
                    <a:pt x="51" y="0"/>
                  </a:moveTo>
                  <a:lnTo>
                    <a:pt x="1" y="50"/>
                  </a:lnTo>
                  <a:lnTo>
                    <a:pt x="51" y="100"/>
                  </a:lnTo>
                  <a:lnTo>
                    <a:pt x="1279" y="301"/>
                  </a:lnTo>
                  <a:lnTo>
                    <a:pt x="1329" y="251"/>
                  </a:lnTo>
                  <a:lnTo>
                    <a:pt x="1279" y="201"/>
                  </a:lnTo>
                  <a:lnTo>
                    <a:pt x="51"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g213a80372ee_0_12"/>
            <p:cNvSpPr/>
            <p:nvPr/>
          </p:nvSpPr>
          <p:spPr>
            <a:xfrm>
              <a:off x="5975100" y="4163575"/>
              <a:ext cx="47025" cy="6925"/>
            </a:xfrm>
            <a:custGeom>
              <a:rect b="b" l="l" r="r" t="t"/>
              <a:pathLst>
                <a:path extrusionOk="0" h="277" w="1881">
                  <a:moveTo>
                    <a:pt x="1830" y="0"/>
                  </a:moveTo>
                  <a:lnTo>
                    <a:pt x="51" y="176"/>
                  </a:lnTo>
                  <a:lnTo>
                    <a:pt x="0" y="226"/>
                  </a:lnTo>
                  <a:lnTo>
                    <a:pt x="76" y="276"/>
                  </a:lnTo>
                  <a:lnTo>
                    <a:pt x="1830" y="101"/>
                  </a:lnTo>
                  <a:lnTo>
                    <a:pt x="1880" y="51"/>
                  </a:lnTo>
                  <a:lnTo>
                    <a:pt x="1830"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g213a80372ee_0_12"/>
            <p:cNvSpPr/>
            <p:nvPr/>
          </p:nvSpPr>
          <p:spPr>
            <a:xfrm>
              <a:off x="6007675" y="4174850"/>
              <a:ext cx="18200" cy="23200"/>
            </a:xfrm>
            <a:custGeom>
              <a:rect b="b" l="l" r="r" t="t"/>
              <a:pathLst>
                <a:path extrusionOk="0" h="928" w="728">
                  <a:moveTo>
                    <a:pt x="728" y="1"/>
                  </a:moveTo>
                  <a:lnTo>
                    <a:pt x="652" y="26"/>
                  </a:lnTo>
                  <a:lnTo>
                    <a:pt x="602" y="76"/>
                  </a:lnTo>
                  <a:cubicBezTo>
                    <a:pt x="477" y="201"/>
                    <a:pt x="126" y="552"/>
                    <a:pt x="1" y="878"/>
                  </a:cubicBezTo>
                  <a:lnTo>
                    <a:pt x="26" y="928"/>
                  </a:lnTo>
                  <a:lnTo>
                    <a:pt x="76" y="903"/>
                  </a:lnTo>
                  <a:cubicBezTo>
                    <a:pt x="201" y="602"/>
                    <a:pt x="552" y="251"/>
                    <a:pt x="677" y="126"/>
                  </a:cubicBezTo>
                  <a:lnTo>
                    <a:pt x="728" y="76"/>
                  </a:lnTo>
                  <a:lnTo>
                    <a:pt x="728"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g213a80372ee_0_12"/>
            <p:cNvSpPr/>
            <p:nvPr/>
          </p:nvSpPr>
          <p:spPr>
            <a:xfrm>
              <a:off x="6010200" y="4181125"/>
              <a:ext cx="15050" cy="15050"/>
            </a:xfrm>
            <a:custGeom>
              <a:rect b="b" l="l" r="r" t="t"/>
              <a:pathLst>
                <a:path extrusionOk="0" h="602" w="602">
                  <a:moveTo>
                    <a:pt x="326" y="0"/>
                  </a:moveTo>
                  <a:lnTo>
                    <a:pt x="301" y="75"/>
                  </a:lnTo>
                  <a:cubicBezTo>
                    <a:pt x="376" y="226"/>
                    <a:pt x="451" y="451"/>
                    <a:pt x="401" y="476"/>
                  </a:cubicBezTo>
                  <a:cubicBezTo>
                    <a:pt x="390" y="488"/>
                    <a:pt x="372" y="493"/>
                    <a:pt x="350" y="493"/>
                  </a:cubicBezTo>
                  <a:cubicBezTo>
                    <a:pt x="276" y="493"/>
                    <a:pt x="153" y="434"/>
                    <a:pt x="75" y="376"/>
                  </a:cubicBezTo>
                  <a:lnTo>
                    <a:pt x="0" y="401"/>
                  </a:lnTo>
                  <a:lnTo>
                    <a:pt x="25" y="476"/>
                  </a:lnTo>
                  <a:cubicBezTo>
                    <a:pt x="50" y="476"/>
                    <a:pt x="201" y="602"/>
                    <a:pt x="351" y="602"/>
                  </a:cubicBezTo>
                  <a:cubicBezTo>
                    <a:pt x="376" y="602"/>
                    <a:pt x="426" y="577"/>
                    <a:pt x="451" y="552"/>
                  </a:cubicBezTo>
                  <a:cubicBezTo>
                    <a:pt x="602" y="451"/>
                    <a:pt x="451" y="125"/>
                    <a:pt x="401" y="25"/>
                  </a:cubicBezTo>
                  <a:lnTo>
                    <a:pt x="326"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g213a80372ee_0_12"/>
            <p:cNvSpPr/>
            <p:nvPr/>
          </p:nvSpPr>
          <p:spPr>
            <a:xfrm>
              <a:off x="5908050" y="4223725"/>
              <a:ext cx="39500" cy="18250"/>
            </a:xfrm>
            <a:custGeom>
              <a:rect b="b" l="l" r="r" t="t"/>
              <a:pathLst>
                <a:path extrusionOk="0" h="730" w="1580">
                  <a:moveTo>
                    <a:pt x="1" y="0"/>
                  </a:moveTo>
                  <a:cubicBezTo>
                    <a:pt x="1" y="0"/>
                    <a:pt x="165" y="730"/>
                    <a:pt x="791" y="730"/>
                  </a:cubicBezTo>
                  <a:cubicBezTo>
                    <a:pt x="811" y="730"/>
                    <a:pt x="832" y="729"/>
                    <a:pt x="853" y="727"/>
                  </a:cubicBezTo>
                  <a:cubicBezTo>
                    <a:pt x="1505" y="652"/>
                    <a:pt x="1580" y="0"/>
                    <a:pt x="1580" y="0"/>
                  </a:cubicBezTo>
                  <a:lnTo>
                    <a:pt x="1580" y="0"/>
                  </a:lnTo>
                  <a:cubicBezTo>
                    <a:pt x="1396" y="34"/>
                    <a:pt x="1159" y="45"/>
                    <a:pt x="925" y="45"/>
                  </a:cubicBezTo>
                  <a:cubicBezTo>
                    <a:pt x="458" y="45"/>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g213a80372ee_0_12"/>
            <p:cNvSpPr/>
            <p:nvPr/>
          </p:nvSpPr>
          <p:spPr>
            <a:xfrm>
              <a:off x="5961325" y="4097775"/>
              <a:ext cx="41375" cy="43275"/>
            </a:xfrm>
            <a:custGeom>
              <a:rect b="b" l="l" r="r" t="t"/>
              <a:pathLst>
                <a:path extrusionOk="0" h="1731" w="1655">
                  <a:moveTo>
                    <a:pt x="0" y="1"/>
                  </a:moveTo>
                  <a:lnTo>
                    <a:pt x="25" y="76"/>
                  </a:lnTo>
                  <a:cubicBezTo>
                    <a:pt x="50" y="76"/>
                    <a:pt x="1353" y="803"/>
                    <a:pt x="1554" y="1680"/>
                  </a:cubicBezTo>
                  <a:lnTo>
                    <a:pt x="1604" y="1730"/>
                  </a:lnTo>
                  <a:lnTo>
                    <a:pt x="1629" y="1730"/>
                  </a:lnTo>
                  <a:lnTo>
                    <a:pt x="1654" y="1655"/>
                  </a:lnTo>
                  <a:cubicBezTo>
                    <a:pt x="1429" y="728"/>
                    <a:pt x="75" y="1"/>
                    <a:pt x="75" y="1"/>
                  </a:cubicBezTo>
                  <a:close/>
                </a:path>
              </a:pathLst>
            </a:custGeom>
            <a:solidFill>
              <a:srgbClr val="EAA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g213a80372ee_0_12"/>
            <p:cNvSpPr/>
            <p:nvPr/>
          </p:nvSpPr>
          <p:spPr>
            <a:xfrm>
              <a:off x="5996400" y="4100300"/>
              <a:ext cx="17575" cy="55150"/>
            </a:xfrm>
            <a:custGeom>
              <a:rect b="b" l="l" r="r" t="t"/>
              <a:pathLst>
                <a:path extrusionOk="0" h="2206" w="703">
                  <a:moveTo>
                    <a:pt x="51" y="0"/>
                  </a:moveTo>
                  <a:lnTo>
                    <a:pt x="1" y="50"/>
                  </a:lnTo>
                  <a:cubicBezTo>
                    <a:pt x="1" y="75"/>
                    <a:pt x="1" y="125"/>
                    <a:pt x="51" y="175"/>
                  </a:cubicBezTo>
                  <a:cubicBezTo>
                    <a:pt x="201" y="426"/>
                    <a:pt x="602" y="1078"/>
                    <a:pt x="402" y="2155"/>
                  </a:cubicBezTo>
                  <a:lnTo>
                    <a:pt x="452" y="2206"/>
                  </a:lnTo>
                  <a:lnTo>
                    <a:pt x="502" y="2181"/>
                  </a:lnTo>
                  <a:cubicBezTo>
                    <a:pt x="702" y="1053"/>
                    <a:pt x="301" y="376"/>
                    <a:pt x="126" y="125"/>
                  </a:cubicBezTo>
                  <a:lnTo>
                    <a:pt x="101" y="50"/>
                  </a:lnTo>
                  <a:lnTo>
                    <a:pt x="51" y="0"/>
                  </a:lnTo>
                  <a:close/>
                </a:path>
              </a:pathLst>
            </a:custGeom>
            <a:solidFill>
              <a:srgbClr val="EAA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g213a80372ee_0_12"/>
            <p:cNvSpPr/>
            <p:nvPr/>
          </p:nvSpPr>
          <p:spPr>
            <a:xfrm>
              <a:off x="6002050" y="4081500"/>
              <a:ext cx="22575" cy="53900"/>
            </a:xfrm>
            <a:custGeom>
              <a:rect b="b" l="l" r="r" t="t"/>
              <a:pathLst>
                <a:path extrusionOk="0" h="2156" w="903">
                  <a:moveTo>
                    <a:pt x="25" y="0"/>
                  </a:moveTo>
                  <a:lnTo>
                    <a:pt x="0" y="50"/>
                  </a:lnTo>
                  <a:lnTo>
                    <a:pt x="25" y="100"/>
                  </a:lnTo>
                  <a:cubicBezTo>
                    <a:pt x="552" y="902"/>
                    <a:pt x="802" y="1604"/>
                    <a:pt x="727" y="2105"/>
                  </a:cubicBezTo>
                  <a:lnTo>
                    <a:pt x="777" y="2156"/>
                  </a:lnTo>
                  <a:lnTo>
                    <a:pt x="852" y="2105"/>
                  </a:lnTo>
                  <a:cubicBezTo>
                    <a:pt x="902" y="1604"/>
                    <a:pt x="652" y="852"/>
                    <a:pt x="100" y="50"/>
                  </a:cubicBezTo>
                  <a:lnTo>
                    <a:pt x="100" y="25"/>
                  </a:lnTo>
                  <a:lnTo>
                    <a:pt x="25" y="0"/>
                  </a:lnTo>
                  <a:close/>
                </a:path>
              </a:pathLst>
            </a:custGeom>
            <a:solidFill>
              <a:srgbClr val="EAA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g213a80372ee_0_12"/>
            <p:cNvSpPr/>
            <p:nvPr/>
          </p:nvSpPr>
          <p:spPr>
            <a:xfrm>
              <a:off x="5903675" y="4084000"/>
              <a:ext cx="32600" cy="36375"/>
            </a:xfrm>
            <a:custGeom>
              <a:rect b="b" l="l" r="r" t="t"/>
              <a:pathLst>
                <a:path extrusionOk="0" h="1455" w="1304">
                  <a:moveTo>
                    <a:pt x="0" y="0"/>
                  </a:moveTo>
                  <a:lnTo>
                    <a:pt x="0" y="76"/>
                  </a:lnTo>
                  <a:lnTo>
                    <a:pt x="25" y="126"/>
                  </a:lnTo>
                  <a:cubicBezTo>
                    <a:pt x="451" y="903"/>
                    <a:pt x="878" y="1354"/>
                    <a:pt x="1253" y="1454"/>
                  </a:cubicBezTo>
                  <a:lnTo>
                    <a:pt x="1304" y="1429"/>
                  </a:lnTo>
                  <a:lnTo>
                    <a:pt x="1279" y="1379"/>
                  </a:lnTo>
                  <a:cubicBezTo>
                    <a:pt x="1028" y="1279"/>
                    <a:pt x="627" y="1003"/>
                    <a:pt x="101" y="76"/>
                  </a:cubicBezTo>
                  <a:lnTo>
                    <a:pt x="76" y="0"/>
                  </a:lnTo>
                  <a:close/>
                </a:path>
              </a:pathLst>
            </a:custGeom>
            <a:solidFill>
              <a:srgbClr val="EAA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g213a80372ee_0_12"/>
            <p:cNvSpPr/>
            <p:nvPr/>
          </p:nvSpPr>
          <p:spPr>
            <a:xfrm>
              <a:off x="5931250" y="4103425"/>
              <a:ext cx="30725" cy="20075"/>
            </a:xfrm>
            <a:custGeom>
              <a:rect b="b" l="l" r="r" t="t"/>
              <a:pathLst>
                <a:path extrusionOk="0" h="803" w="1229">
                  <a:moveTo>
                    <a:pt x="25" y="0"/>
                  </a:moveTo>
                  <a:lnTo>
                    <a:pt x="0" y="76"/>
                  </a:lnTo>
                  <a:cubicBezTo>
                    <a:pt x="0" y="101"/>
                    <a:pt x="326" y="677"/>
                    <a:pt x="1178" y="802"/>
                  </a:cubicBezTo>
                  <a:lnTo>
                    <a:pt x="1228" y="752"/>
                  </a:lnTo>
                  <a:lnTo>
                    <a:pt x="1178" y="702"/>
                  </a:lnTo>
                  <a:cubicBezTo>
                    <a:pt x="401" y="602"/>
                    <a:pt x="75" y="25"/>
                    <a:pt x="75" y="25"/>
                  </a:cubicBezTo>
                  <a:lnTo>
                    <a:pt x="25" y="0"/>
                  </a:lnTo>
                  <a:close/>
                </a:path>
              </a:pathLst>
            </a:custGeom>
            <a:solidFill>
              <a:srgbClr val="EAA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g213a80372ee_0_12"/>
            <p:cNvSpPr/>
            <p:nvPr/>
          </p:nvSpPr>
          <p:spPr>
            <a:xfrm>
              <a:off x="5829100" y="4318325"/>
              <a:ext cx="15075" cy="38875"/>
            </a:xfrm>
            <a:custGeom>
              <a:rect b="b" l="l" r="r" t="t"/>
              <a:pathLst>
                <a:path extrusionOk="0" h="1555" w="603">
                  <a:moveTo>
                    <a:pt x="26" y="1"/>
                  </a:moveTo>
                  <a:lnTo>
                    <a:pt x="1" y="76"/>
                  </a:lnTo>
                  <a:lnTo>
                    <a:pt x="1" y="101"/>
                  </a:lnTo>
                  <a:cubicBezTo>
                    <a:pt x="201" y="477"/>
                    <a:pt x="502" y="1054"/>
                    <a:pt x="377" y="1505"/>
                  </a:cubicBezTo>
                  <a:lnTo>
                    <a:pt x="427" y="1555"/>
                  </a:lnTo>
                  <a:lnTo>
                    <a:pt x="477" y="1530"/>
                  </a:lnTo>
                  <a:cubicBezTo>
                    <a:pt x="602" y="1028"/>
                    <a:pt x="302" y="452"/>
                    <a:pt x="101" y="51"/>
                  </a:cubicBezTo>
                  <a:lnTo>
                    <a:pt x="76" y="26"/>
                  </a:lnTo>
                  <a:lnTo>
                    <a:pt x="26"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g213a80372ee_0_12"/>
            <p:cNvSpPr/>
            <p:nvPr/>
          </p:nvSpPr>
          <p:spPr>
            <a:xfrm>
              <a:off x="6066575" y="4294525"/>
              <a:ext cx="34500" cy="99025"/>
            </a:xfrm>
            <a:custGeom>
              <a:rect b="b" l="l" r="r" t="t"/>
              <a:pathLst>
                <a:path extrusionOk="0" h="3961" w="1380">
                  <a:moveTo>
                    <a:pt x="1304" y="1"/>
                  </a:moveTo>
                  <a:cubicBezTo>
                    <a:pt x="878" y="602"/>
                    <a:pt x="101" y="2106"/>
                    <a:pt x="51" y="2607"/>
                  </a:cubicBezTo>
                  <a:cubicBezTo>
                    <a:pt x="1" y="3058"/>
                    <a:pt x="151" y="3885"/>
                    <a:pt x="151" y="3910"/>
                  </a:cubicBezTo>
                  <a:lnTo>
                    <a:pt x="201" y="3960"/>
                  </a:lnTo>
                  <a:lnTo>
                    <a:pt x="251" y="3910"/>
                  </a:lnTo>
                  <a:cubicBezTo>
                    <a:pt x="251" y="3885"/>
                    <a:pt x="101" y="3058"/>
                    <a:pt x="151" y="2607"/>
                  </a:cubicBezTo>
                  <a:cubicBezTo>
                    <a:pt x="201" y="2181"/>
                    <a:pt x="928" y="702"/>
                    <a:pt x="1379" y="76"/>
                  </a:cubicBezTo>
                  <a:lnTo>
                    <a:pt x="1354"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g213a80372ee_0_12"/>
            <p:cNvSpPr/>
            <p:nvPr/>
          </p:nvSpPr>
          <p:spPr>
            <a:xfrm>
              <a:off x="5992025" y="4417325"/>
              <a:ext cx="89625" cy="68950"/>
            </a:xfrm>
            <a:custGeom>
              <a:rect b="b" l="l" r="r" t="t"/>
              <a:pathLst>
                <a:path extrusionOk="0" h="2758" w="3585">
                  <a:moveTo>
                    <a:pt x="3384" y="1"/>
                  </a:moveTo>
                  <a:lnTo>
                    <a:pt x="3359" y="76"/>
                  </a:lnTo>
                  <a:cubicBezTo>
                    <a:pt x="3384" y="201"/>
                    <a:pt x="3459" y="1229"/>
                    <a:pt x="2757" y="1956"/>
                  </a:cubicBezTo>
                  <a:cubicBezTo>
                    <a:pt x="2201" y="2531"/>
                    <a:pt x="1127" y="2651"/>
                    <a:pt x="467" y="2651"/>
                  </a:cubicBezTo>
                  <a:cubicBezTo>
                    <a:pt x="294" y="2651"/>
                    <a:pt x="149" y="2643"/>
                    <a:pt x="50" y="2632"/>
                  </a:cubicBezTo>
                  <a:lnTo>
                    <a:pt x="0" y="2683"/>
                  </a:lnTo>
                  <a:lnTo>
                    <a:pt x="50" y="2733"/>
                  </a:lnTo>
                  <a:cubicBezTo>
                    <a:pt x="151" y="2758"/>
                    <a:pt x="276" y="2758"/>
                    <a:pt x="426" y="2758"/>
                  </a:cubicBezTo>
                  <a:cubicBezTo>
                    <a:pt x="1103" y="2758"/>
                    <a:pt x="2256" y="2632"/>
                    <a:pt x="2832" y="2031"/>
                  </a:cubicBezTo>
                  <a:cubicBezTo>
                    <a:pt x="3584" y="1254"/>
                    <a:pt x="3484" y="151"/>
                    <a:pt x="3459" y="26"/>
                  </a:cubicBezTo>
                  <a:lnTo>
                    <a:pt x="3384"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g213a80372ee_0_12"/>
            <p:cNvSpPr/>
            <p:nvPr/>
          </p:nvSpPr>
          <p:spPr>
            <a:xfrm>
              <a:off x="6075975" y="4434250"/>
              <a:ext cx="37000" cy="64550"/>
            </a:xfrm>
            <a:custGeom>
              <a:rect b="b" l="l" r="r" t="t"/>
              <a:pathLst>
                <a:path extrusionOk="0" h="2582" w="1480">
                  <a:moveTo>
                    <a:pt x="26" y="1"/>
                  </a:moveTo>
                  <a:lnTo>
                    <a:pt x="1" y="76"/>
                  </a:lnTo>
                  <a:cubicBezTo>
                    <a:pt x="1" y="76"/>
                    <a:pt x="677" y="1304"/>
                    <a:pt x="903" y="1705"/>
                  </a:cubicBezTo>
                  <a:lnTo>
                    <a:pt x="1404" y="2557"/>
                  </a:lnTo>
                  <a:lnTo>
                    <a:pt x="1454" y="2582"/>
                  </a:lnTo>
                  <a:lnTo>
                    <a:pt x="1479" y="2557"/>
                  </a:lnTo>
                  <a:lnTo>
                    <a:pt x="1479" y="2507"/>
                  </a:lnTo>
                  <a:lnTo>
                    <a:pt x="1003" y="1655"/>
                  </a:lnTo>
                  <a:cubicBezTo>
                    <a:pt x="778" y="1254"/>
                    <a:pt x="101" y="26"/>
                    <a:pt x="76" y="26"/>
                  </a:cubicBezTo>
                  <a:lnTo>
                    <a:pt x="26"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g213a80372ee_0_12"/>
            <p:cNvSpPr/>
            <p:nvPr/>
          </p:nvSpPr>
          <p:spPr>
            <a:xfrm>
              <a:off x="6020225" y="4490650"/>
              <a:ext cx="107150" cy="54525"/>
            </a:xfrm>
            <a:custGeom>
              <a:rect b="b" l="l" r="r" t="t"/>
              <a:pathLst>
                <a:path extrusionOk="0" h="2181" w="4286">
                  <a:moveTo>
                    <a:pt x="4236" y="0"/>
                  </a:moveTo>
                  <a:cubicBezTo>
                    <a:pt x="4135" y="50"/>
                    <a:pt x="1103" y="1504"/>
                    <a:pt x="25" y="2080"/>
                  </a:cubicBezTo>
                  <a:lnTo>
                    <a:pt x="0" y="2156"/>
                  </a:lnTo>
                  <a:lnTo>
                    <a:pt x="50" y="2181"/>
                  </a:lnTo>
                  <a:lnTo>
                    <a:pt x="75" y="2181"/>
                  </a:lnTo>
                  <a:cubicBezTo>
                    <a:pt x="1128" y="1579"/>
                    <a:pt x="4160" y="125"/>
                    <a:pt x="4261" y="100"/>
                  </a:cubicBezTo>
                  <a:lnTo>
                    <a:pt x="4286" y="25"/>
                  </a:lnTo>
                  <a:lnTo>
                    <a:pt x="4236"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g213a80372ee_0_12"/>
            <p:cNvSpPr/>
            <p:nvPr/>
          </p:nvSpPr>
          <p:spPr>
            <a:xfrm>
              <a:off x="6054050" y="4537000"/>
              <a:ext cx="160425" cy="62075"/>
            </a:xfrm>
            <a:custGeom>
              <a:rect b="b" l="l" r="r" t="t"/>
              <a:pathLst>
                <a:path extrusionOk="0" h="2483" w="6417">
                  <a:moveTo>
                    <a:pt x="6391" y="1"/>
                  </a:moveTo>
                  <a:lnTo>
                    <a:pt x="6316" y="26"/>
                  </a:lnTo>
                  <a:cubicBezTo>
                    <a:pt x="5965" y="1179"/>
                    <a:pt x="5289" y="1329"/>
                    <a:pt x="3935" y="1630"/>
                  </a:cubicBezTo>
                  <a:cubicBezTo>
                    <a:pt x="3685" y="1705"/>
                    <a:pt x="3384" y="1755"/>
                    <a:pt x="3058" y="1855"/>
                  </a:cubicBezTo>
                  <a:cubicBezTo>
                    <a:pt x="1103" y="2332"/>
                    <a:pt x="76" y="2382"/>
                    <a:pt x="51" y="2382"/>
                  </a:cubicBezTo>
                  <a:lnTo>
                    <a:pt x="0" y="2432"/>
                  </a:lnTo>
                  <a:lnTo>
                    <a:pt x="51" y="2482"/>
                  </a:lnTo>
                  <a:cubicBezTo>
                    <a:pt x="76" y="2482"/>
                    <a:pt x="1103" y="2432"/>
                    <a:pt x="3083" y="1956"/>
                  </a:cubicBezTo>
                  <a:cubicBezTo>
                    <a:pt x="3409" y="1855"/>
                    <a:pt x="3710" y="1805"/>
                    <a:pt x="3960" y="1730"/>
                  </a:cubicBezTo>
                  <a:cubicBezTo>
                    <a:pt x="5364" y="1429"/>
                    <a:pt x="6041" y="1254"/>
                    <a:pt x="6416" y="51"/>
                  </a:cubicBezTo>
                  <a:lnTo>
                    <a:pt x="6391"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g213a80372ee_0_12"/>
            <p:cNvSpPr/>
            <p:nvPr/>
          </p:nvSpPr>
          <p:spPr>
            <a:xfrm>
              <a:off x="5693150" y="4483750"/>
              <a:ext cx="135350" cy="93375"/>
            </a:xfrm>
            <a:custGeom>
              <a:rect b="b" l="l" r="r" t="t"/>
              <a:pathLst>
                <a:path extrusionOk="0" h="3735" w="5414">
                  <a:moveTo>
                    <a:pt x="25" y="0"/>
                  </a:moveTo>
                  <a:lnTo>
                    <a:pt x="0" y="76"/>
                  </a:lnTo>
                  <a:cubicBezTo>
                    <a:pt x="25" y="151"/>
                    <a:pt x="877" y="2056"/>
                    <a:pt x="1554" y="2782"/>
                  </a:cubicBezTo>
                  <a:cubicBezTo>
                    <a:pt x="1679" y="2908"/>
                    <a:pt x="1780" y="3033"/>
                    <a:pt x="1880" y="3133"/>
                  </a:cubicBezTo>
                  <a:cubicBezTo>
                    <a:pt x="2181" y="3484"/>
                    <a:pt x="2381" y="3735"/>
                    <a:pt x="2707" y="3735"/>
                  </a:cubicBezTo>
                  <a:cubicBezTo>
                    <a:pt x="2857" y="3735"/>
                    <a:pt x="3008" y="3685"/>
                    <a:pt x="3233" y="3584"/>
                  </a:cubicBezTo>
                  <a:cubicBezTo>
                    <a:pt x="4035" y="3183"/>
                    <a:pt x="4988" y="1855"/>
                    <a:pt x="5414" y="1053"/>
                  </a:cubicBezTo>
                  <a:lnTo>
                    <a:pt x="5389" y="978"/>
                  </a:lnTo>
                  <a:lnTo>
                    <a:pt x="5314" y="1003"/>
                  </a:lnTo>
                  <a:cubicBezTo>
                    <a:pt x="4913" y="1780"/>
                    <a:pt x="3960" y="3108"/>
                    <a:pt x="3183" y="3484"/>
                  </a:cubicBezTo>
                  <a:cubicBezTo>
                    <a:pt x="2988" y="3578"/>
                    <a:pt x="2837" y="3620"/>
                    <a:pt x="2708" y="3620"/>
                  </a:cubicBezTo>
                  <a:cubicBezTo>
                    <a:pt x="2423" y="3620"/>
                    <a:pt x="2249" y="3411"/>
                    <a:pt x="1955" y="3083"/>
                  </a:cubicBezTo>
                  <a:cubicBezTo>
                    <a:pt x="1855" y="2958"/>
                    <a:pt x="1755" y="2833"/>
                    <a:pt x="1629" y="2707"/>
                  </a:cubicBezTo>
                  <a:cubicBezTo>
                    <a:pt x="953" y="2006"/>
                    <a:pt x="100" y="51"/>
                    <a:pt x="75" y="26"/>
                  </a:cubicBezTo>
                  <a:lnTo>
                    <a:pt x="25"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g213a80372ee_0_12"/>
            <p:cNvSpPr/>
            <p:nvPr/>
          </p:nvSpPr>
          <p:spPr>
            <a:xfrm>
              <a:off x="5762700" y="4374100"/>
              <a:ext cx="28850" cy="62675"/>
            </a:xfrm>
            <a:custGeom>
              <a:rect b="b" l="l" r="r" t="t"/>
              <a:pathLst>
                <a:path extrusionOk="0" h="2507" w="1154">
                  <a:moveTo>
                    <a:pt x="1128" y="0"/>
                  </a:moveTo>
                  <a:lnTo>
                    <a:pt x="1078" y="26"/>
                  </a:lnTo>
                  <a:cubicBezTo>
                    <a:pt x="827" y="552"/>
                    <a:pt x="25" y="2407"/>
                    <a:pt x="0" y="2432"/>
                  </a:cubicBezTo>
                  <a:lnTo>
                    <a:pt x="50" y="2482"/>
                  </a:lnTo>
                  <a:lnTo>
                    <a:pt x="50" y="2507"/>
                  </a:lnTo>
                  <a:lnTo>
                    <a:pt x="100" y="2457"/>
                  </a:lnTo>
                  <a:cubicBezTo>
                    <a:pt x="126" y="2457"/>
                    <a:pt x="928" y="602"/>
                    <a:pt x="1153" y="76"/>
                  </a:cubicBezTo>
                  <a:lnTo>
                    <a:pt x="1128"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g213a80372ee_0_12"/>
            <p:cNvSpPr/>
            <p:nvPr/>
          </p:nvSpPr>
          <p:spPr>
            <a:xfrm>
              <a:off x="5661825" y="4261950"/>
              <a:ext cx="9425" cy="58925"/>
            </a:xfrm>
            <a:custGeom>
              <a:rect b="b" l="l" r="r" t="t"/>
              <a:pathLst>
                <a:path extrusionOk="0" h="2357" w="377">
                  <a:moveTo>
                    <a:pt x="100" y="0"/>
                  </a:moveTo>
                  <a:cubicBezTo>
                    <a:pt x="25" y="75"/>
                    <a:pt x="50" y="201"/>
                    <a:pt x="50" y="276"/>
                  </a:cubicBezTo>
                  <a:lnTo>
                    <a:pt x="0" y="201"/>
                  </a:lnTo>
                  <a:lnTo>
                    <a:pt x="0" y="201"/>
                  </a:lnTo>
                  <a:cubicBezTo>
                    <a:pt x="0" y="928"/>
                    <a:pt x="50" y="1930"/>
                    <a:pt x="276" y="2331"/>
                  </a:cubicBezTo>
                  <a:lnTo>
                    <a:pt x="326" y="2356"/>
                  </a:lnTo>
                  <a:lnTo>
                    <a:pt x="351" y="2331"/>
                  </a:lnTo>
                  <a:lnTo>
                    <a:pt x="376" y="2281"/>
                  </a:lnTo>
                  <a:cubicBezTo>
                    <a:pt x="125" y="1855"/>
                    <a:pt x="100" y="652"/>
                    <a:pt x="100"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g213a80372ee_0_12"/>
            <p:cNvSpPr/>
            <p:nvPr/>
          </p:nvSpPr>
          <p:spPr>
            <a:xfrm>
              <a:off x="5645525" y="4289850"/>
              <a:ext cx="14425" cy="40425"/>
            </a:xfrm>
            <a:custGeom>
              <a:rect b="b" l="l" r="r" t="t"/>
              <a:pathLst>
                <a:path extrusionOk="0" h="1617" w="577">
                  <a:moveTo>
                    <a:pt x="43" y="1"/>
                  </a:moveTo>
                  <a:cubicBezTo>
                    <a:pt x="31" y="1"/>
                    <a:pt x="17" y="4"/>
                    <a:pt x="0" y="12"/>
                  </a:cubicBezTo>
                  <a:cubicBezTo>
                    <a:pt x="26" y="614"/>
                    <a:pt x="176" y="1290"/>
                    <a:pt x="502" y="1616"/>
                  </a:cubicBezTo>
                  <a:lnTo>
                    <a:pt x="577" y="1616"/>
                  </a:lnTo>
                  <a:lnTo>
                    <a:pt x="577" y="1541"/>
                  </a:lnTo>
                  <a:cubicBezTo>
                    <a:pt x="326" y="1290"/>
                    <a:pt x="151" y="714"/>
                    <a:pt x="101" y="37"/>
                  </a:cubicBezTo>
                  <a:lnTo>
                    <a:pt x="101" y="12"/>
                  </a:lnTo>
                  <a:cubicBezTo>
                    <a:pt x="84" y="12"/>
                    <a:pt x="67" y="1"/>
                    <a:pt x="43"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g213a80372ee_0_12"/>
            <p:cNvSpPr/>
            <p:nvPr/>
          </p:nvSpPr>
          <p:spPr>
            <a:xfrm>
              <a:off x="5615450" y="4647900"/>
              <a:ext cx="206800" cy="266950"/>
            </a:xfrm>
            <a:custGeom>
              <a:rect b="b" l="l" r="r" t="t"/>
              <a:pathLst>
                <a:path extrusionOk="0" h="10678" w="8272">
                  <a:moveTo>
                    <a:pt x="8196" y="1"/>
                  </a:moveTo>
                  <a:cubicBezTo>
                    <a:pt x="8146" y="26"/>
                    <a:pt x="3910" y="2407"/>
                    <a:pt x="3108" y="2908"/>
                  </a:cubicBezTo>
                  <a:cubicBezTo>
                    <a:pt x="2331" y="3409"/>
                    <a:pt x="1730" y="4362"/>
                    <a:pt x="1479" y="5440"/>
                  </a:cubicBezTo>
                  <a:cubicBezTo>
                    <a:pt x="1254" y="6417"/>
                    <a:pt x="0" y="10552"/>
                    <a:pt x="0" y="10602"/>
                  </a:cubicBezTo>
                  <a:lnTo>
                    <a:pt x="26" y="10678"/>
                  </a:lnTo>
                  <a:lnTo>
                    <a:pt x="51" y="10678"/>
                  </a:lnTo>
                  <a:lnTo>
                    <a:pt x="76" y="10628"/>
                  </a:lnTo>
                  <a:cubicBezTo>
                    <a:pt x="101" y="10602"/>
                    <a:pt x="1354" y="6442"/>
                    <a:pt x="1579" y="5465"/>
                  </a:cubicBezTo>
                  <a:cubicBezTo>
                    <a:pt x="1805" y="4412"/>
                    <a:pt x="2406" y="3485"/>
                    <a:pt x="3183" y="3008"/>
                  </a:cubicBezTo>
                  <a:cubicBezTo>
                    <a:pt x="3960" y="2482"/>
                    <a:pt x="8196" y="126"/>
                    <a:pt x="8246" y="101"/>
                  </a:cubicBezTo>
                  <a:lnTo>
                    <a:pt x="8271" y="26"/>
                  </a:lnTo>
                  <a:lnTo>
                    <a:pt x="8196"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g213a80372ee_0_12"/>
            <p:cNvSpPr/>
            <p:nvPr/>
          </p:nvSpPr>
          <p:spPr>
            <a:xfrm>
              <a:off x="5656175" y="4922975"/>
              <a:ext cx="82100" cy="130975"/>
            </a:xfrm>
            <a:custGeom>
              <a:rect b="b" l="l" r="r" t="t"/>
              <a:pathLst>
                <a:path extrusionOk="0" h="5239" w="3284">
                  <a:moveTo>
                    <a:pt x="3209" y="1"/>
                  </a:moveTo>
                  <a:cubicBezTo>
                    <a:pt x="3108" y="151"/>
                    <a:pt x="2958" y="427"/>
                    <a:pt x="2732" y="853"/>
                  </a:cubicBezTo>
                  <a:cubicBezTo>
                    <a:pt x="2081" y="2031"/>
                    <a:pt x="1003" y="3985"/>
                    <a:pt x="1" y="5163"/>
                  </a:cubicBezTo>
                  <a:lnTo>
                    <a:pt x="1" y="5239"/>
                  </a:lnTo>
                  <a:lnTo>
                    <a:pt x="51" y="5239"/>
                  </a:lnTo>
                  <a:lnTo>
                    <a:pt x="76" y="5214"/>
                  </a:lnTo>
                  <a:cubicBezTo>
                    <a:pt x="1103" y="4061"/>
                    <a:pt x="2181" y="2081"/>
                    <a:pt x="2833" y="903"/>
                  </a:cubicBezTo>
                  <a:cubicBezTo>
                    <a:pt x="3033" y="502"/>
                    <a:pt x="3209" y="201"/>
                    <a:pt x="3284" y="76"/>
                  </a:cubicBezTo>
                  <a:lnTo>
                    <a:pt x="3284"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g213a80372ee_0_12"/>
            <p:cNvSpPr/>
            <p:nvPr/>
          </p:nvSpPr>
          <p:spPr>
            <a:xfrm>
              <a:off x="5666200" y="5038900"/>
              <a:ext cx="32600" cy="89000"/>
            </a:xfrm>
            <a:custGeom>
              <a:rect b="b" l="l" r="r" t="t"/>
              <a:pathLst>
                <a:path extrusionOk="0" h="3560" w="1304">
                  <a:moveTo>
                    <a:pt x="26" y="0"/>
                  </a:moveTo>
                  <a:lnTo>
                    <a:pt x="1" y="75"/>
                  </a:lnTo>
                  <a:lnTo>
                    <a:pt x="1204" y="3509"/>
                  </a:lnTo>
                  <a:lnTo>
                    <a:pt x="1254" y="3559"/>
                  </a:lnTo>
                  <a:lnTo>
                    <a:pt x="1304" y="3484"/>
                  </a:lnTo>
                  <a:lnTo>
                    <a:pt x="101" y="25"/>
                  </a:lnTo>
                  <a:lnTo>
                    <a:pt x="26" y="0"/>
                  </a:lnTo>
                  <a:close/>
                </a:path>
              </a:pathLst>
            </a:custGeom>
            <a:solidFill>
              <a:srgbClr val="60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g213a80372ee_0_12"/>
            <p:cNvSpPr/>
            <p:nvPr/>
          </p:nvSpPr>
          <p:spPr>
            <a:xfrm>
              <a:off x="5589125" y="4773850"/>
              <a:ext cx="33875" cy="123450"/>
            </a:xfrm>
            <a:custGeom>
              <a:rect b="b" l="l" r="r" t="t"/>
              <a:pathLst>
                <a:path extrusionOk="0" h="4938" w="1355">
                  <a:moveTo>
                    <a:pt x="51" y="1"/>
                  </a:moveTo>
                  <a:lnTo>
                    <a:pt x="1" y="76"/>
                  </a:lnTo>
                  <a:lnTo>
                    <a:pt x="1254" y="4913"/>
                  </a:lnTo>
                  <a:lnTo>
                    <a:pt x="1304" y="4938"/>
                  </a:lnTo>
                  <a:lnTo>
                    <a:pt x="1354" y="4888"/>
                  </a:lnTo>
                  <a:lnTo>
                    <a:pt x="101" y="51"/>
                  </a:lnTo>
                  <a:lnTo>
                    <a:pt x="51" y="1"/>
                  </a:lnTo>
                  <a:close/>
                </a:path>
              </a:pathLst>
            </a:custGeom>
            <a:solidFill>
              <a:srgbClr val="60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g213a80372ee_0_12"/>
            <p:cNvSpPr/>
            <p:nvPr/>
          </p:nvSpPr>
          <p:spPr>
            <a:xfrm>
              <a:off x="5841025" y="4478725"/>
              <a:ext cx="18800" cy="7550"/>
            </a:xfrm>
            <a:custGeom>
              <a:rect b="b" l="l" r="r" t="t"/>
              <a:pathLst>
                <a:path extrusionOk="0" h="302" w="752">
                  <a:moveTo>
                    <a:pt x="0" y="1"/>
                  </a:moveTo>
                  <a:lnTo>
                    <a:pt x="0" y="51"/>
                  </a:lnTo>
                  <a:cubicBezTo>
                    <a:pt x="0" y="76"/>
                    <a:pt x="226" y="302"/>
                    <a:pt x="677" y="302"/>
                  </a:cubicBezTo>
                  <a:lnTo>
                    <a:pt x="752" y="252"/>
                  </a:lnTo>
                  <a:lnTo>
                    <a:pt x="677" y="201"/>
                  </a:lnTo>
                  <a:cubicBezTo>
                    <a:pt x="276" y="201"/>
                    <a:pt x="75" y="1"/>
                    <a:pt x="75"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g213a80372ee_0_12"/>
            <p:cNvSpPr/>
            <p:nvPr/>
          </p:nvSpPr>
          <p:spPr>
            <a:xfrm>
              <a:off x="5889250" y="4603425"/>
              <a:ext cx="199900" cy="68325"/>
            </a:xfrm>
            <a:custGeom>
              <a:rect b="b" l="l" r="r" t="t"/>
              <a:pathLst>
                <a:path extrusionOk="0" h="2733" w="7996">
                  <a:moveTo>
                    <a:pt x="51" y="0"/>
                  </a:moveTo>
                  <a:lnTo>
                    <a:pt x="1" y="51"/>
                  </a:lnTo>
                  <a:lnTo>
                    <a:pt x="51" y="101"/>
                  </a:lnTo>
                  <a:lnTo>
                    <a:pt x="76" y="101"/>
                  </a:lnTo>
                  <a:cubicBezTo>
                    <a:pt x="653" y="126"/>
                    <a:pt x="2081" y="226"/>
                    <a:pt x="3434" y="702"/>
                  </a:cubicBezTo>
                  <a:cubicBezTo>
                    <a:pt x="5013" y="1254"/>
                    <a:pt x="6968" y="2081"/>
                    <a:pt x="7795" y="2707"/>
                  </a:cubicBezTo>
                  <a:lnTo>
                    <a:pt x="7820" y="2732"/>
                  </a:lnTo>
                  <a:lnTo>
                    <a:pt x="7846" y="2707"/>
                  </a:lnTo>
                  <a:lnTo>
                    <a:pt x="7871" y="2682"/>
                  </a:lnTo>
                  <a:cubicBezTo>
                    <a:pt x="7871" y="2657"/>
                    <a:pt x="7971" y="1153"/>
                    <a:pt x="7996" y="652"/>
                  </a:cubicBezTo>
                  <a:lnTo>
                    <a:pt x="7946" y="602"/>
                  </a:lnTo>
                  <a:lnTo>
                    <a:pt x="7871" y="652"/>
                  </a:lnTo>
                  <a:cubicBezTo>
                    <a:pt x="7871" y="1078"/>
                    <a:pt x="7795" y="2231"/>
                    <a:pt x="7770" y="2582"/>
                  </a:cubicBezTo>
                  <a:cubicBezTo>
                    <a:pt x="6843" y="1905"/>
                    <a:pt x="4888" y="1103"/>
                    <a:pt x="3485" y="602"/>
                  </a:cubicBezTo>
                  <a:cubicBezTo>
                    <a:pt x="2106" y="126"/>
                    <a:pt x="653" y="26"/>
                    <a:pt x="76"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g213a80372ee_0_12"/>
            <p:cNvSpPr/>
            <p:nvPr/>
          </p:nvSpPr>
          <p:spPr>
            <a:xfrm>
              <a:off x="4959425" y="4758675"/>
              <a:ext cx="407300" cy="331000"/>
            </a:xfrm>
            <a:custGeom>
              <a:rect b="b" l="l" r="r" t="t"/>
              <a:pathLst>
                <a:path extrusionOk="0" h="13240" w="16292">
                  <a:moveTo>
                    <a:pt x="7446" y="0"/>
                  </a:moveTo>
                  <a:cubicBezTo>
                    <a:pt x="7108" y="0"/>
                    <a:pt x="6757" y="2"/>
                    <a:pt x="6392" y="6"/>
                  </a:cubicBezTo>
                  <a:cubicBezTo>
                    <a:pt x="1981" y="56"/>
                    <a:pt x="26" y="1159"/>
                    <a:pt x="26" y="1184"/>
                  </a:cubicBezTo>
                  <a:lnTo>
                    <a:pt x="1" y="1209"/>
                  </a:lnTo>
                  <a:lnTo>
                    <a:pt x="1" y="1259"/>
                  </a:lnTo>
                  <a:cubicBezTo>
                    <a:pt x="1" y="1259"/>
                    <a:pt x="577" y="2111"/>
                    <a:pt x="1279" y="3364"/>
                  </a:cubicBezTo>
                  <a:cubicBezTo>
                    <a:pt x="2031" y="4768"/>
                    <a:pt x="2507" y="7375"/>
                    <a:pt x="2682" y="9204"/>
                  </a:cubicBezTo>
                  <a:cubicBezTo>
                    <a:pt x="2858" y="10858"/>
                    <a:pt x="2833" y="12638"/>
                    <a:pt x="2833" y="13239"/>
                  </a:cubicBezTo>
                  <a:cubicBezTo>
                    <a:pt x="2883" y="13189"/>
                    <a:pt x="2908" y="13164"/>
                    <a:pt x="2933" y="13114"/>
                  </a:cubicBezTo>
                  <a:cubicBezTo>
                    <a:pt x="2958" y="12387"/>
                    <a:pt x="2958" y="10758"/>
                    <a:pt x="2783" y="9204"/>
                  </a:cubicBezTo>
                  <a:cubicBezTo>
                    <a:pt x="2607" y="7375"/>
                    <a:pt x="2131" y="4718"/>
                    <a:pt x="1354" y="3339"/>
                  </a:cubicBezTo>
                  <a:cubicBezTo>
                    <a:pt x="753" y="2212"/>
                    <a:pt x="251" y="1435"/>
                    <a:pt x="126" y="1234"/>
                  </a:cubicBezTo>
                  <a:cubicBezTo>
                    <a:pt x="452" y="1084"/>
                    <a:pt x="2382" y="156"/>
                    <a:pt x="6392" y="106"/>
                  </a:cubicBezTo>
                  <a:cubicBezTo>
                    <a:pt x="6656" y="105"/>
                    <a:pt x="6914" y="104"/>
                    <a:pt x="7168" y="104"/>
                  </a:cubicBezTo>
                  <a:cubicBezTo>
                    <a:pt x="10840" y="104"/>
                    <a:pt x="13433" y="290"/>
                    <a:pt x="14863" y="1134"/>
                  </a:cubicBezTo>
                  <a:cubicBezTo>
                    <a:pt x="16016" y="1811"/>
                    <a:pt x="16166" y="3039"/>
                    <a:pt x="16191" y="3239"/>
                  </a:cubicBezTo>
                  <a:cubicBezTo>
                    <a:pt x="16066" y="3314"/>
                    <a:pt x="15590" y="3640"/>
                    <a:pt x="15088" y="4267"/>
                  </a:cubicBezTo>
                  <a:cubicBezTo>
                    <a:pt x="14587" y="4918"/>
                    <a:pt x="13961" y="6046"/>
                    <a:pt x="13835" y="7650"/>
                  </a:cubicBezTo>
                  <a:cubicBezTo>
                    <a:pt x="13760" y="9079"/>
                    <a:pt x="13660" y="10608"/>
                    <a:pt x="13585" y="11861"/>
                  </a:cubicBezTo>
                  <a:cubicBezTo>
                    <a:pt x="13610" y="12287"/>
                    <a:pt x="13610" y="12663"/>
                    <a:pt x="13635" y="12964"/>
                  </a:cubicBezTo>
                  <a:cubicBezTo>
                    <a:pt x="13710" y="11635"/>
                    <a:pt x="13810" y="9530"/>
                    <a:pt x="13936" y="7650"/>
                  </a:cubicBezTo>
                  <a:cubicBezTo>
                    <a:pt x="14136" y="4643"/>
                    <a:pt x="16241" y="3314"/>
                    <a:pt x="16266" y="3314"/>
                  </a:cubicBezTo>
                  <a:lnTo>
                    <a:pt x="16292" y="3264"/>
                  </a:lnTo>
                  <a:cubicBezTo>
                    <a:pt x="16292" y="3239"/>
                    <a:pt x="16216" y="1811"/>
                    <a:pt x="14913" y="1034"/>
                  </a:cubicBezTo>
                  <a:cubicBezTo>
                    <a:pt x="13661" y="292"/>
                    <a:pt x="11595" y="0"/>
                    <a:pt x="7446" y="0"/>
                  </a:cubicBezTo>
                  <a:close/>
                </a:path>
              </a:pathLst>
            </a:custGeom>
            <a:solidFill>
              <a:srgbClr val="9F76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g213a80372ee_0_12"/>
            <p:cNvSpPr/>
            <p:nvPr/>
          </p:nvSpPr>
          <p:spPr>
            <a:xfrm>
              <a:off x="5403050" y="4850925"/>
              <a:ext cx="58275" cy="8800"/>
            </a:xfrm>
            <a:custGeom>
              <a:rect b="b" l="l" r="r" t="t"/>
              <a:pathLst>
                <a:path extrusionOk="0" h="352" w="2331">
                  <a:moveTo>
                    <a:pt x="75" y="0"/>
                  </a:moveTo>
                  <a:lnTo>
                    <a:pt x="0" y="25"/>
                  </a:lnTo>
                  <a:lnTo>
                    <a:pt x="25" y="101"/>
                  </a:lnTo>
                  <a:cubicBezTo>
                    <a:pt x="75" y="101"/>
                    <a:pt x="702" y="351"/>
                    <a:pt x="1429" y="351"/>
                  </a:cubicBezTo>
                  <a:cubicBezTo>
                    <a:pt x="1729" y="351"/>
                    <a:pt x="2030" y="326"/>
                    <a:pt x="2306" y="201"/>
                  </a:cubicBezTo>
                  <a:lnTo>
                    <a:pt x="2331" y="151"/>
                  </a:lnTo>
                  <a:lnTo>
                    <a:pt x="2281" y="101"/>
                  </a:lnTo>
                  <a:cubicBezTo>
                    <a:pt x="2004" y="207"/>
                    <a:pt x="1708" y="245"/>
                    <a:pt x="1424" y="245"/>
                  </a:cubicBezTo>
                  <a:cubicBezTo>
                    <a:pt x="707" y="245"/>
                    <a:pt x="75" y="0"/>
                    <a:pt x="75" y="0"/>
                  </a:cubicBezTo>
                  <a:close/>
                </a:path>
              </a:pathLst>
            </a:custGeom>
            <a:solidFill>
              <a:srgbClr val="9F76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g213a80372ee_0_12"/>
            <p:cNvSpPr/>
            <p:nvPr/>
          </p:nvSpPr>
          <p:spPr>
            <a:xfrm>
              <a:off x="4887375" y="4763200"/>
              <a:ext cx="25725" cy="13800"/>
            </a:xfrm>
            <a:custGeom>
              <a:rect b="b" l="l" r="r" t="t"/>
              <a:pathLst>
                <a:path extrusionOk="0" h="552" w="1029">
                  <a:moveTo>
                    <a:pt x="928" y="0"/>
                  </a:moveTo>
                  <a:cubicBezTo>
                    <a:pt x="777" y="201"/>
                    <a:pt x="126" y="427"/>
                    <a:pt x="26" y="452"/>
                  </a:cubicBezTo>
                  <a:lnTo>
                    <a:pt x="0" y="502"/>
                  </a:lnTo>
                  <a:lnTo>
                    <a:pt x="51" y="552"/>
                  </a:lnTo>
                  <a:cubicBezTo>
                    <a:pt x="126" y="527"/>
                    <a:pt x="828" y="301"/>
                    <a:pt x="1028" y="76"/>
                  </a:cubicBezTo>
                  <a:lnTo>
                    <a:pt x="1003" y="0"/>
                  </a:lnTo>
                  <a:close/>
                </a:path>
              </a:pathLst>
            </a:custGeom>
            <a:solidFill>
              <a:srgbClr val="9F76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g213a80372ee_0_12"/>
            <p:cNvSpPr/>
            <p:nvPr/>
          </p:nvSpPr>
          <p:spPr>
            <a:xfrm>
              <a:off x="5455675" y="4653550"/>
              <a:ext cx="45750" cy="25725"/>
            </a:xfrm>
            <a:custGeom>
              <a:rect b="b" l="l" r="r" t="t"/>
              <a:pathLst>
                <a:path extrusionOk="0" h="1029" w="1830">
                  <a:moveTo>
                    <a:pt x="101" y="0"/>
                  </a:moveTo>
                  <a:lnTo>
                    <a:pt x="0" y="51"/>
                  </a:lnTo>
                  <a:cubicBezTo>
                    <a:pt x="276" y="351"/>
                    <a:pt x="928" y="928"/>
                    <a:pt x="1830" y="1028"/>
                  </a:cubicBezTo>
                  <a:cubicBezTo>
                    <a:pt x="1805" y="1003"/>
                    <a:pt x="1780" y="953"/>
                    <a:pt x="1780" y="928"/>
                  </a:cubicBezTo>
                  <a:cubicBezTo>
                    <a:pt x="978" y="803"/>
                    <a:pt x="376" y="301"/>
                    <a:pt x="101" y="0"/>
                  </a:cubicBezTo>
                  <a:close/>
                </a:path>
              </a:pathLst>
            </a:custGeom>
            <a:solidFill>
              <a:srgbClr val="9F76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g213a80372ee_0_12"/>
            <p:cNvSpPr/>
            <p:nvPr/>
          </p:nvSpPr>
          <p:spPr>
            <a:xfrm>
              <a:off x="5198150" y="4671725"/>
              <a:ext cx="8800" cy="51400"/>
            </a:xfrm>
            <a:custGeom>
              <a:rect b="b" l="l" r="r" t="t"/>
              <a:pathLst>
                <a:path extrusionOk="0" h="2056" w="352">
                  <a:moveTo>
                    <a:pt x="1" y="0"/>
                  </a:moveTo>
                  <a:cubicBezTo>
                    <a:pt x="1" y="627"/>
                    <a:pt x="201" y="1855"/>
                    <a:pt x="226" y="2005"/>
                  </a:cubicBezTo>
                  <a:lnTo>
                    <a:pt x="276" y="2055"/>
                  </a:lnTo>
                  <a:lnTo>
                    <a:pt x="301" y="2055"/>
                  </a:lnTo>
                  <a:lnTo>
                    <a:pt x="352" y="2005"/>
                  </a:lnTo>
                  <a:cubicBezTo>
                    <a:pt x="276" y="1554"/>
                    <a:pt x="101" y="552"/>
                    <a:pt x="101" y="25"/>
                  </a:cubicBezTo>
                  <a:lnTo>
                    <a:pt x="1" y="0"/>
                  </a:lnTo>
                  <a:close/>
                </a:path>
              </a:pathLst>
            </a:custGeom>
            <a:solidFill>
              <a:srgbClr val="9F76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g213a80372ee_0_12"/>
            <p:cNvSpPr/>
            <p:nvPr/>
          </p:nvSpPr>
          <p:spPr>
            <a:xfrm>
              <a:off x="5238250" y="4151050"/>
              <a:ext cx="9425" cy="28200"/>
            </a:xfrm>
            <a:custGeom>
              <a:rect b="b" l="l" r="r" t="t"/>
              <a:pathLst>
                <a:path extrusionOk="0" h="1128" w="377">
                  <a:moveTo>
                    <a:pt x="251" y="0"/>
                  </a:moveTo>
                  <a:cubicBezTo>
                    <a:pt x="151" y="0"/>
                    <a:pt x="51" y="226"/>
                    <a:pt x="26" y="552"/>
                  </a:cubicBezTo>
                  <a:cubicBezTo>
                    <a:pt x="1" y="852"/>
                    <a:pt x="51" y="1128"/>
                    <a:pt x="151" y="1128"/>
                  </a:cubicBezTo>
                  <a:cubicBezTo>
                    <a:pt x="226" y="1128"/>
                    <a:pt x="326" y="877"/>
                    <a:pt x="352" y="577"/>
                  </a:cubicBezTo>
                  <a:cubicBezTo>
                    <a:pt x="377" y="276"/>
                    <a:pt x="326" y="0"/>
                    <a:pt x="251"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g213a80372ee_0_12"/>
            <p:cNvSpPr/>
            <p:nvPr/>
          </p:nvSpPr>
          <p:spPr>
            <a:xfrm>
              <a:off x="5297775" y="4153550"/>
              <a:ext cx="9425" cy="28250"/>
            </a:xfrm>
            <a:custGeom>
              <a:rect b="b" l="l" r="r" t="t"/>
              <a:pathLst>
                <a:path extrusionOk="0" h="1130" w="377">
                  <a:moveTo>
                    <a:pt x="251" y="0"/>
                  </a:moveTo>
                  <a:cubicBezTo>
                    <a:pt x="151" y="0"/>
                    <a:pt x="76" y="251"/>
                    <a:pt x="51" y="552"/>
                  </a:cubicBezTo>
                  <a:cubicBezTo>
                    <a:pt x="1" y="878"/>
                    <a:pt x="51" y="1128"/>
                    <a:pt x="151" y="1128"/>
                  </a:cubicBezTo>
                  <a:cubicBezTo>
                    <a:pt x="156" y="1129"/>
                    <a:pt x="160" y="1130"/>
                    <a:pt x="165" y="1130"/>
                  </a:cubicBezTo>
                  <a:cubicBezTo>
                    <a:pt x="258" y="1130"/>
                    <a:pt x="328" y="889"/>
                    <a:pt x="351" y="602"/>
                  </a:cubicBezTo>
                  <a:cubicBezTo>
                    <a:pt x="377" y="276"/>
                    <a:pt x="326" y="25"/>
                    <a:pt x="251"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g213a80372ee_0_12"/>
            <p:cNvSpPr/>
            <p:nvPr/>
          </p:nvSpPr>
          <p:spPr>
            <a:xfrm>
              <a:off x="5278350" y="4161075"/>
              <a:ext cx="40125" cy="40125"/>
            </a:xfrm>
            <a:custGeom>
              <a:rect b="b" l="l" r="r" t="t"/>
              <a:pathLst>
                <a:path extrusionOk="0" h="1605" w="1605">
                  <a:moveTo>
                    <a:pt x="803" y="100"/>
                  </a:moveTo>
                  <a:cubicBezTo>
                    <a:pt x="1204" y="100"/>
                    <a:pt x="1504" y="426"/>
                    <a:pt x="1504" y="802"/>
                  </a:cubicBezTo>
                  <a:cubicBezTo>
                    <a:pt x="1504" y="1178"/>
                    <a:pt x="1204" y="1504"/>
                    <a:pt x="803" y="1504"/>
                  </a:cubicBezTo>
                  <a:cubicBezTo>
                    <a:pt x="427" y="1504"/>
                    <a:pt x="101" y="1178"/>
                    <a:pt x="101" y="802"/>
                  </a:cubicBezTo>
                  <a:cubicBezTo>
                    <a:pt x="101" y="426"/>
                    <a:pt x="427" y="100"/>
                    <a:pt x="803" y="100"/>
                  </a:cubicBezTo>
                  <a:close/>
                  <a:moveTo>
                    <a:pt x="803" y="0"/>
                  </a:moveTo>
                  <a:cubicBezTo>
                    <a:pt x="377" y="0"/>
                    <a:pt x="1" y="351"/>
                    <a:pt x="1" y="802"/>
                  </a:cubicBezTo>
                  <a:cubicBezTo>
                    <a:pt x="1" y="1253"/>
                    <a:pt x="377" y="1604"/>
                    <a:pt x="803" y="1604"/>
                  </a:cubicBezTo>
                  <a:cubicBezTo>
                    <a:pt x="1254" y="1604"/>
                    <a:pt x="1605" y="1253"/>
                    <a:pt x="1605" y="802"/>
                  </a:cubicBezTo>
                  <a:cubicBezTo>
                    <a:pt x="1605" y="351"/>
                    <a:pt x="1254" y="0"/>
                    <a:pt x="803"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g213a80372ee_0_12"/>
            <p:cNvSpPr/>
            <p:nvPr/>
          </p:nvSpPr>
          <p:spPr>
            <a:xfrm>
              <a:off x="5210050" y="4156675"/>
              <a:ext cx="40125" cy="40125"/>
            </a:xfrm>
            <a:custGeom>
              <a:rect b="b" l="l" r="r" t="t"/>
              <a:pathLst>
                <a:path extrusionOk="0" h="1605" w="1605">
                  <a:moveTo>
                    <a:pt x="803" y="101"/>
                  </a:moveTo>
                  <a:cubicBezTo>
                    <a:pt x="1179" y="101"/>
                    <a:pt x="1505" y="402"/>
                    <a:pt x="1505" y="803"/>
                  </a:cubicBezTo>
                  <a:cubicBezTo>
                    <a:pt x="1505" y="1179"/>
                    <a:pt x="1179" y="1504"/>
                    <a:pt x="803" y="1504"/>
                  </a:cubicBezTo>
                  <a:cubicBezTo>
                    <a:pt x="402" y="1504"/>
                    <a:pt x="101" y="1179"/>
                    <a:pt x="101" y="803"/>
                  </a:cubicBezTo>
                  <a:cubicBezTo>
                    <a:pt x="101" y="402"/>
                    <a:pt x="402" y="101"/>
                    <a:pt x="803" y="101"/>
                  </a:cubicBezTo>
                  <a:close/>
                  <a:moveTo>
                    <a:pt x="803" y="1"/>
                  </a:moveTo>
                  <a:cubicBezTo>
                    <a:pt x="352" y="1"/>
                    <a:pt x="1" y="352"/>
                    <a:pt x="1" y="803"/>
                  </a:cubicBezTo>
                  <a:cubicBezTo>
                    <a:pt x="1" y="1229"/>
                    <a:pt x="352" y="1605"/>
                    <a:pt x="803" y="1605"/>
                  </a:cubicBezTo>
                  <a:cubicBezTo>
                    <a:pt x="1229" y="1605"/>
                    <a:pt x="1605" y="1229"/>
                    <a:pt x="1605" y="803"/>
                  </a:cubicBezTo>
                  <a:cubicBezTo>
                    <a:pt x="1605" y="352"/>
                    <a:pt x="1229" y="1"/>
                    <a:pt x="803"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g213a80372ee_0_12"/>
            <p:cNvSpPr/>
            <p:nvPr/>
          </p:nvSpPr>
          <p:spPr>
            <a:xfrm>
              <a:off x="5247650" y="4170825"/>
              <a:ext cx="33225" cy="7175"/>
            </a:xfrm>
            <a:custGeom>
              <a:rect b="b" l="l" r="r" t="t"/>
              <a:pathLst>
                <a:path extrusionOk="0" h="287" w="1329">
                  <a:moveTo>
                    <a:pt x="307" y="1"/>
                  </a:moveTo>
                  <a:cubicBezTo>
                    <a:pt x="151" y="1"/>
                    <a:pt x="44" y="11"/>
                    <a:pt x="26" y="11"/>
                  </a:cubicBezTo>
                  <a:lnTo>
                    <a:pt x="1" y="61"/>
                  </a:lnTo>
                  <a:lnTo>
                    <a:pt x="51" y="111"/>
                  </a:lnTo>
                  <a:cubicBezTo>
                    <a:pt x="51" y="111"/>
                    <a:pt x="146" y="101"/>
                    <a:pt x="293" y="101"/>
                  </a:cubicBezTo>
                  <a:cubicBezTo>
                    <a:pt x="537" y="101"/>
                    <a:pt x="925" y="130"/>
                    <a:pt x="1254" y="287"/>
                  </a:cubicBezTo>
                  <a:lnTo>
                    <a:pt x="1279" y="287"/>
                  </a:lnTo>
                  <a:lnTo>
                    <a:pt x="1329" y="237"/>
                  </a:lnTo>
                  <a:lnTo>
                    <a:pt x="1304" y="187"/>
                  </a:lnTo>
                  <a:cubicBezTo>
                    <a:pt x="959" y="30"/>
                    <a:pt x="566" y="1"/>
                    <a:pt x="307"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g213a80372ee_0_12"/>
            <p:cNvSpPr/>
            <p:nvPr/>
          </p:nvSpPr>
          <p:spPr>
            <a:xfrm>
              <a:off x="5893650" y="4160450"/>
              <a:ext cx="7550" cy="21950"/>
            </a:xfrm>
            <a:custGeom>
              <a:rect b="b" l="l" r="r" t="t"/>
              <a:pathLst>
                <a:path extrusionOk="0" h="878" w="302">
                  <a:moveTo>
                    <a:pt x="151" y="0"/>
                  </a:moveTo>
                  <a:cubicBezTo>
                    <a:pt x="76" y="0"/>
                    <a:pt x="0" y="176"/>
                    <a:pt x="0" y="426"/>
                  </a:cubicBezTo>
                  <a:cubicBezTo>
                    <a:pt x="0" y="677"/>
                    <a:pt x="76" y="877"/>
                    <a:pt x="151" y="877"/>
                  </a:cubicBezTo>
                  <a:cubicBezTo>
                    <a:pt x="226" y="877"/>
                    <a:pt x="301" y="677"/>
                    <a:pt x="301" y="426"/>
                  </a:cubicBezTo>
                  <a:cubicBezTo>
                    <a:pt x="301" y="176"/>
                    <a:pt x="226" y="0"/>
                    <a:pt x="151"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g213a80372ee_0_12"/>
            <p:cNvSpPr/>
            <p:nvPr/>
          </p:nvSpPr>
          <p:spPr>
            <a:xfrm>
              <a:off x="5955675" y="4162325"/>
              <a:ext cx="6925" cy="21950"/>
            </a:xfrm>
            <a:custGeom>
              <a:rect b="b" l="l" r="r" t="t"/>
              <a:pathLst>
                <a:path extrusionOk="0" h="878" w="277">
                  <a:moveTo>
                    <a:pt x="151" y="0"/>
                  </a:moveTo>
                  <a:cubicBezTo>
                    <a:pt x="76" y="0"/>
                    <a:pt x="1" y="201"/>
                    <a:pt x="1" y="451"/>
                  </a:cubicBezTo>
                  <a:cubicBezTo>
                    <a:pt x="1" y="677"/>
                    <a:pt x="76" y="877"/>
                    <a:pt x="151" y="877"/>
                  </a:cubicBezTo>
                  <a:cubicBezTo>
                    <a:pt x="226" y="877"/>
                    <a:pt x="276" y="677"/>
                    <a:pt x="276" y="451"/>
                  </a:cubicBezTo>
                  <a:cubicBezTo>
                    <a:pt x="276" y="201"/>
                    <a:pt x="226" y="0"/>
                    <a:pt x="151"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g213a80372ee_0_12"/>
            <p:cNvSpPr/>
            <p:nvPr/>
          </p:nvSpPr>
          <p:spPr>
            <a:xfrm>
              <a:off x="5162450" y="4540950"/>
              <a:ext cx="86475" cy="85075"/>
            </a:xfrm>
            <a:custGeom>
              <a:rect b="b" l="l" r="r" t="t"/>
              <a:pathLst>
                <a:path extrusionOk="0" h="3403" w="3459">
                  <a:moveTo>
                    <a:pt x="2080" y="2224"/>
                  </a:moveTo>
                  <a:cubicBezTo>
                    <a:pt x="2080" y="2224"/>
                    <a:pt x="2080" y="2299"/>
                    <a:pt x="2055" y="2424"/>
                  </a:cubicBezTo>
                  <a:cubicBezTo>
                    <a:pt x="2055" y="2299"/>
                    <a:pt x="2080" y="2224"/>
                    <a:pt x="2080" y="2224"/>
                  </a:cubicBezTo>
                  <a:close/>
                  <a:moveTo>
                    <a:pt x="1705" y="0"/>
                  </a:moveTo>
                  <a:cubicBezTo>
                    <a:pt x="1034" y="0"/>
                    <a:pt x="636" y="435"/>
                    <a:pt x="401" y="670"/>
                  </a:cubicBezTo>
                  <a:cubicBezTo>
                    <a:pt x="125" y="996"/>
                    <a:pt x="0" y="1572"/>
                    <a:pt x="50" y="2073"/>
                  </a:cubicBezTo>
                  <a:cubicBezTo>
                    <a:pt x="125" y="2575"/>
                    <a:pt x="175" y="2850"/>
                    <a:pt x="401" y="2875"/>
                  </a:cubicBezTo>
                  <a:cubicBezTo>
                    <a:pt x="476" y="2875"/>
                    <a:pt x="551" y="2825"/>
                    <a:pt x="576" y="2775"/>
                  </a:cubicBezTo>
                  <a:cubicBezTo>
                    <a:pt x="702" y="2600"/>
                    <a:pt x="752" y="2299"/>
                    <a:pt x="752" y="2299"/>
                  </a:cubicBezTo>
                  <a:lnTo>
                    <a:pt x="752" y="2324"/>
                  </a:lnTo>
                  <a:cubicBezTo>
                    <a:pt x="752" y="2449"/>
                    <a:pt x="827" y="2976"/>
                    <a:pt x="1053" y="3051"/>
                  </a:cubicBezTo>
                  <a:cubicBezTo>
                    <a:pt x="1066" y="3054"/>
                    <a:pt x="1078" y="3056"/>
                    <a:pt x="1090" y="3056"/>
                  </a:cubicBezTo>
                  <a:cubicBezTo>
                    <a:pt x="1172" y="3056"/>
                    <a:pt x="1238" y="2985"/>
                    <a:pt x="1303" y="2875"/>
                  </a:cubicBezTo>
                  <a:cubicBezTo>
                    <a:pt x="1378" y="2700"/>
                    <a:pt x="1429" y="2449"/>
                    <a:pt x="1429" y="2449"/>
                  </a:cubicBezTo>
                  <a:cubicBezTo>
                    <a:pt x="1429" y="2449"/>
                    <a:pt x="1429" y="2499"/>
                    <a:pt x="1429" y="2600"/>
                  </a:cubicBezTo>
                  <a:cubicBezTo>
                    <a:pt x="1429" y="2800"/>
                    <a:pt x="1479" y="3176"/>
                    <a:pt x="1654" y="3226"/>
                  </a:cubicBezTo>
                  <a:cubicBezTo>
                    <a:pt x="1729" y="3226"/>
                    <a:pt x="1805" y="3176"/>
                    <a:pt x="1855" y="3051"/>
                  </a:cubicBezTo>
                  <a:cubicBezTo>
                    <a:pt x="1955" y="2875"/>
                    <a:pt x="2005" y="2600"/>
                    <a:pt x="2055" y="2424"/>
                  </a:cubicBezTo>
                  <a:lnTo>
                    <a:pt x="2055" y="2424"/>
                  </a:lnTo>
                  <a:cubicBezTo>
                    <a:pt x="2030" y="2550"/>
                    <a:pt x="2005" y="2700"/>
                    <a:pt x="2005" y="2850"/>
                  </a:cubicBezTo>
                  <a:cubicBezTo>
                    <a:pt x="2005" y="3126"/>
                    <a:pt x="2030" y="3402"/>
                    <a:pt x="2181" y="3402"/>
                  </a:cubicBezTo>
                  <a:cubicBezTo>
                    <a:pt x="2184" y="3402"/>
                    <a:pt x="2188" y="3402"/>
                    <a:pt x="2192" y="3402"/>
                  </a:cubicBezTo>
                  <a:cubicBezTo>
                    <a:pt x="2525" y="3402"/>
                    <a:pt x="3309" y="2341"/>
                    <a:pt x="3384" y="1672"/>
                  </a:cubicBezTo>
                  <a:cubicBezTo>
                    <a:pt x="3459" y="996"/>
                    <a:pt x="2983" y="244"/>
                    <a:pt x="2080" y="43"/>
                  </a:cubicBezTo>
                  <a:cubicBezTo>
                    <a:pt x="1946" y="14"/>
                    <a:pt x="1821" y="0"/>
                    <a:pt x="1705"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g213a80372ee_0_12"/>
            <p:cNvSpPr/>
            <p:nvPr/>
          </p:nvSpPr>
          <p:spPr>
            <a:xfrm>
              <a:off x="5267075" y="4355925"/>
              <a:ext cx="188625" cy="169200"/>
            </a:xfrm>
            <a:custGeom>
              <a:rect b="b" l="l" r="r" t="t"/>
              <a:pathLst>
                <a:path extrusionOk="0" h="6768" w="7545">
                  <a:moveTo>
                    <a:pt x="7369" y="1"/>
                  </a:moveTo>
                  <a:lnTo>
                    <a:pt x="7319" y="51"/>
                  </a:lnTo>
                  <a:cubicBezTo>
                    <a:pt x="7319" y="76"/>
                    <a:pt x="7419" y="1630"/>
                    <a:pt x="7319" y="2457"/>
                  </a:cubicBezTo>
                  <a:cubicBezTo>
                    <a:pt x="7143" y="3835"/>
                    <a:pt x="6341" y="4913"/>
                    <a:pt x="4938" y="5740"/>
                  </a:cubicBezTo>
                  <a:cubicBezTo>
                    <a:pt x="3589" y="6542"/>
                    <a:pt x="1834" y="6670"/>
                    <a:pt x="843" y="6670"/>
                  </a:cubicBezTo>
                  <a:cubicBezTo>
                    <a:pt x="380" y="6670"/>
                    <a:pt x="84" y="6642"/>
                    <a:pt x="76" y="6642"/>
                  </a:cubicBezTo>
                  <a:lnTo>
                    <a:pt x="1" y="6692"/>
                  </a:lnTo>
                  <a:lnTo>
                    <a:pt x="51" y="6743"/>
                  </a:lnTo>
                  <a:cubicBezTo>
                    <a:pt x="51" y="6743"/>
                    <a:pt x="351" y="6768"/>
                    <a:pt x="828" y="6768"/>
                  </a:cubicBezTo>
                  <a:cubicBezTo>
                    <a:pt x="1830" y="6768"/>
                    <a:pt x="3610" y="6642"/>
                    <a:pt x="4988" y="5840"/>
                  </a:cubicBezTo>
                  <a:cubicBezTo>
                    <a:pt x="6442" y="4988"/>
                    <a:pt x="7244" y="3885"/>
                    <a:pt x="7419" y="2457"/>
                  </a:cubicBezTo>
                  <a:cubicBezTo>
                    <a:pt x="7544" y="1630"/>
                    <a:pt x="7419" y="76"/>
                    <a:pt x="7419" y="51"/>
                  </a:cubicBezTo>
                  <a:lnTo>
                    <a:pt x="7369"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g213a80372ee_0_12"/>
            <p:cNvSpPr/>
            <p:nvPr/>
          </p:nvSpPr>
          <p:spPr>
            <a:xfrm>
              <a:off x="5208800" y="4573350"/>
              <a:ext cx="11925" cy="43875"/>
            </a:xfrm>
            <a:custGeom>
              <a:rect b="b" l="l" r="r" t="t"/>
              <a:pathLst>
                <a:path extrusionOk="0" h="1755" w="477">
                  <a:moveTo>
                    <a:pt x="452" y="0"/>
                  </a:moveTo>
                  <a:lnTo>
                    <a:pt x="377" y="26"/>
                  </a:lnTo>
                  <a:cubicBezTo>
                    <a:pt x="377" y="76"/>
                    <a:pt x="126" y="1153"/>
                    <a:pt x="1" y="1755"/>
                  </a:cubicBezTo>
                  <a:cubicBezTo>
                    <a:pt x="101" y="1579"/>
                    <a:pt x="151" y="1304"/>
                    <a:pt x="201" y="1128"/>
                  </a:cubicBezTo>
                  <a:lnTo>
                    <a:pt x="201" y="1128"/>
                  </a:lnTo>
                  <a:cubicBezTo>
                    <a:pt x="176" y="1254"/>
                    <a:pt x="151" y="1404"/>
                    <a:pt x="151" y="1554"/>
                  </a:cubicBezTo>
                  <a:cubicBezTo>
                    <a:pt x="276" y="928"/>
                    <a:pt x="477" y="76"/>
                    <a:pt x="477" y="51"/>
                  </a:cubicBezTo>
                  <a:lnTo>
                    <a:pt x="452"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g213a80372ee_0_12"/>
            <p:cNvSpPr/>
            <p:nvPr/>
          </p:nvSpPr>
          <p:spPr>
            <a:xfrm>
              <a:off x="5195025" y="4570225"/>
              <a:ext cx="6275" cy="42625"/>
            </a:xfrm>
            <a:custGeom>
              <a:rect b="b" l="l" r="r" t="t"/>
              <a:pathLst>
                <a:path extrusionOk="0" h="1705" w="251">
                  <a:moveTo>
                    <a:pt x="226" y="0"/>
                  </a:moveTo>
                  <a:lnTo>
                    <a:pt x="151" y="50"/>
                  </a:lnTo>
                  <a:cubicBezTo>
                    <a:pt x="151" y="100"/>
                    <a:pt x="50" y="1078"/>
                    <a:pt x="0" y="1704"/>
                  </a:cubicBezTo>
                  <a:cubicBezTo>
                    <a:pt x="75" y="1529"/>
                    <a:pt x="126" y="1278"/>
                    <a:pt x="126" y="1278"/>
                  </a:cubicBezTo>
                  <a:cubicBezTo>
                    <a:pt x="126" y="1278"/>
                    <a:pt x="126" y="1328"/>
                    <a:pt x="126" y="1429"/>
                  </a:cubicBezTo>
                  <a:cubicBezTo>
                    <a:pt x="176" y="802"/>
                    <a:pt x="251" y="75"/>
                    <a:pt x="251" y="50"/>
                  </a:cubicBezTo>
                  <a:lnTo>
                    <a:pt x="226"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g213a80372ee_0_12"/>
            <p:cNvSpPr/>
            <p:nvPr/>
          </p:nvSpPr>
          <p:spPr>
            <a:xfrm>
              <a:off x="5176850" y="4573350"/>
              <a:ext cx="7550" cy="37000"/>
            </a:xfrm>
            <a:custGeom>
              <a:rect b="b" l="l" r="r" t="t"/>
              <a:pathLst>
                <a:path extrusionOk="0" h="1480" w="302">
                  <a:moveTo>
                    <a:pt x="276" y="0"/>
                  </a:moveTo>
                  <a:lnTo>
                    <a:pt x="201" y="26"/>
                  </a:lnTo>
                  <a:cubicBezTo>
                    <a:pt x="201" y="51"/>
                    <a:pt x="76" y="878"/>
                    <a:pt x="0" y="1479"/>
                  </a:cubicBezTo>
                  <a:cubicBezTo>
                    <a:pt x="126" y="1304"/>
                    <a:pt x="176" y="1003"/>
                    <a:pt x="176" y="1003"/>
                  </a:cubicBezTo>
                  <a:lnTo>
                    <a:pt x="176" y="1028"/>
                  </a:lnTo>
                  <a:cubicBezTo>
                    <a:pt x="226" y="552"/>
                    <a:pt x="301" y="51"/>
                    <a:pt x="301" y="51"/>
                  </a:cubicBezTo>
                  <a:lnTo>
                    <a:pt x="276"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g213a80372ee_0_12"/>
            <p:cNvSpPr/>
            <p:nvPr/>
          </p:nvSpPr>
          <p:spPr>
            <a:xfrm>
              <a:off x="5171825" y="4539275"/>
              <a:ext cx="76475" cy="69825"/>
            </a:xfrm>
            <a:custGeom>
              <a:rect b="b" l="l" r="r" t="t"/>
              <a:pathLst>
                <a:path extrusionOk="0" h="2793" w="3059">
                  <a:moveTo>
                    <a:pt x="1302" y="1"/>
                  </a:moveTo>
                  <a:cubicBezTo>
                    <a:pt x="655" y="1"/>
                    <a:pt x="272" y="415"/>
                    <a:pt x="51" y="637"/>
                  </a:cubicBezTo>
                  <a:lnTo>
                    <a:pt x="1" y="712"/>
                  </a:lnTo>
                  <a:lnTo>
                    <a:pt x="1" y="787"/>
                  </a:lnTo>
                  <a:lnTo>
                    <a:pt x="76" y="787"/>
                  </a:lnTo>
                  <a:lnTo>
                    <a:pt x="126" y="712"/>
                  </a:lnTo>
                  <a:cubicBezTo>
                    <a:pt x="329" y="509"/>
                    <a:pt x="695" y="110"/>
                    <a:pt x="1318" y="110"/>
                  </a:cubicBezTo>
                  <a:cubicBezTo>
                    <a:pt x="1466" y="110"/>
                    <a:pt x="1628" y="133"/>
                    <a:pt x="1806" y="186"/>
                  </a:cubicBezTo>
                  <a:cubicBezTo>
                    <a:pt x="2808" y="486"/>
                    <a:pt x="2908" y="862"/>
                    <a:pt x="2933" y="1288"/>
                  </a:cubicBezTo>
                  <a:cubicBezTo>
                    <a:pt x="2958" y="1739"/>
                    <a:pt x="2858" y="2115"/>
                    <a:pt x="2532" y="2717"/>
                  </a:cubicBezTo>
                  <a:lnTo>
                    <a:pt x="2557" y="2792"/>
                  </a:lnTo>
                  <a:lnTo>
                    <a:pt x="2582" y="2792"/>
                  </a:lnTo>
                  <a:lnTo>
                    <a:pt x="2633" y="2767"/>
                  </a:lnTo>
                  <a:cubicBezTo>
                    <a:pt x="2958" y="2140"/>
                    <a:pt x="3059" y="1739"/>
                    <a:pt x="3034" y="1288"/>
                  </a:cubicBezTo>
                  <a:cubicBezTo>
                    <a:pt x="3009" y="837"/>
                    <a:pt x="2883" y="411"/>
                    <a:pt x="1831" y="85"/>
                  </a:cubicBezTo>
                  <a:cubicBezTo>
                    <a:pt x="1637" y="26"/>
                    <a:pt x="1462" y="1"/>
                    <a:pt x="1302"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g213a80372ee_0_12"/>
            <p:cNvSpPr/>
            <p:nvPr/>
          </p:nvSpPr>
          <p:spPr>
            <a:xfrm>
              <a:off x="5245775" y="4576475"/>
              <a:ext cx="292625" cy="43275"/>
            </a:xfrm>
            <a:custGeom>
              <a:rect b="b" l="l" r="r" t="t"/>
              <a:pathLst>
                <a:path extrusionOk="0" h="1731" w="11705">
                  <a:moveTo>
                    <a:pt x="11630" y="1"/>
                  </a:moveTo>
                  <a:cubicBezTo>
                    <a:pt x="9758" y="1365"/>
                    <a:pt x="8069" y="1623"/>
                    <a:pt x="6373" y="1623"/>
                  </a:cubicBezTo>
                  <a:cubicBezTo>
                    <a:pt x="5888" y="1623"/>
                    <a:pt x="5403" y="1602"/>
                    <a:pt x="4913" y="1580"/>
                  </a:cubicBezTo>
                  <a:lnTo>
                    <a:pt x="4587" y="1580"/>
                  </a:lnTo>
                  <a:cubicBezTo>
                    <a:pt x="2306" y="1479"/>
                    <a:pt x="878" y="602"/>
                    <a:pt x="853" y="602"/>
                  </a:cubicBezTo>
                  <a:lnTo>
                    <a:pt x="827" y="602"/>
                  </a:lnTo>
                  <a:cubicBezTo>
                    <a:pt x="226" y="552"/>
                    <a:pt x="101" y="251"/>
                    <a:pt x="101" y="251"/>
                  </a:cubicBezTo>
                  <a:lnTo>
                    <a:pt x="25" y="201"/>
                  </a:lnTo>
                  <a:lnTo>
                    <a:pt x="0" y="276"/>
                  </a:lnTo>
                  <a:cubicBezTo>
                    <a:pt x="0" y="302"/>
                    <a:pt x="151" y="652"/>
                    <a:pt x="827" y="703"/>
                  </a:cubicBezTo>
                  <a:cubicBezTo>
                    <a:pt x="953" y="778"/>
                    <a:pt x="2381" y="1580"/>
                    <a:pt x="4587" y="1680"/>
                  </a:cubicBezTo>
                  <a:lnTo>
                    <a:pt x="4913" y="1680"/>
                  </a:lnTo>
                  <a:cubicBezTo>
                    <a:pt x="5389" y="1705"/>
                    <a:pt x="5865" y="1730"/>
                    <a:pt x="6341" y="1730"/>
                  </a:cubicBezTo>
                  <a:cubicBezTo>
                    <a:pt x="8071" y="1730"/>
                    <a:pt x="9800" y="1479"/>
                    <a:pt x="11705" y="101"/>
                  </a:cubicBezTo>
                  <a:lnTo>
                    <a:pt x="11705" y="26"/>
                  </a:lnTo>
                  <a:lnTo>
                    <a:pt x="11630"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g213a80372ee_0_12"/>
            <p:cNvSpPr/>
            <p:nvPr/>
          </p:nvSpPr>
          <p:spPr>
            <a:xfrm>
              <a:off x="5265825" y="4522600"/>
              <a:ext cx="21325" cy="71450"/>
            </a:xfrm>
            <a:custGeom>
              <a:rect b="b" l="l" r="r" t="t"/>
              <a:pathLst>
                <a:path extrusionOk="0" h="2858" w="853">
                  <a:moveTo>
                    <a:pt x="176" y="0"/>
                  </a:moveTo>
                  <a:lnTo>
                    <a:pt x="151" y="76"/>
                  </a:lnTo>
                  <a:cubicBezTo>
                    <a:pt x="752" y="1604"/>
                    <a:pt x="0" y="2757"/>
                    <a:pt x="0" y="2757"/>
                  </a:cubicBezTo>
                  <a:lnTo>
                    <a:pt x="0" y="2832"/>
                  </a:lnTo>
                  <a:lnTo>
                    <a:pt x="25" y="2858"/>
                  </a:lnTo>
                  <a:lnTo>
                    <a:pt x="76" y="2832"/>
                  </a:lnTo>
                  <a:cubicBezTo>
                    <a:pt x="76" y="2807"/>
                    <a:pt x="853" y="1629"/>
                    <a:pt x="251" y="51"/>
                  </a:cubicBezTo>
                  <a:lnTo>
                    <a:pt x="176"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g213a80372ee_0_12"/>
            <p:cNvSpPr/>
            <p:nvPr/>
          </p:nvSpPr>
          <p:spPr>
            <a:xfrm>
              <a:off x="5973850" y="4226850"/>
              <a:ext cx="41375" cy="70200"/>
            </a:xfrm>
            <a:custGeom>
              <a:rect b="b" l="l" r="r" t="t"/>
              <a:pathLst>
                <a:path extrusionOk="0" h="2808" w="1655">
                  <a:moveTo>
                    <a:pt x="928" y="1"/>
                  </a:moveTo>
                  <a:cubicBezTo>
                    <a:pt x="702" y="402"/>
                    <a:pt x="376" y="828"/>
                    <a:pt x="0" y="1129"/>
                  </a:cubicBezTo>
                  <a:cubicBezTo>
                    <a:pt x="251" y="1755"/>
                    <a:pt x="401" y="2407"/>
                    <a:pt x="502" y="2808"/>
                  </a:cubicBezTo>
                  <a:cubicBezTo>
                    <a:pt x="777" y="2657"/>
                    <a:pt x="978" y="2457"/>
                    <a:pt x="1103" y="2256"/>
                  </a:cubicBezTo>
                  <a:cubicBezTo>
                    <a:pt x="1379" y="1755"/>
                    <a:pt x="1655" y="26"/>
                    <a:pt x="928" y="1"/>
                  </a:cubicBezTo>
                  <a:close/>
                </a:path>
              </a:pathLst>
            </a:custGeom>
            <a:solidFill>
              <a:srgbClr val="916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g213a80372ee_0_12"/>
            <p:cNvSpPr/>
            <p:nvPr/>
          </p:nvSpPr>
          <p:spPr>
            <a:xfrm>
              <a:off x="5871725" y="4471225"/>
              <a:ext cx="73950" cy="122825"/>
            </a:xfrm>
            <a:custGeom>
              <a:rect b="b" l="l" r="r" t="t"/>
              <a:pathLst>
                <a:path extrusionOk="0" h="4913" w="2958">
                  <a:moveTo>
                    <a:pt x="2958" y="0"/>
                  </a:moveTo>
                  <a:lnTo>
                    <a:pt x="2958" y="0"/>
                  </a:lnTo>
                  <a:cubicBezTo>
                    <a:pt x="2381" y="351"/>
                    <a:pt x="1529" y="928"/>
                    <a:pt x="953" y="1278"/>
                  </a:cubicBezTo>
                  <a:cubicBezTo>
                    <a:pt x="652" y="1479"/>
                    <a:pt x="426" y="1629"/>
                    <a:pt x="376" y="1654"/>
                  </a:cubicBezTo>
                  <a:cubicBezTo>
                    <a:pt x="326" y="1679"/>
                    <a:pt x="226" y="1830"/>
                    <a:pt x="125" y="2005"/>
                  </a:cubicBezTo>
                  <a:cubicBezTo>
                    <a:pt x="0" y="3684"/>
                    <a:pt x="50" y="4762"/>
                    <a:pt x="50" y="4762"/>
                  </a:cubicBezTo>
                  <a:lnTo>
                    <a:pt x="1855" y="4913"/>
                  </a:lnTo>
                  <a:lnTo>
                    <a:pt x="2055" y="3409"/>
                  </a:lnTo>
                  <a:cubicBezTo>
                    <a:pt x="2582" y="3509"/>
                    <a:pt x="2857" y="3559"/>
                    <a:pt x="2857" y="3559"/>
                  </a:cubicBezTo>
                  <a:cubicBezTo>
                    <a:pt x="2857" y="3559"/>
                    <a:pt x="2907" y="1704"/>
                    <a:pt x="2958" y="0"/>
                  </a:cubicBezTo>
                  <a:close/>
                </a:path>
              </a:pathLst>
            </a:custGeom>
            <a:solidFill>
              <a:srgbClr val="916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g213a80372ee_0_12"/>
            <p:cNvSpPr/>
            <p:nvPr/>
          </p:nvSpPr>
          <p:spPr>
            <a:xfrm>
              <a:off x="5891775" y="4300800"/>
              <a:ext cx="52650" cy="260675"/>
            </a:xfrm>
            <a:custGeom>
              <a:rect b="b" l="l" r="r" t="t"/>
              <a:pathLst>
                <a:path extrusionOk="0" h="10427" w="2106">
                  <a:moveTo>
                    <a:pt x="802" y="0"/>
                  </a:moveTo>
                  <a:lnTo>
                    <a:pt x="752" y="50"/>
                  </a:lnTo>
                  <a:cubicBezTo>
                    <a:pt x="727" y="201"/>
                    <a:pt x="677" y="602"/>
                    <a:pt x="602" y="1128"/>
                  </a:cubicBezTo>
                  <a:cubicBezTo>
                    <a:pt x="476" y="2181"/>
                    <a:pt x="276" y="3735"/>
                    <a:pt x="201" y="4712"/>
                  </a:cubicBezTo>
                  <a:cubicBezTo>
                    <a:pt x="75" y="6141"/>
                    <a:pt x="0" y="10000"/>
                    <a:pt x="0" y="10025"/>
                  </a:cubicBezTo>
                  <a:lnTo>
                    <a:pt x="50" y="10075"/>
                  </a:lnTo>
                  <a:cubicBezTo>
                    <a:pt x="50" y="10100"/>
                    <a:pt x="702" y="10151"/>
                    <a:pt x="1153" y="10251"/>
                  </a:cubicBezTo>
                  <a:cubicBezTo>
                    <a:pt x="1579" y="10326"/>
                    <a:pt x="2055" y="10426"/>
                    <a:pt x="2055" y="10426"/>
                  </a:cubicBezTo>
                  <a:lnTo>
                    <a:pt x="2105" y="10376"/>
                  </a:lnTo>
                  <a:lnTo>
                    <a:pt x="2080" y="10326"/>
                  </a:lnTo>
                  <a:cubicBezTo>
                    <a:pt x="2055" y="10326"/>
                    <a:pt x="1604" y="10251"/>
                    <a:pt x="1153" y="10151"/>
                  </a:cubicBezTo>
                  <a:cubicBezTo>
                    <a:pt x="802" y="10075"/>
                    <a:pt x="251" y="10000"/>
                    <a:pt x="100" y="10000"/>
                  </a:cubicBezTo>
                  <a:cubicBezTo>
                    <a:pt x="100" y="9549"/>
                    <a:pt x="201" y="6065"/>
                    <a:pt x="301" y="4712"/>
                  </a:cubicBezTo>
                  <a:cubicBezTo>
                    <a:pt x="376" y="3760"/>
                    <a:pt x="577" y="2181"/>
                    <a:pt x="702" y="1128"/>
                  </a:cubicBezTo>
                  <a:cubicBezTo>
                    <a:pt x="777" y="627"/>
                    <a:pt x="827" y="226"/>
                    <a:pt x="852" y="75"/>
                  </a:cubicBezTo>
                  <a:lnTo>
                    <a:pt x="802"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g213a80372ee_0_12"/>
            <p:cNvSpPr/>
            <p:nvPr/>
          </p:nvSpPr>
          <p:spPr>
            <a:xfrm>
              <a:off x="5896775" y="4292025"/>
              <a:ext cx="90250" cy="16300"/>
            </a:xfrm>
            <a:custGeom>
              <a:rect b="b" l="l" r="r" t="t"/>
              <a:pathLst>
                <a:path extrusionOk="0" h="652" w="3610">
                  <a:moveTo>
                    <a:pt x="26" y="0"/>
                  </a:moveTo>
                  <a:lnTo>
                    <a:pt x="1" y="75"/>
                  </a:lnTo>
                  <a:cubicBezTo>
                    <a:pt x="26" y="75"/>
                    <a:pt x="301" y="426"/>
                    <a:pt x="803" y="527"/>
                  </a:cubicBezTo>
                  <a:lnTo>
                    <a:pt x="828" y="527"/>
                  </a:lnTo>
                  <a:cubicBezTo>
                    <a:pt x="1078" y="577"/>
                    <a:pt x="1429" y="652"/>
                    <a:pt x="1905" y="652"/>
                  </a:cubicBezTo>
                  <a:cubicBezTo>
                    <a:pt x="2382" y="652"/>
                    <a:pt x="2983" y="577"/>
                    <a:pt x="3585" y="251"/>
                  </a:cubicBezTo>
                  <a:lnTo>
                    <a:pt x="3610" y="176"/>
                  </a:lnTo>
                  <a:lnTo>
                    <a:pt x="3534" y="151"/>
                  </a:lnTo>
                  <a:cubicBezTo>
                    <a:pt x="2937" y="462"/>
                    <a:pt x="2373" y="552"/>
                    <a:pt x="1899" y="552"/>
                  </a:cubicBezTo>
                  <a:cubicBezTo>
                    <a:pt x="1458" y="552"/>
                    <a:pt x="1094" y="475"/>
                    <a:pt x="853" y="426"/>
                  </a:cubicBezTo>
                  <a:lnTo>
                    <a:pt x="828" y="426"/>
                  </a:lnTo>
                  <a:cubicBezTo>
                    <a:pt x="352" y="326"/>
                    <a:pt x="101" y="0"/>
                    <a:pt x="101"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g213a80372ee_0_12"/>
            <p:cNvSpPr/>
            <p:nvPr/>
          </p:nvSpPr>
          <p:spPr>
            <a:xfrm>
              <a:off x="5983875" y="4591425"/>
              <a:ext cx="40125" cy="200625"/>
            </a:xfrm>
            <a:custGeom>
              <a:rect b="b" l="l" r="r" t="t"/>
              <a:pathLst>
                <a:path extrusionOk="0" h="8025" w="1605">
                  <a:moveTo>
                    <a:pt x="1175" y="0"/>
                  </a:moveTo>
                  <a:cubicBezTo>
                    <a:pt x="1159" y="0"/>
                    <a:pt x="1144" y="2"/>
                    <a:pt x="1128" y="4"/>
                  </a:cubicBezTo>
                  <a:cubicBezTo>
                    <a:pt x="1103" y="4"/>
                    <a:pt x="752" y="79"/>
                    <a:pt x="477" y="506"/>
                  </a:cubicBezTo>
                  <a:cubicBezTo>
                    <a:pt x="76" y="1057"/>
                    <a:pt x="0" y="1959"/>
                    <a:pt x="226" y="3187"/>
                  </a:cubicBezTo>
                  <a:cubicBezTo>
                    <a:pt x="251" y="3212"/>
                    <a:pt x="251" y="3262"/>
                    <a:pt x="251" y="3288"/>
                  </a:cubicBezTo>
                  <a:cubicBezTo>
                    <a:pt x="702" y="5593"/>
                    <a:pt x="1028" y="7623"/>
                    <a:pt x="1078" y="8024"/>
                  </a:cubicBezTo>
                  <a:cubicBezTo>
                    <a:pt x="1254" y="7974"/>
                    <a:pt x="1429" y="7899"/>
                    <a:pt x="1604" y="7849"/>
                  </a:cubicBezTo>
                  <a:cubicBezTo>
                    <a:pt x="1529" y="7323"/>
                    <a:pt x="1254" y="5593"/>
                    <a:pt x="878" y="3588"/>
                  </a:cubicBezTo>
                  <a:cubicBezTo>
                    <a:pt x="827" y="3413"/>
                    <a:pt x="802" y="3237"/>
                    <a:pt x="777" y="3062"/>
                  </a:cubicBezTo>
                  <a:cubicBezTo>
                    <a:pt x="351" y="806"/>
                    <a:pt x="1203" y="556"/>
                    <a:pt x="1228" y="556"/>
                  </a:cubicBezTo>
                  <a:cubicBezTo>
                    <a:pt x="1379" y="531"/>
                    <a:pt x="1479" y="380"/>
                    <a:pt x="1454" y="230"/>
                  </a:cubicBezTo>
                  <a:cubicBezTo>
                    <a:pt x="1432" y="95"/>
                    <a:pt x="1308" y="0"/>
                    <a:pt x="1175" y="0"/>
                  </a:cubicBezTo>
                  <a:close/>
                </a:path>
              </a:pathLst>
            </a:custGeom>
            <a:solidFill>
              <a:srgbClr val="688A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g213a80372ee_0_12"/>
            <p:cNvSpPr/>
            <p:nvPr/>
          </p:nvSpPr>
          <p:spPr>
            <a:xfrm>
              <a:off x="5945650" y="4543900"/>
              <a:ext cx="109675" cy="100100"/>
            </a:xfrm>
            <a:custGeom>
              <a:rect b="b" l="l" r="r" t="t"/>
              <a:pathLst>
                <a:path extrusionOk="0" h="4004" w="4387">
                  <a:moveTo>
                    <a:pt x="3033" y="1"/>
                  </a:moveTo>
                  <a:cubicBezTo>
                    <a:pt x="3033" y="1"/>
                    <a:pt x="1504" y="853"/>
                    <a:pt x="1354" y="853"/>
                  </a:cubicBezTo>
                  <a:cubicBezTo>
                    <a:pt x="1306" y="853"/>
                    <a:pt x="1226" y="838"/>
                    <a:pt x="1131" y="838"/>
                  </a:cubicBezTo>
                  <a:cubicBezTo>
                    <a:pt x="925" y="838"/>
                    <a:pt x="648" y="908"/>
                    <a:pt x="477" y="1354"/>
                  </a:cubicBezTo>
                  <a:cubicBezTo>
                    <a:pt x="226" y="2006"/>
                    <a:pt x="1" y="2983"/>
                    <a:pt x="51" y="3284"/>
                  </a:cubicBezTo>
                  <a:cubicBezTo>
                    <a:pt x="81" y="3361"/>
                    <a:pt x="112" y="3390"/>
                    <a:pt x="149" y="3390"/>
                  </a:cubicBezTo>
                  <a:cubicBezTo>
                    <a:pt x="172" y="3390"/>
                    <a:pt x="197" y="3378"/>
                    <a:pt x="226" y="3359"/>
                  </a:cubicBezTo>
                  <a:cubicBezTo>
                    <a:pt x="301" y="3309"/>
                    <a:pt x="376" y="3183"/>
                    <a:pt x="427" y="3133"/>
                  </a:cubicBezTo>
                  <a:lnTo>
                    <a:pt x="427" y="3158"/>
                  </a:lnTo>
                  <a:lnTo>
                    <a:pt x="376" y="3234"/>
                  </a:lnTo>
                  <a:lnTo>
                    <a:pt x="376" y="3284"/>
                  </a:lnTo>
                  <a:lnTo>
                    <a:pt x="326" y="3384"/>
                  </a:lnTo>
                  <a:cubicBezTo>
                    <a:pt x="251" y="3559"/>
                    <a:pt x="201" y="3785"/>
                    <a:pt x="326" y="3835"/>
                  </a:cubicBezTo>
                  <a:cubicBezTo>
                    <a:pt x="340" y="3840"/>
                    <a:pt x="354" y="3842"/>
                    <a:pt x="368" y="3842"/>
                  </a:cubicBezTo>
                  <a:cubicBezTo>
                    <a:pt x="436" y="3842"/>
                    <a:pt x="515" y="3797"/>
                    <a:pt x="577" y="3735"/>
                  </a:cubicBezTo>
                  <a:cubicBezTo>
                    <a:pt x="677" y="3635"/>
                    <a:pt x="752" y="3509"/>
                    <a:pt x="828" y="3434"/>
                  </a:cubicBezTo>
                  <a:lnTo>
                    <a:pt x="828" y="3434"/>
                  </a:lnTo>
                  <a:cubicBezTo>
                    <a:pt x="752" y="3534"/>
                    <a:pt x="677" y="3710"/>
                    <a:pt x="652" y="3835"/>
                  </a:cubicBezTo>
                  <a:cubicBezTo>
                    <a:pt x="627" y="3910"/>
                    <a:pt x="627" y="3960"/>
                    <a:pt x="677" y="3985"/>
                  </a:cubicBezTo>
                  <a:cubicBezTo>
                    <a:pt x="694" y="3998"/>
                    <a:pt x="716" y="4004"/>
                    <a:pt x="742" y="4004"/>
                  </a:cubicBezTo>
                  <a:cubicBezTo>
                    <a:pt x="874" y="4004"/>
                    <a:pt x="1103" y="3864"/>
                    <a:pt x="1229" y="3760"/>
                  </a:cubicBezTo>
                  <a:cubicBezTo>
                    <a:pt x="1329" y="3710"/>
                    <a:pt x="1379" y="3660"/>
                    <a:pt x="1379" y="3660"/>
                  </a:cubicBezTo>
                  <a:cubicBezTo>
                    <a:pt x="1379" y="3660"/>
                    <a:pt x="1379" y="3685"/>
                    <a:pt x="1379" y="3735"/>
                  </a:cubicBezTo>
                  <a:cubicBezTo>
                    <a:pt x="1379" y="3785"/>
                    <a:pt x="1379" y="3860"/>
                    <a:pt x="1404" y="3910"/>
                  </a:cubicBezTo>
                  <a:cubicBezTo>
                    <a:pt x="1419" y="3925"/>
                    <a:pt x="1441" y="3939"/>
                    <a:pt x="1473" y="3939"/>
                  </a:cubicBezTo>
                  <a:cubicBezTo>
                    <a:pt x="1495" y="3939"/>
                    <a:pt x="1523" y="3931"/>
                    <a:pt x="1554" y="3910"/>
                  </a:cubicBezTo>
                  <a:cubicBezTo>
                    <a:pt x="1755" y="3810"/>
                    <a:pt x="2381" y="2933"/>
                    <a:pt x="2657" y="2532"/>
                  </a:cubicBezTo>
                  <a:lnTo>
                    <a:pt x="4387" y="2156"/>
                  </a:lnTo>
                  <a:cubicBezTo>
                    <a:pt x="4387" y="2156"/>
                    <a:pt x="4336" y="1830"/>
                    <a:pt x="4136" y="1429"/>
                  </a:cubicBezTo>
                  <a:cubicBezTo>
                    <a:pt x="4036" y="1254"/>
                    <a:pt x="3935" y="1053"/>
                    <a:pt x="3785" y="878"/>
                  </a:cubicBezTo>
                  <a:cubicBezTo>
                    <a:pt x="3309" y="301"/>
                    <a:pt x="3033" y="1"/>
                    <a:pt x="3033"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g213a80372ee_0_12"/>
            <p:cNvSpPr/>
            <p:nvPr/>
          </p:nvSpPr>
          <p:spPr>
            <a:xfrm>
              <a:off x="5951300" y="4588375"/>
              <a:ext cx="16925" cy="40125"/>
            </a:xfrm>
            <a:custGeom>
              <a:rect b="b" l="l" r="r" t="t"/>
              <a:pathLst>
                <a:path extrusionOk="0" h="1605" w="677">
                  <a:moveTo>
                    <a:pt x="627" y="1"/>
                  </a:moveTo>
                  <a:lnTo>
                    <a:pt x="577" y="26"/>
                  </a:lnTo>
                  <a:cubicBezTo>
                    <a:pt x="577" y="51"/>
                    <a:pt x="351" y="978"/>
                    <a:pt x="0" y="1580"/>
                  </a:cubicBezTo>
                  <a:cubicBezTo>
                    <a:pt x="100" y="1505"/>
                    <a:pt x="200" y="1355"/>
                    <a:pt x="225" y="1330"/>
                  </a:cubicBezTo>
                  <a:lnTo>
                    <a:pt x="225" y="1330"/>
                  </a:lnTo>
                  <a:cubicBezTo>
                    <a:pt x="200" y="1355"/>
                    <a:pt x="150" y="1455"/>
                    <a:pt x="100" y="1605"/>
                  </a:cubicBezTo>
                  <a:cubicBezTo>
                    <a:pt x="451" y="1003"/>
                    <a:pt x="677" y="101"/>
                    <a:pt x="677" y="51"/>
                  </a:cubicBezTo>
                  <a:lnTo>
                    <a:pt x="627" y="1"/>
                  </a:lnTo>
                  <a:close/>
                </a:path>
              </a:pathLst>
            </a:custGeom>
            <a:solidFill>
              <a:srgbClr val="60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g213a80372ee_0_12"/>
            <p:cNvSpPr/>
            <p:nvPr/>
          </p:nvSpPr>
          <p:spPr>
            <a:xfrm>
              <a:off x="5960050" y="4596525"/>
              <a:ext cx="16950" cy="43275"/>
            </a:xfrm>
            <a:custGeom>
              <a:rect b="b" l="l" r="r" t="t"/>
              <a:pathLst>
                <a:path extrusionOk="0" h="1731" w="678">
                  <a:moveTo>
                    <a:pt x="653" y="1"/>
                  </a:moveTo>
                  <a:lnTo>
                    <a:pt x="577" y="51"/>
                  </a:lnTo>
                  <a:cubicBezTo>
                    <a:pt x="577" y="51"/>
                    <a:pt x="327" y="1028"/>
                    <a:pt x="1" y="1630"/>
                  </a:cubicBezTo>
                  <a:cubicBezTo>
                    <a:pt x="101" y="1530"/>
                    <a:pt x="176" y="1404"/>
                    <a:pt x="252" y="1329"/>
                  </a:cubicBezTo>
                  <a:lnTo>
                    <a:pt x="252" y="1329"/>
                  </a:lnTo>
                  <a:cubicBezTo>
                    <a:pt x="176" y="1429"/>
                    <a:pt x="101" y="1605"/>
                    <a:pt x="76" y="1730"/>
                  </a:cubicBezTo>
                  <a:cubicBezTo>
                    <a:pt x="402" y="1104"/>
                    <a:pt x="678" y="126"/>
                    <a:pt x="678" y="76"/>
                  </a:cubicBezTo>
                  <a:lnTo>
                    <a:pt x="653" y="1"/>
                  </a:lnTo>
                  <a:close/>
                </a:path>
              </a:pathLst>
            </a:custGeom>
            <a:solidFill>
              <a:srgbClr val="60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g213a80372ee_0_12"/>
            <p:cNvSpPr/>
            <p:nvPr/>
          </p:nvSpPr>
          <p:spPr>
            <a:xfrm>
              <a:off x="5976350" y="4602175"/>
              <a:ext cx="15075" cy="35725"/>
            </a:xfrm>
            <a:custGeom>
              <a:rect b="b" l="l" r="r" t="t"/>
              <a:pathLst>
                <a:path extrusionOk="0" h="1429" w="603">
                  <a:moveTo>
                    <a:pt x="552" y="0"/>
                  </a:moveTo>
                  <a:lnTo>
                    <a:pt x="502" y="50"/>
                  </a:lnTo>
                  <a:cubicBezTo>
                    <a:pt x="477" y="50"/>
                    <a:pt x="301" y="928"/>
                    <a:pt x="1" y="1429"/>
                  </a:cubicBezTo>
                  <a:cubicBezTo>
                    <a:pt x="101" y="1379"/>
                    <a:pt x="151" y="1329"/>
                    <a:pt x="151" y="1329"/>
                  </a:cubicBezTo>
                  <a:cubicBezTo>
                    <a:pt x="151" y="1329"/>
                    <a:pt x="151" y="1354"/>
                    <a:pt x="151" y="1404"/>
                  </a:cubicBezTo>
                  <a:cubicBezTo>
                    <a:pt x="427" y="903"/>
                    <a:pt x="577" y="101"/>
                    <a:pt x="602" y="76"/>
                  </a:cubicBezTo>
                  <a:lnTo>
                    <a:pt x="552" y="0"/>
                  </a:lnTo>
                  <a:close/>
                </a:path>
              </a:pathLst>
            </a:custGeom>
            <a:solidFill>
              <a:srgbClr val="60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g213a80372ee_0_12"/>
            <p:cNvSpPr/>
            <p:nvPr/>
          </p:nvSpPr>
          <p:spPr>
            <a:xfrm>
              <a:off x="5980750" y="4579625"/>
              <a:ext cx="74575" cy="62775"/>
            </a:xfrm>
            <a:custGeom>
              <a:rect b="b" l="l" r="r" t="t"/>
              <a:pathLst>
                <a:path extrusionOk="0" h="2511" w="2983">
                  <a:moveTo>
                    <a:pt x="2732" y="0"/>
                  </a:moveTo>
                  <a:cubicBezTo>
                    <a:pt x="2005" y="376"/>
                    <a:pt x="1053" y="852"/>
                    <a:pt x="1003" y="902"/>
                  </a:cubicBezTo>
                  <a:cubicBezTo>
                    <a:pt x="952" y="952"/>
                    <a:pt x="451" y="1880"/>
                    <a:pt x="0" y="2481"/>
                  </a:cubicBezTo>
                  <a:cubicBezTo>
                    <a:pt x="15" y="2496"/>
                    <a:pt x="37" y="2510"/>
                    <a:pt x="69" y="2510"/>
                  </a:cubicBezTo>
                  <a:cubicBezTo>
                    <a:pt x="91" y="2510"/>
                    <a:pt x="119" y="2502"/>
                    <a:pt x="150" y="2481"/>
                  </a:cubicBezTo>
                  <a:cubicBezTo>
                    <a:pt x="351" y="2381"/>
                    <a:pt x="977" y="1504"/>
                    <a:pt x="1253" y="1103"/>
                  </a:cubicBezTo>
                  <a:lnTo>
                    <a:pt x="2983" y="727"/>
                  </a:lnTo>
                  <a:cubicBezTo>
                    <a:pt x="2983" y="727"/>
                    <a:pt x="2932" y="401"/>
                    <a:pt x="2732" y="0"/>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g213a80372ee_0_12"/>
            <p:cNvSpPr/>
            <p:nvPr/>
          </p:nvSpPr>
          <p:spPr>
            <a:xfrm>
              <a:off x="5316575" y="4152925"/>
              <a:ext cx="73950" cy="25075"/>
            </a:xfrm>
            <a:custGeom>
              <a:rect b="b" l="l" r="r" t="t"/>
              <a:pathLst>
                <a:path extrusionOk="0" h="1003" w="2958">
                  <a:moveTo>
                    <a:pt x="2883" y="0"/>
                  </a:moveTo>
                  <a:lnTo>
                    <a:pt x="51" y="903"/>
                  </a:lnTo>
                  <a:lnTo>
                    <a:pt x="0" y="953"/>
                  </a:lnTo>
                  <a:lnTo>
                    <a:pt x="51" y="1003"/>
                  </a:lnTo>
                  <a:lnTo>
                    <a:pt x="76" y="1003"/>
                  </a:lnTo>
                  <a:lnTo>
                    <a:pt x="2908" y="76"/>
                  </a:lnTo>
                  <a:lnTo>
                    <a:pt x="2958" y="25"/>
                  </a:lnTo>
                  <a:lnTo>
                    <a:pt x="2883"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g213a80372ee_0_12"/>
            <p:cNvSpPr/>
            <p:nvPr/>
          </p:nvSpPr>
          <p:spPr>
            <a:xfrm>
              <a:off x="4633625" y="4731875"/>
              <a:ext cx="86475" cy="236875"/>
            </a:xfrm>
            <a:custGeom>
              <a:rect b="b" l="l" r="r" t="t"/>
              <a:pathLst>
                <a:path extrusionOk="0" h="9475" w="3459">
                  <a:moveTo>
                    <a:pt x="3384" y="0"/>
                  </a:moveTo>
                  <a:cubicBezTo>
                    <a:pt x="3358" y="0"/>
                    <a:pt x="3308" y="25"/>
                    <a:pt x="3308" y="76"/>
                  </a:cubicBezTo>
                  <a:lnTo>
                    <a:pt x="2857" y="9048"/>
                  </a:lnTo>
                  <a:lnTo>
                    <a:pt x="125" y="2657"/>
                  </a:lnTo>
                  <a:lnTo>
                    <a:pt x="50" y="2607"/>
                  </a:lnTo>
                  <a:lnTo>
                    <a:pt x="0" y="2707"/>
                  </a:lnTo>
                  <a:lnTo>
                    <a:pt x="2732" y="9098"/>
                  </a:lnTo>
                  <a:lnTo>
                    <a:pt x="2832" y="9424"/>
                  </a:lnTo>
                  <a:lnTo>
                    <a:pt x="2907" y="9474"/>
                  </a:lnTo>
                  <a:lnTo>
                    <a:pt x="2907" y="9449"/>
                  </a:lnTo>
                  <a:lnTo>
                    <a:pt x="2983" y="9399"/>
                  </a:lnTo>
                  <a:lnTo>
                    <a:pt x="3459" y="76"/>
                  </a:lnTo>
                  <a:cubicBezTo>
                    <a:pt x="3459" y="50"/>
                    <a:pt x="3434" y="0"/>
                    <a:pt x="3384" y="0"/>
                  </a:cubicBezTo>
                  <a:close/>
                </a:path>
              </a:pathLst>
            </a:custGeom>
            <a:solidFill>
              <a:srgbClr val="BC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g213a80372ee_0_12"/>
            <p:cNvSpPr/>
            <p:nvPr/>
          </p:nvSpPr>
          <p:spPr>
            <a:xfrm>
              <a:off x="4705050" y="4855925"/>
              <a:ext cx="94000" cy="224975"/>
            </a:xfrm>
            <a:custGeom>
              <a:rect b="b" l="l" r="r" t="t"/>
              <a:pathLst>
                <a:path extrusionOk="0" h="8999" w="3760">
                  <a:moveTo>
                    <a:pt x="3484" y="1"/>
                  </a:moveTo>
                  <a:lnTo>
                    <a:pt x="0" y="4387"/>
                  </a:lnTo>
                  <a:lnTo>
                    <a:pt x="0" y="4462"/>
                  </a:lnTo>
                  <a:lnTo>
                    <a:pt x="3634" y="8973"/>
                  </a:lnTo>
                  <a:lnTo>
                    <a:pt x="3709" y="8998"/>
                  </a:lnTo>
                  <a:lnTo>
                    <a:pt x="3735" y="8998"/>
                  </a:lnTo>
                  <a:lnTo>
                    <a:pt x="3760" y="8898"/>
                  </a:lnTo>
                  <a:lnTo>
                    <a:pt x="126" y="4437"/>
                  </a:lnTo>
                  <a:lnTo>
                    <a:pt x="3584" y="101"/>
                  </a:lnTo>
                  <a:lnTo>
                    <a:pt x="3584" y="1"/>
                  </a:lnTo>
                  <a:close/>
                </a:path>
              </a:pathLst>
            </a:custGeom>
            <a:solidFill>
              <a:srgbClr val="BC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g213a80372ee_0_12"/>
            <p:cNvSpPr/>
            <p:nvPr/>
          </p:nvSpPr>
          <p:spPr>
            <a:xfrm>
              <a:off x="4639250" y="4974975"/>
              <a:ext cx="89625" cy="213075"/>
            </a:xfrm>
            <a:custGeom>
              <a:rect b="b" l="l" r="r" t="t"/>
              <a:pathLst>
                <a:path extrusionOk="0" h="8523" w="3585">
                  <a:moveTo>
                    <a:pt x="2682" y="1"/>
                  </a:moveTo>
                  <a:lnTo>
                    <a:pt x="2607" y="51"/>
                  </a:lnTo>
                  <a:lnTo>
                    <a:pt x="1" y="6567"/>
                  </a:lnTo>
                  <a:lnTo>
                    <a:pt x="51" y="6642"/>
                  </a:lnTo>
                  <a:lnTo>
                    <a:pt x="151" y="6617"/>
                  </a:lnTo>
                  <a:lnTo>
                    <a:pt x="2632" y="377"/>
                  </a:lnTo>
                  <a:lnTo>
                    <a:pt x="3434" y="8447"/>
                  </a:lnTo>
                  <a:lnTo>
                    <a:pt x="3509" y="8522"/>
                  </a:lnTo>
                  <a:cubicBezTo>
                    <a:pt x="3534" y="8497"/>
                    <a:pt x="3585" y="8472"/>
                    <a:pt x="3560" y="8447"/>
                  </a:cubicBezTo>
                  <a:lnTo>
                    <a:pt x="2758" y="76"/>
                  </a:lnTo>
                  <a:lnTo>
                    <a:pt x="2682" y="1"/>
                  </a:lnTo>
                  <a:close/>
                </a:path>
              </a:pathLst>
            </a:custGeom>
            <a:solidFill>
              <a:srgbClr val="BC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g213a80372ee_0_12"/>
            <p:cNvSpPr/>
            <p:nvPr/>
          </p:nvSpPr>
          <p:spPr>
            <a:xfrm>
              <a:off x="4601650" y="4956175"/>
              <a:ext cx="105300" cy="17575"/>
            </a:xfrm>
            <a:custGeom>
              <a:rect b="b" l="l" r="r" t="t"/>
              <a:pathLst>
                <a:path extrusionOk="0" h="703" w="4212">
                  <a:moveTo>
                    <a:pt x="101" y="1"/>
                  </a:moveTo>
                  <a:cubicBezTo>
                    <a:pt x="51" y="1"/>
                    <a:pt x="26" y="26"/>
                    <a:pt x="26" y="51"/>
                  </a:cubicBezTo>
                  <a:cubicBezTo>
                    <a:pt x="1" y="101"/>
                    <a:pt x="26" y="126"/>
                    <a:pt x="76" y="151"/>
                  </a:cubicBezTo>
                  <a:lnTo>
                    <a:pt x="4111" y="703"/>
                  </a:lnTo>
                  <a:lnTo>
                    <a:pt x="4136" y="703"/>
                  </a:lnTo>
                  <a:lnTo>
                    <a:pt x="4211" y="627"/>
                  </a:lnTo>
                  <a:cubicBezTo>
                    <a:pt x="4211" y="602"/>
                    <a:pt x="4186" y="552"/>
                    <a:pt x="4136" y="552"/>
                  </a:cubicBezTo>
                  <a:lnTo>
                    <a:pt x="101" y="1"/>
                  </a:lnTo>
                  <a:close/>
                </a:path>
              </a:pathLst>
            </a:custGeom>
            <a:solidFill>
              <a:srgbClr val="BC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g213a80372ee_0_12"/>
            <p:cNvSpPr/>
            <p:nvPr/>
          </p:nvSpPr>
          <p:spPr>
            <a:xfrm>
              <a:off x="4695025" y="4943025"/>
              <a:ext cx="21950" cy="47650"/>
            </a:xfrm>
            <a:custGeom>
              <a:rect b="b" l="l" r="r" t="t"/>
              <a:pathLst>
                <a:path extrusionOk="0" h="1906" w="878">
                  <a:moveTo>
                    <a:pt x="451" y="1"/>
                  </a:moveTo>
                  <a:cubicBezTo>
                    <a:pt x="201" y="1"/>
                    <a:pt x="25" y="427"/>
                    <a:pt x="0" y="953"/>
                  </a:cubicBezTo>
                  <a:cubicBezTo>
                    <a:pt x="0" y="1479"/>
                    <a:pt x="201" y="1905"/>
                    <a:pt x="451" y="1905"/>
                  </a:cubicBezTo>
                  <a:cubicBezTo>
                    <a:pt x="677" y="1905"/>
                    <a:pt x="877" y="1479"/>
                    <a:pt x="877" y="953"/>
                  </a:cubicBezTo>
                  <a:cubicBezTo>
                    <a:pt x="877" y="427"/>
                    <a:pt x="702" y="1"/>
                    <a:pt x="451" y="1"/>
                  </a:cubicBezTo>
                  <a:close/>
                </a:path>
              </a:pathLst>
            </a:custGeom>
            <a:solidFill>
              <a:srgbClr val="A1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g213a80372ee_0_12"/>
            <p:cNvSpPr/>
            <p:nvPr/>
          </p:nvSpPr>
          <p:spPr>
            <a:xfrm>
              <a:off x="4596025" y="4725600"/>
              <a:ext cx="220575" cy="482500"/>
            </a:xfrm>
            <a:custGeom>
              <a:rect b="b" l="l" r="r" t="t"/>
              <a:pathLst>
                <a:path extrusionOk="0" h="19300" w="8823">
                  <a:moveTo>
                    <a:pt x="4461" y="552"/>
                  </a:moveTo>
                  <a:cubicBezTo>
                    <a:pt x="6517" y="552"/>
                    <a:pt x="8246" y="4738"/>
                    <a:pt x="8221" y="9675"/>
                  </a:cubicBezTo>
                  <a:cubicBezTo>
                    <a:pt x="8196" y="14587"/>
                    <a:pt x="6441" y="18748"/>
                    <a:pt x="4361" y="18748"/>
                  </a:cubicBezTo>
                  <a:cubicBezTo>
                    <a:pt x="2281" y="18723"/>
                    <a:pt x="552" y="14562"/>
                    <a:pt x="577" y="9625"/>
                  </a:cubicBezTo>
                  <a:cubicBezTo>
                    <a:pt x="602" y="4713"/>
                    <a:pt x="2381" y="552"/>
                    <a:pt x="4461" y="552"/>
                  </a:cubicBezTo>
                  <a:close/>
                  <a:moveTo>
                    <a:pt x="4436" y="1"/>
                  </a:moveTo>
                  <a:cubicBezTo>
                    <a:pt x="2005" y="1"/>
                    <a:pt x="50" y="4211"/>
                    <a:pt x="25" y="9625"/>
                  </a:cubicBezTo>
                  <a:cubicBezTo>
                    <a:pt x="0" y="15038"/>
                    <a:pt x="1905" y="19274"/>
                    <a:pt x="4361" y="19299"/>
                  </a:cubicBezTo>
                  <a:cubicBezTo>
                    <a:pt x="6817" y="19299"/>
                    <a:pt x="8747" y="15063"/>
                    <a:pt x="8797" y="9675"/>
                  </a:cubicBezTo>
                  <a:cubicBezTo>
                    <a:pt x="8822" y="4261"/>
                    <a:pt x="6918" y="1"/>
                    <a:pt x="4436" y="1"/>
                  </a:cubicBezTo>
                  <a:close/>
                </a:path>
              </a:pathLst>
            </a:custGeom>
            <a:solidFill>
              <a:srgbClr val="C49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g213a80372ee_0_12"/>
            <p:cNvSpPr/>
            <p:nvPr/>
          </p:nvSpPr>
          <p:spPr>
            <a:xfrm>
              <a:off x="4775850" y="5102175"/>
              <a:ext cx="70200" cy="60175"/>
            </a:xfrm>
            <a:custGeom>
              <a:rect b="b" l="l" r="r" t="t"/>
              <a:pathLst>
                <a:path extrusionOk="0" h="2407" w="2808">
                  <a:moveTo>
                    <a:pt x="25" y="0"/>
                  </a:moveTo>
                  <a:lnTo>
                    <a:pt x="0" y="76"/>
                  </a:lnTo>
                  <a:lnTo>
                    <a:pt x="953" y="2356"/>
                  </a:lnTo>
                  <a:lnTo>
                    <a:pt x="1003" y="2406"/>
                  </a:lnTo>
                  <a:lnTo>
                    <a:pt x="1053" y="2381"/>
                  </a:lnTo>
                  <a:lnTo>
                    <a:pt x="2807" y="502"/>
                  </a:lnTo>
                  <a:lnTo>
                    <a:pt x="2807" y="401"/>
                  </a:lnTo>
                  <a:lnTo>
                    <a:pt x="2707" y="401"/>
                  </a:lnTo>
                  <a:lnTo>
                    <a:pt x="1028" y="2206"/>
                  </a:lnTo>
                  <a:lnTo>
                    <a:pt x="126" y="26"/>
                  </a:lnTo>
                  <a:lnTo>
                    <a:pt x="25" y="0"/>
                  </a:lnTo>
                  <a:close/>
                </a:path>
              </a:pathLst>
            </a:custGeom>
            <a:solidFill>
              <a:srgbClr val="BC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g213a80372ee_0_12"/>
            <p:cNvSpPr/>
            <p:nvPr/>
          </p:nvSpPr>
          <p:spPr>
            <a:xfrm>
              <a:off x="4799025" y="5157950"/>
              <a:ext cx="58925" cy="65175"/>
            </a:xfrm>
            <a:custGeom>
              <a:rect b="b" l="l" r="r" t="t"/>
              <a:pathLst>
                <a:path extrusionOk="0" h="2607" w="2357">
                  <a:moveTo>
                    <a:pt x="26" y="0"/>
                  </a:moveTo>
                  <a:lnTo>
                    <a:pt x="1" y="75"/>
                  </a:lnTo>
                  <a:lnTo>
                    <a:pt x="527" y="2531"/>
                  </a:lnTo>
                  <a:lnTo>
                    <a:pt x="602" y="2607"/>
                  </a:lnTo>
                  <a:cubicBezTo>
                    <a:pt x="652" y="2582"/>
                    <a:pt x="677" y="2556"/>
                    <a:pt x="652" y="2506"/>
                  </a:cubicBezTo>
                  <a:lnTo>
                    <a:pt x="176" y="150"/>
                  </a:lnTo>
                  <a:lnTo>
                    <a:pt x="2256" y="677"/>
                  </a:lnTo>
                  <a:lnTo>
                    <a:pt x="2357" y="627"/>
                  </a:lnTo>
                  <a:lnTo>
                    <a:pt x="2306" y="551"/>
                  </a:lnTo>
                  <a:lnTo>
                    <a:pt x="101" y="0"/>
                  </a:lnTo>
                  <a:close/>
                </a:path>
              </a:pathLst>
            </a:custGeom>
            <a:solidFill>
              <a:srgbClr val="BC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g213a80372ee_0_12"/>
            <p:cNvSpPr/>
            <p:nvPr/>
          </p:nvSpPr>
          <p:spPr>
            <a:xfrm>
              <a:off x="4739500" y="5142275"/>
              <a:ext cx="63300" cy="68950"/>
            </a:xfrm>
            <a:custGeom>
              <a:rect b="b" l="l" r="r" t="t"/>
              <a:pathLst>
                <a:path extrusionOk="0" h="2758" w="2532">
                  <a:moveTo>
                    <a:pt x="76" y="0"/>
                  </a:moveTo>
                  <a:lnTo>
                    <a:pt x="1" y="51"/>
                  </a:lnTo>
                  <a:lnTo>
                    <a:pt x="51" y="126"/>
                  </a:lnTo>
                  <a:lnTo>
                    <a:pt x="2331" y="777"/>
                  </a:lnTo>
                  <a:cubicBezTo>
                    <a:pt x="878" y="2632"/>
                    <a:pt x="903" y="2682"/>
                    <a:pt x="953" y="2732"/>
                  </a:cubicBezTo>
                  <a:lnTo>
                    <a:pt x="1003" y="2757"/>
                  </a:lnTo>
                  <a:lnTo>
                    <a:pt x="1053" y="2757"/>
                  </a:lnTo>
                  <a:lnTo>
                    <a:pt x="1078" y="2707"/>
                  </a:lnTo>
                  <a:cubicBezTo>
                    <a:pt x="1128" y="2557"/>
                    <a:pt x="1981" y="1454"/>
                    <a:pt x="2507" y="777"/>
                  </a:cubicBezTo>
                  <a:lnTo>
                    <a:pt x="2532" y="702"/>
                  </a:lnTo>
                  <a:lnTo>
                    <a:pt x="2482" y="677"/>
                  </a:lnTo>
                  <a:lnTo>
                    <a:pt x="76" y="0"/>
                  </a:lnTo>
                  <a:close/>
                </a:path>
              </a:pathLst>
            </a:custGeom>
            <a:solidFill>
              <a:srgbClr val="BC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g213a80372ee_0_12"/>
            <p:cNvSpPr/>
            <p:nvPr/>
          </p:nvSpPr>
          <p:spPr>
            <a:xfrm>
              <a:off x="4788375" y="5147925"/>
              <a:ext cx="25100" cy="25700"/>
            </a:xfrm>
            <a:custGeom>
              <a:rect b="b" l="l" r="r" t="t"/>
              <a:pathLst>
                <a:path extrusionOk="0" h="1028" w="1004">
                  <a:moveTo>
                    <a:pt x="502" y="0"/>
                  </a:moveTo>
                  <a:cubicBezTo>
                    <a:pt x="226" y="0"/>
                    <a:pt x="1" y="226"/>
                    <a:pt x="1" y="501"/>
                  </a:cubicBezTo>
                  <a:cubicBezTo>
                    <a:pt x="1" y="802"/>
                    <a:pt x="226" y="1028"/>
                    <a:pt x="502" y="1028"/>
                  </a:cubicBezTo>
                  <a:cubicBezTo>
                    <a:pt x="778" y="1028"/>
                    <a:pt x="1003" y="802"/>
                    <a:pt x="1003" y="501"/>
                  </a:cubicBezTo>
                  <a:cubicBezTo>
                    <a:pt x="1003" y="226"/>
                    <a:pt x="778" y="0"/>
                    <a:pt x="502" y="0"/>
                  </a:cubicBezTo>
                  <a:close/>
                </a:path>
              </a:pathLst>
            </a:custGeom>
            <a:solidFill>
              <a:srgbClr val="A1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g213a80372ee_0_12"/>
            <p:cNvSpPr/>
            <p:nvPr/>
          </p:nvSpPr>
          <p:spPr>
            <a:xfrm>
              <a:off x="4735750" y="5093400"/>
              <a:ext cx="130350" cy="134750"/>
            </a:xfrm>
            <a:custGeom>
              <a:rect b="b" l="l" r="r" t="t"/>
              <a:pathLst>
                <a:path extrusionOk="0" h="5390" w="5214">
                  <a:moveTo>
                    <a:pt x="2607" y="427"/>
                  </a:moveTo>
                  <a:cubicBezTo>
                    <a:pt x="3810" y="427"/>
                    <a:pt x="4787" y="1429"/>
                    <a:pt x="4787" y="2682"/>
                  </a:cubicBezTo>
                  <a:cubicBezTo>
                    <a:pt x="4787" y="3935"/>
                    <a:pt x="3810" y="4963"/>
                    <a:pt x="2607" y="4963"/>
                  </a:cubicBezTo>
                  <a:cubicBezTo>
                    <a:pt x="1404" y="4963"/>
                    <a:pt x="426" y="3935"/>
                    <a:pt x="426" y="2682"/>
                  </a:cubicBezTo>
                  <a:cubicBezTo>
                    <a:pt x="426" y="1429"/>
                    <a:pt x="1404" y="427"/>
                    <a:pt x="2607" y="427"/>
                  </a:cubicBezTo>
                  <a:close/>
                  <a:moveTo>
                    <a:pt x="2607" y="1"/>
                  </a:moveTo>
                  <a:cubicBezTo>
                    <a:pt x="1178" y="1"/>
                    <a:pt x="0" y="1204"/>
                    <a:pt x="0" y="2682"/>
                  </a:cubicBezTo>
                  <a:cubicBezTo>
                    <a:pt x="0" y="4161"/>
                    <a:pt x="1178" y="5389"/>
                    <a:pt x="2607" y="5389"/>
                  </a:cubicBezTo>
                  <a:cubicBezTo>
                    <a:pt x="4035" y="5389"/>
                    <a:pt x="5213" y="4161"/>
                    <a:pt x="5213" y="2682"/>
                  </a:cubicBezTo>
                  <a:cubicBezTo>
                    <a:pt x="5213" y="1204"/>
                    <a:pt x="4035" y="1"/>
                    <a:pt x="2607" y="1"/>
                  </a:cubicBezTo>
                  <a:close/>
                </a:path>
              </a:pathLst>
            </a:custGeom>
            <a:solidFill>
              <a:srgbClr val="C49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g213a80372ee_0_12"/>
            <p:cNvSpPr/>
            <p:nvPr/>
          </p:nvSpPr>
          <p:spPr>
            <a:xfrm>
              <a:off x="4262050" y="4763200"/>
              <a:ext cx="432375" cy="77725"/>
            </a:xfrm>
            <a:custGeom>
              <a:rect b="b" l="l" r="r" t="t"/>
              <a:pathLst>
                <a:path extrusionOk="0" h="3109" w="17295">
                  <a:moveTo>
                    <a:pt x="12858" y="0"/>
                  </a:moveTo>
                  <a:lnTo>
                    <a:pt x="1" y="452"/>
                  </a:lnTo>
                  <a:lnTo>
                    <a:pt x="4061" y="3108"/>
                  </a:lnTo>
                  <a:lnTo>
                    <a:pt x="17294" y="2181"/>
                  </a:lnTo>
                  <a:lnTo>
                    <a:pt x="12858" y="0"/>
                  </a:lnTo>
                  <a:close/>
                </a:path>
              </a:pathLst>
            </a:custGeom>
            <a:solidFill>
              <a:srgbClr val="FF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g213a80372ee_0_12"/>
            <p:cNvSpPr/>
            <p:nvPr/>
          </p:nvSpPr>
          <p:spPr>
            <a:xfrm>
              <a:off x="4230725" y="4338375"/>
              <a:ext cx="406050" cy="436125"/>
            </a:xfrm>
            <a:custGeom>
              <a:rect b="b" l="l" r="r" t="t"/>
              <a:pathLst>
                <a:path extrusionOk="0" h="17445" w="16242">
                  <a:moveTo>
                    <a:pt x="15088" y="1"/>
                  </a:moveTo>
                  <a:lnTo>
                    <a:pt x="1" y="477"/>
                  </a:lnTo>
                  <a:lnTo>
                    <a:pt x="1254" y="17445"/>
                  </a:lnTo>
                  <a:lnTo>
                    <a:pt x="16241" y="17194"/>
                  </a:lnTo>
                  <a:lnTo>
                    <a:pt x="15088" y="1"/>
                  </a:lnTo>
                  <a:close/>
                </a:path>
              </a:pathLst>
            </a:custGeom>
            <a:solidFill>
              <a:srgbClr val="C1D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g213a80372ee_0_12"/>
            <p:cNvSpPr/>
            <p:nvPr/>
          </p:nvSpPr>
          <p:spPr>
            <a:xfrm>
              <a:off x="4604175" y="4267575"/>
              <a:ext cx="35725" cy="475600"/>
            </a:xfrm>
            <a:custGeom>
              <a:rect b="b" l="l" r="r" t="t"/>
              <a:pathLst>
                <a:path extrusionOk="0" h="19024" w="1429">
                  <a:moveTo>
                    <a:pt x="752" y="1"/>
                  </a:moveTo>
                  <a:cubicBezTo>
                    <a:pt x="677" y="1"/>
                    <a:pt x="602" y="51"/>
                    <a:pt x="577" y="126"/>
                  </a:cubicBezTo>
                  <a:lnTo>
                    <a:pt x="0" y="2657"/>
                  </a:lnTo>
                  <a:lnTo>
                    <a:pt x="0" y="2683"/>
                  </a:lnTo>
                  <a:lnTo>
                    <a:pt x="1153" y="18898"/>
                  </a:lnTo>
                  <a:cubicBezTo>
                    <a:pt x="1153" y="18948"/>
                    <a:pt x="1228" y="19023"/>
                    <a:pt x="1303" y="19023"/>
                  </a:cubicBezTo>
                  <a:cubicBezTo>
                    <a:pt x="1379" y="18998"/>
                    <a:pt x="1429" y="18948"/>
                    <a:pt x="1429" y="18873"/>
                  </a:cubicBezTo>
                  <a:lnTo>
                    <a:pt x="276" y="2683"/>
                  </a:lnTo>
                  <a:lnTo>
                    <a:pt x="852" y="176"/>
                  </a:lnTo>
                  <a:cubicBezTo>
                    <a:pt x="877" y="101"/>
                    <a:pt x="827" y="26"/>
                    <a:pt x="752" y="1"/>
                  </a:cubicBezTo>
                  <a:close/>
                </a:path>
              </a:pathLst>
            </a:custGeom>
            <a:solidFill>
              <a:srgbClr val="CEBE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g213a80372ee_0_12"/>
            <p:cNvSpPr/>
            <p:nvPr/>
          </p:nvSpPr>
          <p:spPr>
            <a:xfrm>
              <a:off x="4624225" y="4580600"/>
              <a:ext cx="94625" cy="234000"/>
            </a:xfrm>
            <a:custGeom>
              <a:rect b="b" l="l" r="r" t="t"/>
              <a:pathLst>
                <a:path extrusionOk="0" h="9360" w="3785">
                  <a:moveTo>
                    <a:pt x="148" y="1"/>
                  </a:moveTo>
                  <a:cubicBezTo>
                    <a:pt x="121" y="1"/>
                    <a:pt x="86" y="19"/>
                    <a:pt x="50" y="36"/>
                  </a:cubicBezTo>
                  <a:cubicBezTo>
                    <a:pt x="25" y="61"/>
                    <a:pt x="0" y="111"/>
                    <a:pt x="0" y="137"/>
                  </a:cubicBezTo>
                  <a:lnTo>
                    <a:pt x="451" y="8182"/>
                  </a:lnTo>
                  <a:cubicBezTo>
                    <a:pt x="451" y="8282"/>
                    <a:pt x="526" y="8332"/>
                    <a:pt x="602" y="8332"/>
                  </a:cubicBezTo>
                  <a:cubicBezTo>
                    <a:pt x="677" y="8332"/>
                    <a:pt x="727" y="8257"/>
                    <a:pt x="727" y="8182"/>
                  </a:cubicBezTo>
                  <a:lnTo>
                    <a:pt x="301" y="337"/>
                  </a:lnTo>
                  <a:lnTo>
                    <a:pt x="301" y="337"/>
                  </a:lnTo>
                  <a:lnTo>
                    <a:pt x="2983" y="1239"/>
                  </a:lnTo>
                  <a:lnTo>
                    <a:pt x="3484" y="9234"/>
                  </a:lnTo>
                  <a:cubicBezTo>
                    <a:pt x="3509" y="9310"/>
                    <a:pt x="3559" y="9360"/>
                    <a:pt x="3634" y="9360"/>
                  </a:cubicBezTo>
                  <a:cubicBezTo>
                    <a:pt x="3709" y="9360"/>
                    <a:pt x="3785" y="9284"/>
                    <a:pt x="3760" y="9209"/>
                  </a:cubicBezTo>
                  <a:lnTo>
                    <a:pt x="3258" y="1114"/>
                  </a:lnTo>
                  <a:cubicBezTo>
                    <a:pt x="3258" y="1064"/>
                    <a:pt x="3233" y="1014"/>
                    <a:pt x="3158" y="1014"/>
                  </a:cubicBezTo>
                  <a:lnTo>
                    <a:pt x="176" y="11"/>
                  </a:lnTo>
                  <a:cubicBezTo>
                    <a:pt x="168" y="4"/>
                    <a:pt x="159" y="1"/>
                    <a:pt x="148" y="1"/>
                  </a:cubicBezTo>
                  <a:close/>
                </a:path>
              </a:pathLst>
            </a:custGeom>
            <a:solidFill>
              <a:srgbClr val="CEBE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g213a80372ee_0_12"/>
            <p:cNvSpPr/>
            <p:nvPr/>
          </p:nvSpPr>
          <p:spPr>
            <a:xfrm>
              <a:off x="4701900" y="4653325"/>
              <a:ext cx="93400" cy="463900"/>
            </a:xfrm>
            <a:custGeom>
              <a:rect b="b" l="l" r="r" t="t"/>
              <a:pathLst>
                <a:path extrusionOk="0" h="18556" w="3736">
                  <a:moveTo>
                    <a:pt x="170" y="0"/>
                  </a:moveTo>
                  <a:cubicBezTo>
                    <a:pt x="115" y="0"/>
                    <a:pt x="64" y="28"/>
                    <a:pt x="26" y="85"/>
                  </a:cubicBezTo>
                  <a:cubicBezTo>
                    <a:pt x="1" y="135"/>
                    <a:pt x="26" y="235"/>
                    <a:pt x="101" y="260"/>
                  </a:cubicBezTo>
                  <a:lnTo>
                    <a:pt x="1956" y="1162"/>
                  </a:lnTo>
                  <a:lnTo>
                    <a:pt x="2332" y="6350"/>
                  </a:lnTo>
                  <a:lnTo>
                    <a:pt x="3434" y="18431"/>
                  </a:lnTo>
                  <a:cubicBezTo>
                    <a:pt x="3460" y="18506"/>
                    <a:pt x="3510" y="18556"/>
                    <a:pt x="3585" y="18556"/>
                  </a:cubicBezTo>
                  <a:cubicBezTo>
                    <a:pt x="3660" y="18556"/>
                    <a:pt x="3735" y="18481"/>
                    <a:pt x="3710" y="18406"/>
                  </a:cubicBezTo>
                  <a:lnTo>
                    <a:pt x="2607" y="6325"/>
                  </a:lnTo>
                  <a:lnTo>
                    <a:pt x="2231" y="1062"/>
                  </a:lnTo>
                  <a:cubicBezTo>
                    <a:pt x="2231" y="1037"/>
                    <a:pt x="2181" y="987"/>
                    <a:pt x="2156" y="962"/>
                  </a:cubicBezTo>
                  <a:lnTo>
                    <a:pt x="226" y="9"/>
                  </a:lnTo>
                  <a:cubicBezTo>
                    <a:pt x="208" y="3"/>
                    <a:pt x="189" y="0"/>
                    <a:pt x="170" y="0"/>
                  </a:cubicBezTo>
                  <a:close/>
                </a:path>
              </a:pathLst>
            </a:custGeom>
            <a:solidFill>
              <a:srgbClr val="FF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g213a80372ee_0_12"/>
            <p:cNvSpPr/>
            <p:nvPr/>
          </p:nvSpPr>
          <p:spPr>
            <a:xfrm>
              <a:off x="4608025" y="4555800"/>
              <a:ext cx="130250" cy="59000"/>
            </a:xfrm>
            <a:custGeom>
              <a:rect b="b" l="l" r="r" t="t"/>
              <a:pathLst>
                <a:path extrusionOk="0" h="2360" w="5210">
                  <a:moveTo>
                    <a:pt x="1404" y="0"/>
                  </a:moveTo>
                  <a:cubicBezTo>
                    <a:pt x="553" y="0"/>
                    <a:pt x="0" y="680"/>
                    <a:pt x="222" y="803"/>
                  </a:cubicBezTo>
                  <a:cubicBezTo>
                    <a:pt x="878" y="1216"/>
                    <a:pt x="4646" y="2360"/>
                    <a:pt x="5010" y="2360"/>
                  </a:cubicBezTo>
                  <a:cubicBezTo>
                    <a:pt x="5022" y="2360"/>
                    <a:pt x="5030" y="2359"/>
                    <a:pt x="5034" y="2357"/>
                  </a:cubicBezTo>
                  <a:cubicBezTo>
                    <a:pt x="5184" y="2256"/>
                    <a:pt x="5210" y="1404"/>
                    <a:pt x="4708" y="978"/>
                  </a:cubicBezTo>
                  <a:cubicBezTo>
                    <a:pt x="4207" y="552"/>
                    <a:pt x="2327" y="26"/>
                    <a:pt x="1450" y="1"/>
                  </a:cubicBezTo>
                  <a:cubicBezTo>
                    <a:pt x="1435" y="0"/>
                    <a:pt x="1419" y="0"/>
                    <a:pt x="1404" y="0"/>
                  </a:cubicBezTo>
                  <a:close/>
                </a:path>
              </a:pathLst>
            </a:custGeom>
            <a:solidFill>
              <a:srgbClr val="470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g213a80372ee_0_12"/>
            <p:cNvSpPr/>
            <p:nvPr/>
          </p:nvSpPr>
          <p:spPr>
            <a:xfrm>
              <a:off x="4310300" y="4608200"/>
              <a:ext cx="504425" cy="454075"/>
            </a:xfrm>
            <a:custGeom>
              <a:rect b="b" l="l" r="r" t="t"/>
              <a:pathLst>
                <a:path extrusionOk="0" h="18163" w="20177">
                  <a:moveTo>
                    <a:pt x="6892" y="0"/>
                  </a:moveTo>
                  <a:cubicBezTo>
                    <a:pt x="6006" y="0"/>
                    <a:pt x="4791" y="324"/>
                    <a:pt x="3259" y="1238"/>
                  </a:cubicBezTo>
                  <a:cubicBezTo>
                    <a:pt x="2482" y="1714"/>
                    <a:pt x="1880" y="2090"/>
                    <a:pt x="1429" y="2416"/>
                  </a:cubicBezTo>
                  <a:cubicBezTo>
                    <a:pt x="828" y="2842"/>
                    <a:pt x="477" y="3193"/>
                    <a:pt x="276" y="3569"/>
                  </a:cubicBezTo>
                  <a:cubicBezTo>
                    <a:pt x="51" y="3995"/>
                    <a:pt x="1" y="4997"/>
                    <a:pt x="51" y="5925"/>
                  </a:cubicBezTo>
                  <a:cubicBezTo>
                    <a:pt x="76" y="6476"/>
                    <a:pt x="176" y="6977"/>
                    <a:pt x="276" y="7328"/>
                  </a:cubicBezTo>
                  <a:cubicBezTo>
                    <a:pt x="528" y="8083"/>
                    <a:pt x="1616" y="8598"/>
                    <a:pt x="3067" y="8598"/>
                  </a:cubicBezTo>
                  <a:cubicBezTo>
                    <a:pt x="3496" y="8598"/>
                    <a:pt x="3957" y="8553"/>
                    <a:pt x="4437" y="8456"/>
                  </a:cubicBezTo>
                  <a:cubicBezTo>
                    <a:pt x="4437" y="8456"/>
                    <a:pt x="5214" y="10436"/>
                    <a:pt x="6141" y="12617"/>
                  </a:cubicBezTo>
                  <a:cubicBezTo>
                    <a:pt x="7068" y="14797"/>
                    <a:pt x="9675" y="17980"/>
                    <a:pt x="9675" y="17980"/>
                  </a:cubicBezTo>
                  <a:cubicBezTo>
                    <a:pt x="9675" y="17980"/>
                    <a:pt x="9951" y="18055"/>
                    <a:pt x="10251" y="18105"/>
                  </a:cubicBezTo>
                  <a:cubicBezTo>
                    <a:pt x="10454" y="18126"/>
                    <a:pt x="10690" y="18162"/>
                    <a:pt x="10892" y="18162"/>
                  </a:cubicBezTo>
                  <a:cubicBezTo>
                    <a:pt x="10939" y="18162"/>
                    <a:pt x="10985" y="18160"/>
                    <a:pt x="11028" y="18155"/>
                  </a:cubicBezTo>
                  <a:cubicBezTo>
                    <a:pt x="11028" y="18155"/>
                    <a:pt x="10051" y="10837"/>
                    <a:pt x="9750" y="7980"/>
                  </a:cubicBezTo>
                  <a:lnTo>
                    <a:pt x="9800" y="7955"/>
                  </a:lnTo>
                  <a:lnTo>
                    <a:pt x="13885" y="7905"/>
                  </a:lnTo>
                  <a:cubicBezTo>
                    <a:pt x="13885" y="7905"/>
                    <a:pt x="13885" y="8431"/>
                    <a:pt x="14788" y="10361"/>
                  </a:cubicBezTo>
                  <a:cubicBezTo>
                    <a:pt x="15489" y="11840"/>
                    <a:pt x="17394" y="15399"/>
                    <a:pt x="18271" y="17003"/>
                  </a:cubicBezTo>
                  <a:cubicBezTo>
                    <a:pt x="18547" y="17529"/>
                    <a:pt x="18723" y="17855"/>
                    <a:pt x="18723" y="17855"/>
                  </a:cubicBezTo>
                  <a:cubicBezTo>
                    <a:pt x="18873" y="17905"/>
                    <a:pt x="19023" y="17955"/>
                    <a:pt x="19174" y="17955"/>
                  </a:cubicBezTo>
                  <a:cubicBezTo>
                    <a:pt x="19249" y="17980"/>
                    <a:pt x="19324" y="17980"/>
                    <a:pt x="19374" y="17980"/>
                  </a:cubicBezTo>
                  <a:cubicBezTo>
                    <a:pt x="19411" y="17982"/>
                    <a:pt x="19447" y="17983"/>
                    <a:pt x="19481" y="17983"/>
                  </a:cubicBezTo>
                  <a:cubicBezTo>
                    <a:pt x="19899" y="17983"/>
                    <a:pt x="20176" y="17855"/>
                    <a:pt x="20176" y="17855"/>
                  </a:cubicBezTo>
                  <a:cubicBezTo>
                    <a:pt x="20176" y="17855"/>
                    <a:pt x="19800" y="10812"/>
                    <a:pt x="19474" y="7479"/>
                  </a:cubicBezTo>
                  <a:cubicBezTo>
                    <a:pt x="19174" y="4170"/>
                    <a:pt x="18923" y="1213"/>
                    <a:pt x="17720" y="511"/>
                  </a:cubicBezTo>
                  <a:cubicBezTo>
                    <a:pt x="17294" y="257"/>
                    <a:pt x="16887" y="151"/>
                    <a:pt x="16496" y="151"/>
                  </a:cubicBezTo>
                  <a:cubicBezTo>
                    <a:pt x="15808" y="151"/>
                    <a:pt x="15170" y="481"/>
                    <a:pt x="14562" y="912"/>
                  </a:cubicBezTo>
                  <a:cubicBezTo>
                    <a:pt x="13961" y="1313"/>
                    <a:pt x="12707" y="2190"/>
                    <a:pt x="11880" y="2767"/>
                  </a:cubicBezTo>
                  <a:cubicBezTo>
                    <a:pt x="11379" y="3118"/>
                    <a:pt x="11028" y="3393"/>
                    <a:pt x="11028" y="3393"/>
                  </a:cubicBezTo>
                  <a:lnTo>
                    <a:pt x="9199" y="3393"/>
                  </a:lnTo>
                  <a:cubicBezTo>
                    <a:pt x="8998" y="2140"/>
                    <a:pt x="8773" y="1088"/>
                    <a:pt x="8572" y="737"/>
                  </a:cubicBezTo>
                  <a:cubicBezTo>
                    <a:pt x="8369" y="343"/>
                    <a:pt x="7805" y="0"/>
                    <a:pt x="6892" y="0"/>
                  </a:cubicBezTo>
                  <a:close/>
                </a:path>
              </a:pathLst>
            </a:custGeom>
            <a:solidFill>
              <a:srgbClr val="871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g213a80372ee_0_12"/>
            <p:cNvSpPr/>
            <p:nvPr/>
          </p:nvSpPr>
          <p:spPr>
            <a:xfrm>
              <a:off x="4311550" y="4675475"/>
              <a:ext cx="255050" cy="385375"/>
            </a:xfrm>
            <a:custGeom>
              <a:rect b="b" l="l" r="r" t="t"/>
              <a:pathLst>
                <a:path extrusionOk="0" h="15415" w="10202">
                  <a:moveTo>
                    <a:pt x="5239" y="1"/>
                  </a:moveTo>
                  <a:lnTo>
                    <a:pt x="5239" y="1"/>
                  </a:lnTo>
                  <a:cubicBezTo>
                    <a:pt x="4161" y="978"/>
                    <a:pt x="3986" y="3509"/>
                    <a:pt x="3986" y="3509"/>
                  </a:cubicBezTo>
                  <a:cubicBezTo>
                    <a:pt x="3986" y="3509"/>
                    <a:pt x="2593" y="3989"/>
                    <a:pt x="1834" y="3989"/>
                  </a:cubicBezTo>
                  <a:cubicBezTo>
                    <a:pt x="1798" y="3989"/>
                    <a:pt x="1763" y="3988"/>
                    <a:pt x="1730" y="3986"/>
                  </a:cubicBezTo>
                  <a:cubicBezTo>
                    <a:pt x="1179" y="3961"/>
                    <a:pt x="502" y="3810"/>
                    <a:pt x="1" y="3234"/>
                  </a:cubicBezTo>
                  <a:lnTo>
                    <a:pt x="1" y="3234"/>
                  </a:lnTo>
                  <a:cubicBezTo>
                    <a:pt x="26" y="3785"/>
                    <a:pt x="126" y="4286"/>
                    <a:pt x="226" y="4637"/>
                  </a:cubicBezTo>
                  <a:cubicBezTo>
                    <a:pt x="478" y="5392"/>
                    <a:pt x="1566" y="5907"/>
                    <a:pt x="3017" y="5907"/>
                  </a:cubicBezTo>
                  <a:cubicBezTo>
                    <a:pt x="3446" y="5907"/>
                    <a:pt x="3907" y="5862"/>
                    <a:pt x="4387" y="5765"/>
                  </a:cubicBezTo>
                  <a:cubicBezTo>
                    <a:pt x="4387" y="5765"/>
                    <a:pt x="5164" y="7745"/>
                    <a:pt x="6091" y="9926"/>
                  </a:cubicBezTo>
                  <a:cubicBezTo>
                    <a:pt x="7018" y="12106"/>
                    <a:pt x="9625" y="15289"/>
                    <a:pt x="9625" y="15289"/>
                  </a:cubicBezTo>
                  <a:cubicBezTo>
                    <a:pt x="9625" y="15289"/>
                    <a:pt x="9901" y="15364"/>
                    <a:pt x="10201" y="15414"/>
                  </a:cubicBezTo>
                  <a:cubicBezTo>
                    <a:pt x="9274" y="13685"/>
                    <a:pt x="7068" y="9449"/>
                    <a:pt x="6066" y="6617"/>
                  </a:cubicBezTo>
                  <a:cubicBezTo>
                    <a:pt x="4813" y="3033"/>
                    <a:pt x="5239" y="1"/>
                    <a:pt x="5239" y="1"/>
                  </a:cubicBezTo>
                  <a:close/>
                </a:path>
              </a:pathLst>
            </a:custGeom>
            <a:solidFill>
              <a:srgbClr val="700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g213a80372ee_0_12"/>
            <p:cNvSpPr/>
            <p:nvPr/>
          </p:nvSpPr>
          <p:spPr>
            <a:xfrm>
              <a:off x="4233225" y="4247525"/>
              <a:ext cx="446775" cy="445525"/>
            </a:xfrm>
            <a:custGeom>
              <a:rect b="b" l="l" r="r" t="t"/>
              <a:pathLst>
                <a:path extrusionOk="0" h="17821" w="17871">
                  <a:moveTo>
                    <a:pt x="5740" y="1"/>
                  </a:moveTo>
                  <a:cubicBezTo>
                    <a:pt x="5089" y="1"/>
                    <a:pt x="4462" y="51"/>
                    <a:pt x="3936" y="176"/>
                  </a:cubicBezTo>
                  <a:cubicBezTo>
                    <a:pt x="2382" y="502"/>
                    <a:pt x="1329" y="1354"/>
                    <a:pt x="803" y="2607"/>
                  </a:cubicBezTo>
                  <a:cubicBezTo>
                    <a:pt x="76" y="4287"/>
                    <a:pt x="1" y="8096"/>
                    <a:pt x="1" y="8096"/>
                  </a:cubicBezTo>
                  <a:cubicBezTo>
                    <a:pt x="1" y="8096"/>
                    <a:pt x="107" y="8066"/>
                    <a:pt x="314" y="8066"/>
                  </a:cubicBezTo>
                  <a:cubicBezTo>
                    <a:pt x="610" y="8066"/>
                    <a:pt x="1113" y="8127"/>
                    <a:pt x="1805" y="8422"/>
                  </a:cubicBezTo>
                  <a:cubicBezTo>
                    <a:pt x="2081" y="8547"/>
                    <a:pt x="2357" y="8698"/>
                    <a:pt x="2557" y="8848"/>
                  </a:cubicBezTo>
                  <a:cubicBezTo>
                    <a:pt x="3334" y="9324"/>
                    <a:pt x="3685" y="9825"/>
                    <a:pt x="3685" y="9825"/>
                  </a:cubicBezTo>
                  <a:cubicBezTo>
                    <a:pt x="3685" y="9825"/>
                    <a:pt x="4111" y="10151"/>
                    <a:pt x="4688" y="10502"/>
                  </a:cubicBezTo>
                  <a:cubicBezTo>
                    <a:pt x="4913" y="10627"/>
                    <a:pt x="5164" y="10778"/>
                    <a:pt x="5440" y="10903"/>
                  </a:cubicBezTo>
                  <a:cubicBezTo>
                    <a:pt x="6342" y="11354"/>
                    <a:pt x="9876" y="12883"/>
                    <a:pt x="9876" y="12883"/>
                  </a:cubicBezTo>
                  <a:cubicBezTo>
                    <a:pt x="9876" y="12883"/>
                    <a:pt x="10628" y="12883"/>
                    <a:pt x="11079" y="12833"/>
                  </a:cubicBezTo>
                  <a:cubicBezTo>
                    <a:pt x="11099" y="12832"/>
                    <a:pt x="11118" y="12831"/>
                    <a:pt x="11137" y="12831"/>
                  </a:cubicBezTo>
                  <a:cubicBezTo>
                    <a:pt x="11572" y="12831"/>
                    <a:pt x="11776" y="13108"/>
                    <a:pt x="12257" y="13660"/>
                  </a:cubicBezTo>
                  <a:cubicBezTo>
                    <a:pt x="12783" y="14236"/>
                    <a:pt x="12833" y="14888"/>
                    <a:pt x="12708" y="15189"/>
                  </a:cubicBezTo>
                  <a:cubicBezTo>
                    <a:pt x="12675" y="15262"/>
                    <a:pt x="12643" y="15290"/>
                    <a:pt x="12613" y="15290"/>
                  </a:cubicBezTo>
                  <a:cubicBezTo>
                    <a:pt x="12551" y="15290"/>
                    <a:pt x="12499" y="15165"/>
                    <a:pt x="12482" y="15064"/>
                  </a:cubicBezTo>
                  <a:lnTo>
                    <a:pt x="12482" y="15064"/>
                  </a:lnTo>
                  <a:cubicBezTo>
                    <a:pt x="12507" y="15314"/>
                    <a:pt x="12557" y="15866"/>
                    <a:pt x="12457" y="16016"/>
                  </a:cubicBezTo>
                  <a:cubicBezTo>
                    <a:pt x="12434" y="16043"/>
                    <a:pt x="12412" y="16054"/>
                    <a:pt x="12391" y="16054"/>
                  </a:cubicBezTo>
                  <a:cubicBezTo>
                    <a:pt x="12278" y="16054"/>
                    <a:pt x="12203" y="15704"/>
                    <a:pt x="12181" y="15640"/>
                  </a:cubicBezTo>
                  <a:cubicBezTo>
                    <a:pt x="12180" y="15636"/>
                    <a:pt x="12179" y="15634"/>
                    <a:pt x="12178" y="15634"/>
                  </a:cubicBezTo>
                  <a:lnTo>
                    <a:pt x="12178" y="15634"/>
                  </a:lnTo>
                  <a:cubicBezTo>
                    <a:pt x="12161" y="15634"/>
                    <a:pt x="12197" y="16194"/>
                    <a:pt x="12031" y="16241"/>
                  </a:cubicBezTo>
                  <a:lnTo>
                    <a:pt x="11981" y="16241"/>
                  </a:lnTo>
                  <a:cubicBezTo>
                    <a:pt x="12081" y="16693"/>
                    <a:pt x="12181" y="17219"/>
                    <a:pt x="12282" y="17820"/>
                  </a:cubicBezTo>
                  <a:lnTo>
                    <a:pt x="14111" y="17820"/>
                  </a:lnTo>
                  <a:cubicBezTo>
                    <a:pt x="14111" y="17820"/>
                    <a:pt x="14462" y="17545"/>
                    <a:pt x="14963" y="17194"/>
                  </a:cubicBezTo>
                  <a:cubicBezTo>
                    <a:pt x="14938" y="16868"/>
                    <a:pt x="14838" y="15490"/>
                    <a:pt x="14587" y="13936"/>
                  </a:cubicBezTo>
                  <a:cubicBezTo>
                    <a:pt x="14312" y="12182"/>
                    <a:pt x="14061" y="9651"/>
                    <a:pt x="14061" y="9650"/>
                  </a:cubicBezTo>
                  <a:lnTo>
                    <a:pt x="14061" y="9650"/>
                  </a:lnTo>
                  <a:cubicBezTo>
                    <a:pt x="14387" y="11028"/>
                    <a:pt x="15765" y="12582"/>
                    <a:pt x="15765" y="12582"/>
                  </a:cubicBezTo>
                  <a:cubicBezTo>
                    <a:pt x="15765" y="12582"/>
                    <a:pt x="15966" y="11881"/>
                    <a:pt x="16392" y="11229"/>
                  </a:cubicBezTo>
                  <a:cubicBezTo>
                    <a:pt x="16417" y="11179"/>
                    <a:pt x="16442" y="11154"/>
                    <a:pt x="16467" y="11104"/>
                  </a:cubicBezTo>
                  <a:cubicBezTo>
                    <a:pt x="16918" y="10452"/>
                    <a:pt x="17871" y="10076"/>
                    <a:pt x="17871" y="10076"/>
                  </a:cubicBezTo>
                  <a:cubicBezTo>
                    <a:pt x="17871" y="10076"/>
                    <a:pt x="17570" y="8297"/>
                    <a:pt x="17219" y="6868"/>
                  </a:cubicBezTo>
                  <a:cubicBezTo>
                    <a:pt x="16868" y="5439"/>
                    <a:pt x="15490" y="2181"/>
                    <a:pt x="13384" y="1354"/>
                  </a:cubicBezTo>
                  <a:cubicBezTo>
                    <a:pt x="12833" y="1154"/>
                    <a:pt x="12257" y="953"/>
                    <a:pt x="11655" y="803"/>
                  </a:cubicBezTo>
                  <a:cubicBezTo>
                    <a:pt x="9826" y="327"/>
                    <a:pt x="7695" y="26"/>
                    <a:pt x="5740" y="1"/>
                  </a:cubicBezTo>
                  <a:close/>
                </a:path>
              </a:pathLst>
            </a:custGeom>
            <a:solidFill>
              <a:srgbClr val="FEC3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g213a80372ee_0_12"/>
            <p:cNvSpPr/>
            <p:nvPr/>
          </p:nvSpPr>
          <p:spPr>
            <a:xfrm>
              <a:off x="4297150" y="4365325"/>
              <a:ext cx="53275" cy="144775"/>
            </a:xfrm>
            <a:custGeom>
              <a:rect b="b" l="l" r="r" t="t"/>
              <a:pathLst>
                <a:path extrusionOk="0" h="5791" w="2131">
                  <a:moveTo>
                    <a:pt x="351" y="1"/>
                  </a:moveTo>
                  <a:cubicBezTo>
                    <a:pt x="301" y="101"/>
                    <a:pt x="151" y="2758"/>
                    <a:pt x="0" y="4136"/>
                  </a:cubicBezTo>
                  <a:cubicBezTo>
                    <a:pt x="777" y="4612"/>
                    <a:pt x="1128" y="5113"/>
                    <a:pt x="1128" y="5113"/>
                  </a:cubicBezTo>
                  <a:cubicBezTo>
                    <a:pt x="1128" y="5113"/>
                    <a:pt x="1554" y="5439"/>
                    <a:pt x="2131" y="5790"/>
                  </a:cubicBezTo>
                  <a:cubicBezTo>
                    <a:pt x="2005" y="5189"/>
                    <a:pt x="1855" y="4637"/>
                    <a:pt x="1755" y="4186"/>
                  </a:cubicBezTo>
                  <a:cubicBezTo>
                    <a:pt x="1128" y="1680"/>
                    <a:pt x="351" y="1"/>
                    <a:pt x="351" y="1"/>
                  </a:cubicBezTo>
                  <a:close/>
                </a:path>
              </a:pathLst>
            </a:custGeom>
            <a:solidFill>
              <a:srgbClr val="D8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g213a80372ee_0_12"/>
            <p:cNvSpPr/>
            <p:nvPr/>
          </p:nvSpPr>
          <p:spPr>
            <a:xfrm>
              <a:off x="4572200" y="4405425"/>
              <a:ext cx="70825" cy="287625"/>
            </a:xfrm>
            <a:custGeom>
              <a:rect b="b" l="l" r="r" t="t"/>
              <a:pathLst>
                <a:path extrusionOk="0" h="11505" w="2833">
                  <a:moveTo>
                    <a:pt x="452" y="1"/>
                  </a:moveTo>
                  <a:cubicBezTo>
                    <a:pt x="452" y="1"/>
                    <a:pt x="377" y="3735"/>
                    <a:pt x="402" y="5715"/>
                  </a:cubicBezTo>
                  <a:cubicBezTo>
                    <a:pt x="427" y="7419"/>
                    <a:pt x="101" y="10627"/>
                    <a:pt x="1" y="11504"/>
                  </a:cubicBezTo>
                  <a:lnTo>
                    <a:pt x="552" y="11504"/>
                  </a:lnTo>
                  <a:cubicBezTo>
                    <a:pt x="552" y="11504"/>
                    <a:pt x="903" y="11229"/>
                    <a:pt x="1404" y="10878"/>
                  </a:cubicBezTo>
                  <a:cubicBezTo>
                    <a:pt x="1379" y="10552"/>
                    <a:pt x="1279" y="9174"/>
                    <a:pt x="1028" y="7620"/>
                  </a:cubicBezTo>
                  <a:cubicBezTo>
                    <a:pt x="753" y="5866"/>
                    <a:pt x="502" y="3335"/>
                    <a:pt x="502" y="3334"/>
                  </a:cubicBezTo>
                  <a:lnTo>
                    <a:pt x="502" y="3334"/>
                  </a:lnTo>
                  <a:cubicBezTo>
                    <a:pt x="828" y="4712"/>
                    <a:pt x="2206" y="6266"/>
                    <a:pt x="2206" y="6266"/>
                  </a:cubicBezTo>
                  <a:cubicBezTo>
                    <a:pt x="2206" y="6266"/>
                    <a:pt x="2407" y="5565"/>
                    <a:pt x="2833" y="4913"/>
                  </a:cubicBezTo>
                  <a:cubicBezTo>
                    <a:pt x="2457" y="4512"/>
                    <a:pt x="1856" y="3785"/>
                    <a:pt x="1505" y="3133"/>
                  </a:cubicBezTo>
                  <a:cubicBezTo>
                    <a:pt x="1028" y="2156"/>
                    <a:pt x="452" y="1"/>
                    <a:pt x="452" y="1"/>
                  </a:cubicBezTo>
                  <a:close/>
                </a:path>
              </a:pathLst>
            </a:custGeom>
            <a:solidFill>
              <a:srgbClr val="D8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g213a80372ee_0_12"/>
            <p:cNvSpPr/>
            <p:nvPr/>
          </p:nvSpPr>
          <p:spPr>
            <a:xfrm>
              <a:off x="4253275" y="4646025"/>
              <a:ext cx="87750" cy="180475"/>
            </a:xfrm>
            <a:custGeom>
              <a:rect b="b" l="l" r="r" t="t"/>
              <a:pathLst>
                <a:path extrusionOk="0" h="7219" w="3510">
                  <a:moveTo>
                    <a:pt x="1" y="1"/>
                  </a:moveTo>
                  <a:lnTo>
                    <a:pt x="352" y="5139"/>
                  </a:lnTo>
                  <a:lnTo>
                    <a:pt x="3510" y="7219"/>
                  </a:lnTo>
                  <a:lnTo>
                    <a:pt x="2983" y="903"/>
                  </a:lnTo>
                  <a:lnTo>
                    <a:pt x="1" y="1"/>
                  </a:lnTo>
                  <a:close/>
                </a:path>
              </a:pathLst>
            </a:custGeom>
            <a:solidFill>
              <a:srgbClr val="CEBE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g213a80372ee_0_12"/>
            <p:cNvSpPr/>
            <p:nvPr/>
          </p:nvSpPr>
          <p:spPr>
            <a:xfrm>
              <a:off x="4334125" y="4597775"/>
              <a:ext cx="143500" cy="77725"/>
            </a:xfrm>
            <a:custGeom>
              <a:rect b="b" l="l" r="r" t="t"/>
              <a:pathLst>
                <a:path extrusionOk="0" h="3109" w="5740">
                  <a:moveTo>
                    <a:pt x="100" y="1"/>
                  </a:moveTo>
                  <a:cubicBezTo>
                    <a:pt x="50" y="1204"/>
                    <a:pt x="0" y="2382"/>
                    <a:pt x="75" y="3109"/>
                  </a:cubicBezTo>
                  <a:cubicBezTo>
                    <a:pt x="551" y="2783"/>
                    <a:pt x="1529" y="2131"/>
                    <a:pt x="2306" y="1655"/>
                  </a:cubicBezTo>
                  <a:cubicBezTo>
                    <a:pt x="3709" y="803"/>
                    <a:pt x="4862" y="477"/>
                    <a:pt x="5739" y="427"/>
                  </a:cubicBezTo>
                  <a:cubicBezTo>
                    <a:pt x="5564" y="402"/>
                    <a:pt x="5389" y="377"/>
                    <a:pt x="5163" y="352"/>
                  </a:cubicBezTo>
                  <a:cubicBezTo>
                    <a:pt x="4261" y="277"/>
                    <a:pt x="2080" y="277"/>
                    <a:pt x="100" y="1"/>
                  </a:cubicBezTo>
                  <a:close/>
                </a:path>
              </a:pathLst>
            </a:custGeom>
            <a:solidFill>
              <a:srgbClr val="D8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g213a80372ee_0_12"/>
            <p:cNvSpPr/>
            <p:nvPr/>
          </p:nvSpPr>
          <p:spPr>
            <a:xfrm>
              <a:off x="4544650" y="4620800"/>
              <a:ext cx="650" cy="3325"/>
            </a:xfrm>
            <a:custGeom>
              <a:rect b="b" l="l" r="r" t="t"/>
              <a:pathLst>
                <a:path extrusionOk="0" h="133" w="26">
                  <a:moveTo>
                    <a:pt x="0" y="1"/>
                  </a:moveTo>
                  <a:cubicBezTo>
                    <a:pt x="0" y="1"/>
                    <a:pt x="0" y="3"/>
                    <a:pt x="0" y="7"/>
                  </a:cubicBezTo>
                  <a:cubicBezTo>
                    <a:pt x="0" y="32"/>
                    <a:pt x="0" y="82"/>
                    <a:pt x="25" y="133"/>
                  </a:cubicBezTo>
                  <a:cubicBezTo>
                    <a:pt x="4" y="49"/>
                    <a:pt x="1" y="1"/>
                    <a:pt x="0"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g213a80372ee_0_12"/>
            <p:cNvSpPr/>
            <p:nvPr/>
          </p:nvSpPr>
          <p:spPr>
            <a:xfrm>
              <a:off x="4249525" y="4604675"/>
              <a:ext cx="95275" cy="224975"/>
            </a:xfrm>
            <a:custGeom>
              <a:rect b="b" l="l" r="r" t="t"/>
              <a:pathLst>
                <a:path extrusionOk="0" h="8999" w="3811">
                  <a:moveTo>
                    <a:pt x="201" y="1"/>
                  </a:moveTo>
                  <a:cubicBezTo>
                    <a:pt x="151" y="1"/>
                    <a:pt x="101" y="1"/>
                    <a:pt x="51" y="26"/>
                  </a:cubicBezTo>
                  <a:cubicBezTo>
                    <a:pt x="26" y="51"/>
                    <a:pt x="1" y="101"/>
                    <a:pt x="1" y="151"/>
                  </a:cubicBezTo>
                  <a:lnTo>
                    <a:pt x="351" y="6818"/>
                  </a:lnTo>
                  <a:cubicBezTo>
                    <a:pt x="351" y="6893"/>
                    <a:pt x="427" y="6943"/>
                    <a:pt x="502" y="6943"/>
                  </a:cubicBezTo>
                  <a:cubicBezTo>
                    <a:pt x="577" y="6943"/>
                    <a:pt x="627" y="6868"/>
                    <a:pt x="627" y="6793"/>
                  </a:cubicBezTo>
                  <a:lnTo>
                    <a:pt x="301" y="326"/>
                  </a:lnTo>
                  <a:lnTo>
                    <a:pt x="2983" y="1229"/>
                  </a:lnTo>
                  <a:lnTo>
                    <a:pt x="3509" y="8873"/>
                  </a:lnTo>
                  <a:cubicBezTo>
                    <a:pt x="3534" y="8948"/>
                    <a:pt x="3585" y="8998"/>
                    <a:pt x="3660" y="8998"/>
                  </a:cubicBezTo>
                  <a:cubicBezTo>
                    <a:pt x="3735" y="8998"/>
                    <a:pt x="3810" y="8923"/>
                    <a:pt x="3785" y="8848"/>
                  </a:cubicBezTo>
                  <a:lnTo>
                    <a:pt x="3259" y="1128"/>
                  </a:lnTo>
                  <a:cubicBezTo>
                    <a:pt x="3259" y="1078"/>
                    <a:pt x="3234" y="1028"/>
                    <a:pt x="3158" y="1003"/>
                  </a:cubicBezTo>
                  <a:lnTo>
                    <a:pt x="201" y="1"/>
                  </a:lnTo>
                  <a:close/>
                </a:path>
              </a:pathLst>
            </a:custGeom>
            <a:solidFill>
              <a:srgbClr val="CEBE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g213a80372ee_0_12"/>
            <p:cNvSpPr/>
            <p:nvPr/>
          </p:nvSpPr>
          <p:spPr>
            <a:xfrm>
              <a:off x="4295275" y="4336500"/>
              <a:ext cx="34475" cy="159800"/>
            </a:xfrm>
            <a:custGeom>
              <a:rect b="b" l="l" r="r" t="t"/>
              <a:pathLst>
                <a:path extrusionOk="0" h="6392" w="1379">
                  <a:moveTo>
                    <a:pt x="25" y="1"/>
                  </a:moveTo>
                  <a:lnTo>
                    <a:pt x="0" y="51"/>
                  </a:lnTo>
                  <a:cubicBezTo>
                    <a:pt x="476" y="1254"/>
                    <a:pt x="1028" y="4788"/>
                    <a:pt x="1203" y="5941"/>
                  </a:cubicBezTo>
                  <a:cubicBezTo>
                    <a:pt x="1278" y="6367"/>
                    <a:pt x="1278" y="6367"/>
                    <a:pt x="1278" y="6392"/>
                  </a:cubicBezTo>
                  <a:lnTo>
                    <a:pt x="1354" y="6392"/>
                  </a:lnTo>
                  <a:lnTo>
                    <a:pt x="1379" y="6342"/>
                  </a:lnTo>
                  <a:cubicBezTo>
                    <a:pt x="1354" y="6317"/>
                    <a:pt x="1328" y="6141"/>
                    <a:pt x="1303" y="5916"/>
                  </a:cubicBezTo>
                  <a:cubicBezTo>
                    <a:pt x="1128" y="4763"/>
                    <a:pt x="577" y="1229"/>
                    <a:pt x="100" y="26"/>
                  </a:cubicBezTo>
                  <a:lnTo>
                    <a:pt x="25"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g213a80372ee_0_12"/>
            <p:cNvSpPr/>
            <p:nvPr/>
          </p:nvSpPr>
          <p:spPr>
            <a:xfrm>
              <a:off x="4580975" y="4344650"/>
              <a:ext cx="15700" cy="235625"/>
            </a:xfrm>
            <a:custGeom>
              <a:rect b="b" l="l" r="r" t="t"/>
              <a:pathLst>
                <a:path extrusionOk="0" h="9425" w="628">
                  <a:moveTo>
                    <a:pt x="201" y="1"/>
                  </a:moveTo>
                  <a:lnTo>
                    <a:pt x="126" y="26"/>
                  </a:lnTo>
                  <a:cubicBezTo>
                    <a:pt x="51" y="126"/>
                    <a:pt x="1" y="4612"/>
                    <a:pt x="101" y="5765"/>
                  </a:cubicBezTo>
                  <a:cubicBezTo>
                    <a:pt x="226" y="6943"/>
                    <a:pt x="527" y="9349"/>
                    <a:pt x="527" y="9374"/>
                  </a:cubicBezTo>
                  <a:lnTo>
                    <a:pt x="577" y="9424"/>
                  </a:lnTo>
                  <a:lnTo>
                    <a:pt x="627" y="9349"/>
                  </a:lnTo>
                  <a:cubicBezTo>
                    <a:pt x="627" y="9349"/>
                    <a:pt x="327" y="6918"/>
                    <a:pt x="201" y="5765"/>
                  </a:cubicBezTo>
                  <a:cubicBezTo>
                    <a:pt x="101" y="4587"/>
                    <a:pt x="176" y="251"/>
                    <a:pt x="226" y="51"/>
                  </a:cubicBezTo>
                  <a:lnTo>
                    <a:pt x="201"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g213a80372ee_0_12"/>
            <p:cNvSpPr/>
            <p:nvPr/>
          </p:nvSpPr>
          <p:spPr>
            <a:xfrm>
              <a:off x="4583500" y="4487500"/>
              <a:ext cx="44500" cy="75850"/>
            </a:xfrm>
            <a:custGeom>
              <a:rect b="b" l="l" r="r" t="t"/>
              <a:pathLst>
                <a:path extrusionOk="0" h="3034" w="1780">
                  <a:moveTo>
                    <a:pt x="50" y="1"/>
                  </a:moveTo>
                  <a:lnTo>
                    <a:pt x="0" y="51"/>
                  </a:lnTo>
                  <a:cubicBezTo>
                    <a:pt x="0" y="51"/>
                    <a:pt x="175" y="828"/>
                    <a:pt x="652" y="1555"/>
                  </a:cubicBezTo>
                  <a:cubicBezTo>
                    <a:pt x="1128" y="2282"/>
                    <a:pt x="1704" y="3008"/>
                    <a:pt x="1704" y="3033"/>
                  </a:cubicBezTo>
                  <a:lnTo>
                    <a:pt x="1779" y="3033"/>
                  </a:lnTo>
                  <a:lnTo>
                    <a:pt x="1779" y="2958"/>
                  </a:lnTo>
                  <a:cubicBezTo>
                    <a:pt x="1779" y="2958"/>
                    <a:pt x="1203" y="2206"/>
                    <a:pt x="727" y="1505"/>
                  </a:cubicBezTo>
                  <a:cubicBezTo>
                    <a:pt x="276" y="803"/>
                    <a:pt x="100" y="51"/>
                    <a:pt x="100" y="26"/>
                  </a:cubicBezTo>
                  <a:lnTo>
                    <a:pt x="50"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g213a80372ee_0_12"/>
            <p:cNvSpPr/>
            <p:nvPr/>
          </p:nvSpPr>
          <p:spPr>
            <a:xfrm>
              <a:off x="4405550" y="4691775"/>
              <a:ext cx="68950" cy="251900"/>
            </a:xfrm>
            <a:custGeom>
              <a:rect b="b" l="l" r="r" t="t"/>
              <a:pathLst>
                <a:path extrusionOk="0" h="10076" w="2758">
                  <a:moveTo>
                    <a:pt x="1003" y="0"/>
                  </a:moveTo>
                  <a:lnTo>
                    <a:pt x="953" y="25"/>
                  </a:lnTo>
                  <a:cubicBezTo>
                    <a:pt x="126" y="1529"/>
                    <a:pt x="0" y="3258"/>
                    <a:pt x="577" y="5138"/>
                  </a:cubicBezTo>
                  <a:cubicBezTo>
                    <a:pt x="577" y="5163"/>
                    <a:pt x="1504" y="7419"/>
                    <a:pt x="1905" y="8346"/>
                  </a:cubicBezTo>
                  <a:cubicBezTo>
                    <a:pt x="2281" y="9274"/>
                    <a:pt x="2657" y="10051"/>
                    <a:pt x="2657" y="10051"/>
                  </a:cubicBezTo>
                  <a:lnTo>
                    <a:pt x="2707" y="10076"/>
                  </a:lnTo>
                  <a:lnTo>
                    <a:pt x="2732" y="10076"/>
                  </a:lnTo>
                  <a:lnTo>
                    <a:pt x="2757" y="10000"/>
                  </a:lnTo>
                  <a:cubicBezTo>
                    <a:pt x="2732" y="10000"/>
                    <a:pt x="2381" y="9249"/>
                    <a:pt x="1980" y="8321"/>
                  </a:cubicBezTo>
                  <a:cubicBezTo>
                    <a:pt x="1604" y="7394"/>
                    <a:pt x="677" y="5113"/>
                    <a:pt x="677" y="5088"/>
                  </a:cubicBezTo>
                  <a:cubicBezTo>
                    <a:pt x="100" y="3233"/>
                    <a:pt x="226" y="1554"/>
                    <a:pt x="1028" y="76"/>
                  </a:cubicBezTo>
                  <a:lnTo>
                    <a:pt x="1003"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g213a80372ee_0_12"/>
            <p:cNvSpPr/>
            <p:nvPr/>
          </p:nvSpPr>
          <p:spPr>
            <a:xfrm>
              <a:off x="4528350" y="4640400"/>
              <a:ext cx="26975" cy="170450"/>
            </a:xfrm>
            <a:custGeom>
              <a:rect b="b" l="l" r="r" t="t"/>
              <a:pathLst>
                <a:path extrusionOk="0" h="6818" w="1079">
                  <a:moveTo>
                    <a:pt x="26" y="0"/>
                  </a:moveTo>
                  <a:lnTo>
                    <a:pt x="0" y="75"/>
                  </a:lnTo>
                  <a:cubicBezTo>
                    <a:pt x="0" y="75"/>
                    <a:pt x="126" y="552"/>
                    <a:pt x="351" y="1780"/>
                  </a:cubicBezTo>
                  <a:cubicBezTo>
                    <a:pt x="552" y="2732"/>
                    <a:pt x="777" y="4887"/>
                    <a:pt x="903" y="6040"/>
                  </a:cubicBezTo>
                  <a:cubicBezTo>
                    <a:pt x="928" y="6391"/>
                    <a:pt x="978" y="6642"/>
                    <a:pt x="978" y="6767"/>
                  </a:cubicBezTo>
                  <a:lnTo>
                    <a:pt x="1028" y="6817"/>
                  </a:lnTo>
                  <a:lnTo>
                    <a:pt x="1078" y="6742"/>
                  </a:lnTo>
                  <a:cubicBezTo>
                    <a:pt x="1078" y="6617"/>
                    <a:pt x="1053" y="6366"/>
                    <a:pt x="1003" y="6040"/>
                  </a:cubicBezTo>
                  <a:cubicBezTo>
                    <a:pt x="878" y="4862"/>
                    <a:pt x="652" y="2707"/>
                    <a:pt x="452" y="1755"/>
                  </a:cubicBezTo>
                  <a:cubicBezTo>
                    <a:pt x="226" y="526"/>
                    <a:pt x="101" y="50"/>
                    <a:pt x="101" y="50"/>
                  </a:cubicBezTo>
                  <a:lnTo>
                    <a:pt x="26"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g213a80372ee_0_12"/>
            <p:cNvSpPr/>
            <p:nvPr/>
          </p:nvSpPr>
          <p:spPr>
            <a:xfrm>
              <a:off x="4230100" y="4449175"/>
              <a:ext cx="323975" cy="204400"/>
            </a:xfrm>
            <a:custGeom>
              <a:rect b="b" l="l" r="r" t="t"/>
              <a:pathLst>
                <a:path extrusionOk="0" h="8176" w="12959">
                  <a:moveTo>
                    <a:pt x="439" y="0"/>
                  </a:moveTo>
                  <a:cubicBezTo>
                    <a:pt x="232" y="0"/>
                    <a:pt x="126" y="30"/>
                    <a:pt x="126" y="30"/>
                  </a:cubicBezTo>
                  <a:cubicBezTo>
                    <a:pt x="1" y="556"/>
                    <a:pt x="1" y="1684"/>
                    <a:pt x="76" y="2712"/>
                  </a:cubicBezTo>
                  <a:cubicBezTo>
                    <a:pt x="151" y="3439"/>
                    <a:pt x="226" y="4090"/>
                    <a:pt x="326" y="4416"/>
                  </a:cubicBezTo>
                  <a:cubicBezTo>
                    <a:pt x="326" y="4416"/>
                    <a:pt x="1179" y="5368"/>
                    <a:pt x="3359" y="5795"/>
                  </a:cubicBezTo>
                  <a:cubicBezTo>
                    <a:pt x="3660" y="5845"/>
                    <a:pt x="3961" y="5895"/>
                    <a:pt x="4261" y="5945"/>
                  </a:cubicBezTo>
                  <a:cubicBezTo>
                    <a:pt x="6241" y="6221"/>
                    <a:pt x="8422" y="6221"/>
                    <a:pt x="9324" y="6296"/>
                  </a:cubicBezTo>
                  <a:cubicBezTo>
                    <a:pt x="9550" y="6321"/>
                    <a:pt x="9725" y="6346"/>
                    <a:pt x="9900" y="6371"/>
                  </a:cubicBezTo>
                  <a:cubicBezTo>
                    <a:pt x="10527" y="6446"/>
                    <a:pt x="10803" y="6521"/>
                    <a:pt x="10803" y="6521"/>
                  </a:cubicBezTo>
                  <a:cubicBezTo>
                    <a:pt x="10803" y="6521"/>
                    <a:pt x="11479" y="6872"/>
                    <a:pt x="11655" y="7348"/>
                  </a:cubicBezTo>
                  <a:cubicBezTo>
                    <a:pt x="11805" y="7749"/>
                    <a:pt x="11956" y="8125"/>
                    <a:pt x="12106" y="8175"/>
                  </a:cubicBezTo>
                  <a:lnTo>
                    <a:pt x="12156" y="8175"/>
                  </a:lnTo>
                  <a:cubicBezTo>
                    <a:pt x="12256" y="8150"/>
                    <a:pt x="12281" y="7900"/>
                    <a:pt x="12281" y="7724"/>
                  </a:cubicBezTo>
                  <a:cubicBezTo>
                    <a:pt x="12281" y="7637"/>
                    <a:pt x="12281" y="7569"/>
                    <a:pt x="12298" y="7569"/>
                  </a:cubicBezTo>
                  <a:cubicBezTo>
                    <a:pt x="12300" y="7569"/>
                    <a:pt x="12303" y="7571"/>
                    <a:pt x="12306" y="7574"/>
                  </a:cubicBezTo>
                  <a:cubicBezTo>
                    <a:pt x="12306" y="7624"/>
                    <a:pt x="12357" y="7774"/>
                    <a:pt x="12407" y="7875"/>
                  </a:cubicBezTo>
                  <a:cubicBezTo>
                    <a:pt x="12440" y="7942"/>
                    <a:pt x="12474" y="7986"/>
                    <a:pt x="12507" y="7986"/>
                  </a:cubicBezTo>
                  <a:cubicBezTo>
                    <a:pt x="12524" y="7986"/>
                    <a:pt x="12540" y="7975"/>
                    <a:pt x="12557" y="7950"/>
                  </a:cubicBezTo>
                  <a:lnTo>
                    <a:pt x="12582" y="7950"/>
                  </a:lnTo>
                  <a:cubicBezTo>
                    <a:pt x="12657" y="7825"/>
                    <a:pt x="12632" y="7399"/>
                    <a:pt x="12607" y="7123"/>
                  </a:cubicBezTo>
                  <a:cubicBezTo>
                    <a:pt x="12607" y="7073"/>
                    <a:pt x="12607" y="7023"/>
                    <a:pt x="12607" y="6998"/>
                  </a:cubicBezTo>
                  <a:cubicBezTo>
                    <a:pt x="12582" y="6947"/>
                    <a:pt x="12582" y="6897"/>
                    <a:pt x="12582" y="6872"/>
                  </a:cubicBezTo>
                  <a:cubicBezTo>
                    <a:pt x="12582" y="6868"/>
                    <a:pt x="12582" y="6866"/>
                    <a:pt x="12582" y="6866"/>
                  </a:cubicBezTo>
                  <a:cubicBezTo>
                    <a:pt x="12583" y="6866"/>
                    <a:pt x="12586" y="6914"/>
                    <a:pt x="12607" y="6998"/>
                  </a:cubicBezTo>
                  <a:cubicBezTo>
                    <a:pt x="12630" y="7090"/>
                    <a:pt x="12675" y="7226"/>
                    <a:pt x="12741" y="7226"/>
                  </a:cubicBezTo>
                  <a:cubicBezTo>
                    <a:pt x="12746" y="7226"/>
                    <a:pt x="12752" y="7225"/>
                    <a:pt x="12758" y="7223"/>
                  </a:cubicBezTo>
                  <a:cubicBezTo>
                    <a:pt x="12783" y="7223"/>
                    <a:pt x="12808" y="7198"/>
                    <a:pt x="12833" y="7123"/>
                  </a:cubicBezTo>
                  <a:cubicBezTo>
                    <a:pt x="12958" y="6822"/>
                    <a:pt x="12908" y="6170"/>
                    <a:pt x="12382" y="5594"/>
                  </a:cubicBezTo>
                  <a:cubicBezTo>
                    <a:pt x="11901" y="5042"/>
                    <a:pt x="11697" y="4765"/>
                    <a:pt x="11262" y="4765"/>
                  </a:cubicBezTo>
                  <a:cubicBezTo>
                    <a:pt x="11243" y="4765"/>
                    <a:pt x="11224" y="4766"/>
                    <a:pt x="11204" y="4767"/>
                  </a:cubicBezTo>
                  <a:cubicBezTo>
                    <a:pt x="10753" y="4817"/>
                    <a:pt x="10001" y="4817"/>
                    <a:pt x="10001" y="4817"/>
                  </a:cubicBezTo>
                  <a:cubicBezTo>
                    <a:pt x="10001" y="4817"/>
                    <a:pt x="6467" y="3288"/>
                    <a:pt x="5565" y="2837"/>
                  </a:cubicBezTo>
                  <a:cubicBezTo>
                    <a:pt x="4637" y="2386"/>
                    <a:pt x="3810" y="1759"/>
                    <a:pt x="3810" y="1759"/>
                  </a:cubicBezTo>
                  <a:cubicBezTo>
                    <a:pt x="3810" y="1759"/>
                    <a:pt x="3234" y="932"/>
                    <a:pt x="1930" y="356"/>
                  </a:cubicBezTo>
                  <a:cubicBezTo>
                    <a:pt x="1238" y="61"/>
                    <a:pt x="735" y="0"/>
                    <a:pt x="439"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g213a80372ee_0_12"/>
            <p:cNvSpPr/>
            <p:nvPr/>
          </p:nvSpPr>
          <p:spPr>
            <a:xfrm>
              <a:off x="4523325" y="4585250"/>
              <a:ext cx="25725" cy="44575"/>
            </a:xfrm>
            <a:custGeom>
              <a:rect b="b" l="l" r="r" t="t"/>
              <a:pathLst>
                <a:path extrusionOk="0" h="1783" w="1029">
                  <a:moveTo>
                    <a:pt x="26" y="1"/>
                  </a:moveTo>
                  <a:lnTo>
                    <a:pt x="1" y="76"/>
                  </a:lnTo>
                  <a:cubicBezTo>
                    <a:pt x="101" y="251"/>
                    <a:pt x="201" y="402"/>
                    <a:pt x="302" y="552"/>
                  </a:cubicBezTo>
                  <a:cubicBezTo>
                    <a:pt x="502" y="878"/>
                    <a:pt x="703" y="1204"/>
                    <a:pt x="803" y="1429"/>
                  </a:cubicBezTo>
                  <a:cubicBezTo>
                    <a:pt x="828" y="1529"/>
                    <a:pt x="853" y="1605"/>
                    <a:pt x="878" y="1680"/>
                  </a:cubicBezTo>
                  <a:cubicBezTo>
                    <a:pt x="878" y="1630"/>
                    <a:pt x="878" y="1580"/>
                    <a:pt x="878" y="1555"/>
                  </a:cubicBezTo>
                  <a:cubicBezTo>
                    <a:pt x="901" y="1647"/>
                    <a:pt x="946" y="1783"/>
                    <a:pt x="1012" y="1783"/>
                  </a:cubicBezTo>
                  <a:cubicBezTo>
                    <a:pt x="1017" y="1783"/>
                    <a:pt x="1023" y="1782"/>
                    <a:pt x="1029" y="1780"/>
                  </a:cubicBezTo>
                  <a:cubicBezTo>
                    <a:pt x="978" y="1655"/>
                    <a:pt x="953" y="1529"/>
                    <a:pt x="903" y="1404"/>
                  </a:cubicBezTo>
                  <a:cubicBezTo>
                    <a:pt x="803" y="1154"/>
                    <a:pt x="603" y="828"/>
                    <a:pt x="377" y="477"/>
                  </a:cubicBezTo>
                  <a:cubicBezTo>
                    <a:pt x="302" y="352"/>
                    <a:pt x="201" y="176"/>
                    <a:pt x="101" y="26"/>
                  </a:cubicBezTo>
                  <a:lnTo>
                    <a:pt x="26"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g213a80372ee_0_12"/>
            <p:cNvSpPr/>
            <p:nvPr/>
          </p:nvSpPr>
          <p:spPr>
            <a:xfrm>
              <a:off x="4231975" y="4516950"/>
              <a:ext cx="312075" cy="136625"/>
            </a:xfrm>
            <a:custGeom>
              <a:rect b="b" l="l" r="r" t="t"/>
              <a:pathLst>
                <a:path extrusionOk="0" h="5465" w="12483">
                  <a:moveTo>
                    <a:pt x="1" y="1"/>
                  </a:moveTo>
                  <a:lnTo>
                    <a:pt x="1" y="1"/>
                  </a:lnTo>
                  <a:cubicBezTo>
                    <a:pt x="76" y="728"/>
                    <a:pt x="151" y="1379"/>
                    <a:pt x="251" y="1705"/>
                  </a:cubicBezTo>
                  <a:cubicBezTo>
                    <a:pt x="251" y="1705"/>
                    <a:pt x="1104" y="2657"/>
                    <a:pt x="3284" y="3084"/>
                  </a:cubicBezTo>
                  <a:cubicBezTo>
                    <a:pt x="3585" y="3134"/>
                    <a:pt x="3886" y="3184"/>
                    <a:pt x="4186" y="3234"/>
                  </a:cubicBezTo>
                  <a:cubicBezTo>
                    <a:pt x="6166" y="3510"/>
                    <a:pt x="8347" y="3510"/>
                    <a:pt x="9249" y="3585"/>
                  </a:cubicBezTo>
                  <a:cubicBezTo>
                    <a:pt x="9475" y="3610"/>
                    <a:pt x="9650" y="3635"/>
                    <a:pt x="9825" y="3660"/>
                  </a:cubicBezTo>
                  <a:cubicBezTo>
                    <a:pt x="10452" y="3735"/>
                    <a:pt x="10728" y="3810"/>
                    <a:pt x="10728" y="3810"/>
                  </a:cubicBezTo>
                  <a:cubicBezTo>
                    <a:pt x="10728" y="3810"/>
                    <a:pt x="11404" y="4161"/>
                    <a:pt x="11580" y="4637"/>
                  </a:cubicBezTo>
                  <a:cubicBezTo>
                    <a:pt x="11730" y="5038"/>
                    <a:pt x="11881" y="5414"/>
                    <a:pt x="12031" y="5464"/>
                  </a:cubicBezTo>
                  <a:lnTo>
                    <a:pt x="12081" y="5464"/>
                  </a:lnTo>
                  <a:cubicBezTo>
                    <a:pt x="12181" y="5439"/>
                    <a:pt x="12206" y="5189"/>
                    <a:pt x="12206" y="5013"/>
                  </a:cubicBezTo>
                  <a:cubicBezTo>
                    <a:pt x="12206" y="4926"/>
                    <a:pt x="12206" y="4858"/>
                    <a:pt x="12223" y="4858"/>
                  </a:cubicBezTo>
                  <a:cubicBezTo>
                    <a:pt x="12225" y="4858"/>
                    <a:pt x="12228" y="4860"/>
                    <a:pt x="12231" y="4863"/>
                  </a:cubicBezTo>
                  <a:cubicBezTo>
                    <a:pt x="12231" y="4913"/>
                    <a:pt x="12282" y="5063"/>
                    <a:pt x="12332" y="5164"/>
                  </a:cubicBezTo>
                  <a:cubicBezTo>
                    <a:pt x="12365" y="5231"/>
                    <a:pt x="12399" y="5275"/>
                    <a:pt x="12432" y="5275"/>
                  </a:cubicBezTo>
                  <a:cubicBezTo>
                    <a:pt x="12449" y="5275"/>
                    <a:pt x="12465" y="5264"/>
                    <a:pt x="12482" y="5239"/>
                  </a:cubicBezTo>
                  <a:cubicBezTo>
                    <a:pt x="12231" y="4186"/>
                    <a:pt x="10477" y="3434"/>
                    <a:pt x="10477" y="3434"/>
                  </a:cubicBezTo>
                  <a:cubicBezTo>
                    <a:pt x="10477" y="3434"/>
                    <a:pt x="10462" y="3435"/>
                    <a:pt x="10427" y="3435"/>
                  </a:cubicBezTo>
                  <a:cubicBezTo>
                    <a:pt x="10267" y="3435"/>
                    <a:pt x="9689" y="3418"/>
                    <a:pt x="8171" y="3234"/>
                  </a:cubicBezTo>
                  <a:cubicBezTo>
                    <a:pt x="6342" y="3008"/>
                    <a:pt x="3109" y="2307"/>
                    <a:pt x="1805" y="1630"/>
                  </a:cubicBezTo>
                  <a:cubicBezTo>
                    <a:pt x="928" y="1179"/>
                    <a:pt x="302" y="427"/>
                    <a:pt x="1" y="1"/>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g213a80372ee_0_12"/>
            <p:cNvSpPr/>
            <p:nvPr/>
          </p:nvSpPr>
          <p:spPr>
            <a:xfrm>
              <a:off x="4627350" y="4499425"/>
              <a:ext cx="169200" cy="164850"/>
            </a:xfrm>
            <a:custGeom>
              <a:rect b="b" l="l" r="r" t="t"/>
              <a:pathLst>
                <a:path extrusionOk="0" h="6594" w="6768">
                  <a:moveTo>
                    <a:pt x="2106" y="0"/>
                  </a:moveTo>
                  <a:cubicBezTo>
                    <a:pt x="2106" y="0"/>
                    <a:pt x="1529" y="125"/>
                    <a:pt x="777" y="952"/>
                  </a:cubicBezTo>
                  <a:cubicBezTo>
                    <a:pt x="702" y="1028"/>
                    <a:pt x="627" y="1103"/>
                    <a:pt x="552" y="1203"/>
                  </a:cubicBezTo>
                  <a:cubicBezTo>
                    <a:pt x="25" y="1880"/>
                    <a:pt x="25" y="2456"/>
                    <a:pt x="0" y="2506"/>
                  </a:cubicBezTo>
                  <a:lnTo>
                    <a:pt x="3660" y="3659"/>
                  </a:lnTo>
                  <a:lnTo>
                    <a:pt x="3660" y="3885"/>
                  </a:lnTo>
                  <a:cubicBezTo>
                    <a:pt x="3760" y="4211"/>
                    <a:pt x="3760" y="5163"/>
                    <a:pt x="3860" y="5238"/>
                  </a:cubicBezTo>
                  <a:cubicBezTo>
                    <a:pt x="3865" y="5243"/>
                    <a:pt x="3870" y="5245"/>
                    <a:pt x="3876" y="5245"/>
                  </a:cubicBezTo>
                  <a:cubicBezTo>
                    <a:pt x="3904" y="5245"/>
                    <a:pt x="3949" y="5200"/>
                    <a:pt x="4010" y="5138"/>
                  </a:cubicBezTo>
                  <a:cubicBezTo>
                    <a:pt x="4111" y="5013"/>
                    <a:pt x="4236" y="4812"/>
                    <a:pt x="4311" y="4687"/>
                  </a:cubicBezTo>
                  <a:cubicBezTo>
                    <a:pt x="4386" y="4551"/>
                    <a:pt x="4453" y="4524"/>
                    <a:pt x="4493" y="4524"/>
                  </a:cubicBezTo>
                  <a:cubicBezTo>
                    <a:pt x="4521" y="4524"/>
                    <a:pt x="4537" y="4536"/>
                    <a:pt x="4537" y="4536"/>
                  </a:cubicBezTo>
                  <a:cubicBezTo>
                    <a:pt x="4537" y="4536"/>
                    <a:pt x="4584" y="6172"/>
                    <a:pt x="4745" y="6172"/>
                  </a:cubicBezTo>
                  <a:cubicBezTo>
                    <a:pt x="4750" y="6172"/>
                    <a:pt x="4756" y="6170"/>
                    <a:pt x="4762" y="6165"/>
                  </a:cubicBezTo>
                  <a:cubicBezTo>
                    <a:pt x="4963" y="6065"/>
                    <a:pt x="5038" y="4862"/>
                    <a:pt x="5038" y="4862"/>
                  </a:cubicBezTo>
                  <a:cubicBezTo>
                    <a:pt x="5038" y="4862"/>
                    <a:pt x="5351" y="6594"/>
                    <a:pt x="5505" y="6594"/>
                  </a:cubicBezTo>
                  <a:cubicBezTo>
                    <a:pt x="5508" y="6594"/>
                    <a:pt x="5511" y="6593"/>
                    <a:pt x="5514" y="6592"/>
                  </a:cubicBezTo>
                  <a:cubicBezTo>
                    <a:pt x="5614" y="6516"/>
                    <a:pt x="5690" y="5815"/>
                    <a:pt x="5690" y="5439"/>
                  </a:cubicBezTo>
                  <a:cubicBezTo>
                    <a:pt x="5788" y="5783"/>
                    <a:pt x="5983" y="6392"/>
                    <a:pt x="6179" y="6392"/>
                  </a:cubicBezTo>
                  <a:cubicBezTo>
                    <a:pt x="6183" y="6392"/>
                    <a:pt x="6187" y="6392"/>
                    <a:pt x="6191" y="6391"/>
                  </a:cubicBezTo>
                  <a:cubicBezTo>
                    <a:pt x="6416" y="6341"/>
                    <a:pt x="6141" y="4912"/>
                    <a:pt x="6091" y="4712"/>
                  </a:cubicBezTo>
                  <a:lnTo>
                    <a:pt x="6091" y="4712"/>
                  </a:lnTo>
                  <a:cubicBezTo>
                    <a:pt x="6136" y="4847"/>
                    <a:pt x="6322" y="5465"/>
                    <a:pt x="6486" y="5465"/>
                  </a:cubicBezTo>
                  <a:cubicBezTo>
                    <a:pt x="6505" y="5465"/>
                    <a:pt x="6524" y="5457"/>
                    <a:pt x="6542" y="5439"/>
                  </a:cubicBezTo>
                  <a:cubicBezTo>
                    <a:pt x="6767" y="5263"/>
                    <a:pt x="6041" y="2807"/>
                    <a:pt x="5113" y="2080"/>
                  </a:cubicBezTo>
                  <a:cubicBezTo>
                    <a:pt x="4186" y="1353"/>
                    <a:pt x="2106" y="0"/>
                    <a:pt x="2106"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g213a80372ee_0_12"/>
            <p:cNvSpPr/>
            <p:nvPr/>
          </p:nvSpPr>
          <p:spPr>
            <a:xfrm>
              <a:off x="4627350" y="4529500"/>
              <a:ext cx="100900" cy="101050"/>
            </a:xfrm>
            <a:custGeom>
              <a:rect b="b" l="l" r="r" t="t"/>
              <a:pathLst>
                <a:path extrusionOk="0" h="4042" w="4036">
                  <a:moveTo>
                    <a:pt x="552" y="0"/>
                  </a:moveTo>
                  <a:cubicBezTo>
                    <a:pt x="25" y="677"/>
                    <a:pt x="25" y="1253"/>
                    <a:pt x="0" y="1303"/>
                  </a:cubicBezTo>
                  <a:lnTo>
                    <a:pt x="3660" y="2456"/>
                  </a:lnTo>
                  <a:lnTo>
                    <a:pt x="3660" y="2682"/>
                  </a:lnTo>
                  <a:cubicBezTo>
                    <a:pt x="3760" y="3008"/>
                    <a:pt x="3760" y="3960"/>
                    <a:pt x="3860" y="4035"/>
                  </a:cubicBezTo>
                  <a:cubicBezTo>
                    <a:pt x="3865" y="4040"/>
                    <a:pt x="3870" y="4042"/>
                    <a:pt x="3876" y="4042"/>
                  </a:cubicBezTo>
                  <a:cubicBezTo>
                    <a:pt x="3904" y="4042"/>
                    <a:pt x="3949" y="3997"/>
                    <a:pt x="4010" y="3935"/>
                  </a:cubicBezTo>
                  <a:cubicBezTo>
                    <a:pt x="4036" y="3384"/>
                    <a:pt x="4010" y="2682"/>
                    <a:pt x="3885" y="2431"/>
                  </a:cubicBezTo>
                  <a:cubicBezTo>
                    <a:pt x="3710" y="1980"/>
                    <a:pt x="1655" y="877"/>
                    <a:pt x="552" y="0"/>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g213a80372ee_0_12"/>
            <p:cNvSpPr/>
            <p:nvPr/>
          </p:nvSpPr>
          <p:spPr>
            <a:xfrm>
              <a:off x="4512050" y="4600300"/>
              <a:ext cx="28225" cy="45750"/>
            </a:xfrm>
            <a:custGeom>
              <a:rect b="b" l="l" r="r" t="t"/>
              <a:pathLst>
                <a:path extrusionOk="0" h="1830" w="1129">
                  <a:moveTo>
                    <a:pt x="1" y="0"/>
                  </a:moveTo>
                  <a:lnTo>
                    <a:pt x="1" y="75"/>
                  </a:lnTo>
                  <a:cubicBezTo>
                    <a:pt x="1" y="75"/>
                    <a:pt x="753" y="1103"/>
                    <a:pt x="903" y="1328"/>
                  </a:cubicBezTo>
                  <a:cubicBezTo>
                    <a:pt x="953" y="1429"/>
                    <a:pt x="978" y="1554"/>
                    <a:pt x="1003" y="1679"/>
                  </a:cubicBezTo>
                  <a:cubicBezTo>
                    <a:pt x="1003" y="1592"/>
                    <a:pt x="1003" y="1524"/>
                    <a:pt x="1020" y="1524"/>
                  </a:cubicBezTo>
                  <a:cubicBezTo>
                    <a:pt x="1022" y="1524"/>
                    <a:pt x="1025" y="1526"/>
                    <a:pt x="1028" y="1529"/>
                  </a:cubicBezTo>
                  <a:cubicBezTo>
                    <a:pt x="1028" y="1579"/>
                    <a:pt x="1079" y="1729"/>
                    <a:pt x="1129" y="1830"/>
                  </a:cubicBezTo>
                  <a:cubicBezTo>
                    <a:pt x="1129" y="1679"/>
                    <a:pt x="1079" y="1454"/>
                    <a:pt x="978" y="1278"/>
                  </a:cubicBezTo>
                  <a:cubicBezTo>
                    <a:pt x="828" y="1028"/>
                    <a:pt x="101" y="50"/>
                    <a:pt x="76"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g213a80372ee_0_12"/>
            <p:cNvSpPr/>
            <p:nvPr/>
          </p:nvSpPr>
          <p:spPr>
            <a:xfrm>
              <a:off x="4235750" y="4579625"/>
              <a:ext cx="130350" cy="59000"/>
            </a:xfrm>
            <a:custGeom>
              <a:rect b="b" l="l" r="r" t="t"/>
              <a:pathLst>
                <a:path extrusionOk="0" h="2360" w="5214">
                  <a:moveTo>
                    <a:pt x="1429" y="0"/>
                  </a:moveTo>
                  <a:cubicBezTo>
                    <a:pt x="577" y="0"/>
                    <a:pt x="0" y="677"/>
                    <a:pt x="201" y="802"/>
                  </a:cubicBezTo>
                  <a:cubicBezTo>
                    <a:pt x="857" y="1239"/>
                    <a:pt x="4620" y="2359"/>
                    <a:pt x="5011" y="2359"/>
                  </a:cubicBezTo>
                  <a:cubicBezTo>
                    <a:pt x="5023" y="2359"/>
                    <a:pt x="5032" y="2358"/>
                    <a:pt x="5038" y="2356"/>
                  </a:cubicBezTo>
                  <a:cubicBezTo>
                    <a:pt x="5188" y="2281"/>
                    <a:pt x="5213" y="1429"/>
                    <a:pt x="4687" y="978"/>
                  </a:cubicBezTo>
                  <a:cubicBezTo>
                    <a:pt x="4186" y="551"/>
                    <a:pt x="2306" y="25"/>
                    <a:pt x="1429" y="0"/>
                  </a:cubicBezTo>
                  <a:close/>
                </a:path>
              </a:pathLst>
            </a:custGeom>
            <a:solidFill>
              <a:srgbClr val="470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g213a80372ee_0_12"/>
            <p:cNvSpPr/>
            <p:nvPr/>
          </p:nvSpPr>
          <p:spPr>
            <a:xfrm>
              <a:off x="4253275" y="4855925"/>
              <a:ext cx="94025" cy="224975"/>
            </a:xfrm>
            <a:custGeom>
              <a:rect b="b" l="l" r="r" t="t"/>
              <a:pathLst>
                <a:path extrusionOk="0" h="8999" w="3761">
                  <a:moveTo>
                    <a:pt x="3485" y="1"/>
                  </a:moveTo>
                  <a:lnTo>
                    <a:pt x="1" y="4387"/>
                  </a:lnTo>
                  <a:lnTo>
                    <a:pt x="1" y="4462"/>
                  </a:lnTo>
                  <a:lnTo>
                    <a:pt x="3635" y="8973"/>
                  </a:lnTo>
                  <a:lnTo>
                    <a:pt x="3710" y="8998"/>
                  </a:lnTo>
                  <a:lnTo>
                    <a:pt x="3735" y="8998"/>
                  </a:lnTo>
                  <a:lnTo>
                    <a:pt x="3760" y="8898"/>
                  </a:lnTo>
                  <a:lnTo>
                    <a:pt x="151" y="4437"/>
                  </a:lnTo>
                  <a:lnTo>
                    <a:pt x="3610" y="101"/>
                  </a:lnTo>
                  <a:lnTo>
                    <a:pt x="3585" y="1"/>
                  </a:lnTo>
                  <a:close/>
                </a:path>
              </a:pathLst>
            </a:custGeom>
            <a:solidFill>
              <a:srgbClr val="BC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g213a80372ee_0_12"/>
            <p:cNvSpPr/>
            <p:nvPr/>
          </p:nvSpPr>
          <p:spPr>
            <a:xfrm>
              <a:off x="4144275" y="4725600"/>
              <a:ext cx="220575" cy="482500"/>
            </a:xfrm>
            <a:custGeom>
              <a:rect b="b" l="l" r="r" t="t"/>
              <a:pathLst>
                <a:path extrusionOk="0" h="19300" w="8823">
                  <a:moveTo>
                    <a:pt x="4461" y="552"/>
                  </a:moveTo>
                  <a:cubicBezTo>
                    <a:pt x="6541" y="552"/>
                    <a:pt x="8271" y="4738"/>
                    <a:pt x="8246" y="9675"/>
                  </a:cubicBezTo>
                  <a:cubicBezTo>
                    <a:pt x="8221" y="14587"/>
                    <a:pt x="6441" y="18748"/>
                    <a:pt x="4361" y="18748"/>
                  </a:cubicBezTo>
                  <a:cubicBezTo>
                    <a:pt x="2281" y="18723"/>
                    <a:pt x="551" y="14562"/>
                    <a:pt x="576" y="9625"/>
                  </a:cubicBezTo>
                  <a:cubicBezTo>
                    <a:pt x="602" y="4713"/>
                    <a:pt x="2381" y="552"/>
                    <a:pt x="4461" y="552"/>
                  </a:cubicBezTo>
                  <a:close/>
                  <a:moveTo>
                    <a:pt x="4436" y="1"/>
                  </a:moveTo>
                  <a:cubicBezTo>
                    <a:pt x="2005" y="1"/>
                    <a:pt x="50" y="4211"/>
                    <a:pt x="25" y="9625"/>
                  </a:cubicBezTo>
                  <a:cubicBezTo>
                    <a:pt x="0" y="15038"/>
                    <a:pt x="1905" y="19274"/>
                    <a:pt x="4361" y="19299"/>
                  </a:cubicBezTo>
                  <a:cubicBezTo>
                    <a:pt x="6817" y="19299"/>
                    <a:pt x="8772" y="15063"/>
                    <a:pt x="8797" y="9675"/>
                  </a:cubicBezTo>
                  <a:cubicBezTo>
                    <a:pt x="8822" y="4261"/>
                    <a:pt x="6917" y="1"/>
                    <a:pt x="4436" y="1"/>
                  </a:cubicBezTo>
                  <a:close/>
                </a:path>
              </a:pathLst>
            </a:custGeom>
            <a:solidFill>
              <a:srgbClr val="C49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g213a80372ee_0_12"/>
            <p:cNvSpPr/>
            <p:nvPr/>
          </p:nvSpPr>
          <p:spPr>
            <a:xfrm>
              <a:off x="4549025" y="4693025"/>
              <a:ext cx="250650" cy="374700"/>
            </a:xfrm>
            <a:custGeom>
              <a:rect b="b" l="l" r="r" t="t"/>
              <a:pathLst>
                <a:path extrusionOk="0" h="14988" w="10026">
                  <a:moveTo>
                    <a:pt x="5138" y="0"/>
                  </a:moveTo>
                  <a:cubicBezTo>
                    <a:pt x="4161" y="853"/>
                    <a:pt x="4211" y="3008"/>
                    <a:pt x="4211" y="3008"/>
                  </a:cubicBezTo>
                  <a:cubicBezTo>
                    <a:pt x="3775" y="3191"/>
                    <a:pt x="2534" y="3216"/>
                    <a:pt x="1511" y="3216"/>
                  </a:cubicBezTo>
                  <a:cubicBezTo>
                    <a:pt x="1126" y="3216"/>
                    <a:pt x="773" y="3212"/>
                    <a:pt x="504" y="3212"/>
                  </a:cubicBezTo>
                  <a:cubicBezTo>
                    <a:pt x="214" y="3212"/>
                    <a:pt x="23" y="3216"/>
                    <a:pt x="1" y="3234"/>
                  </a:cubicBezTo>
                  <a:lnTo>
                    <a:pt x="201" y="4512"/>
                  </a:lnTo>
                  <a:lnTo>
                    <a:pt x="251" y="4562"/>
                  </a:lnTo>
                  <a:lnTo>
                    <a:pt x="4336" y="4512"/>
                  </a:lnTo>
                  <a:cubicBezTo>
                    <a:pt x="4336" y="4512"/>
                    <a:pt x="4336" y="5038"/>
                    <a:pt x="5239" y="6968"/>
                  </a:cubicBezTo>
                  <a:cubicBezTo>
                    <a:pt x="5940" y="8447"/>
                    <a:pt x="7845" y="12006"/>
                    <a:pt x="8722" y="13610"/>
                  </a:cubicBezTo>
                  <a:lnTo>
                    <a:pt x="9625" y="14562"/>
                  </a:lnTo>
                  <a:lnTo>
                    <a:pt x="10026" y="14988"/>
                  </a:lnTo>
                  <a:cubicBezTo>
                    <a:pt x="10026" y="14988"/>
                    <a:pt x="9950" y="14838"/>
                    <a:pt x="9825" y="14587"/>
                  </a:cubicBezTo>
                  <a:cubicBezTo>
                    <a:pt x="9224" y="13359"/>
                    <a:pt x="7394" y="9600"/>
                    <a:pt x="6417" y="6968"/>
                  </a:cubicBezTo>
                  <a:cubicBezTo>
                    <a:pt x="5239" y="3785"/>
                    <a:pt x="5138" y="0"/>
                    <a:pt x="5138" y="0"/>
                  </a:cubicBezTo>
                  <a:close/>
                </a:path>
              </a:pathLst>
            </a:custGeom>
            <a:solidFill>
              <a:srgbClr val="700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g213a80372ee_0_12"/>
            <p:cNvSpPr/>
            <p:nvPr/>
          </p:nvSpPr>
          <p:spPr>
            <a:xfrm>
              <a:off x="4331600" y="4247525"/>
              <a:ext cx="193025" cy="30775"/>
            </a:xfrm>
            <a:custGeom>
              <a:rect b="b" l="l" r="r" t="t"/>
              <a:pathLst>
                <a:path extrusionOk="0" h="1231" w="7721">
                  <a:moveTo>
                    <a:pt x="1805" y="1"/>
                  </a:moveTo>
                  <a:cubicBezTo>
                    <a:pt x="1154" y="1"/>
                    <a:pt x="527" y="51"/>
                    <a:pt x="1" y="176"/>
                  </a:cubicBezTo>
                  <a:cubicBezTo>
                    <a:pt x="803" y="577"/>
                    <a:pt x="2382" y="1204"/>
                    <a:pt x="4362" y="1229"/>
                  </a:cubicBezTo>
                  <a:cubicBezTo>
                    <a:pt x="4439" y="1230"/>
                    <a:pt x="4515" y="1231"/>
                    <a:pt x="4590" y="1231"/>
                  </a:cubicBezTo>
                  <a:cubicBezTo>
                    <a:pt x="6116" y="1231"/>
                    <a:pt x="7123" y="994"/>
                    <a:pt x="7720" y="803"/>
                  </a:cubicBezTo>
                  <a:cubicBezTo>
                    <a:pt x="5891" y="327"/>
                    <a:pt x="3760" y="26"/>
                    <a:pt x="1805" y="1"/>
                  </a:cubicBezTo>
                  <a:close/>
                </a:path>
              </a:pathLst>
            </a:custGeom>
            <a:solidFill>
              <a:srgbClr val="D8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g213a80372ee_0_12"/>
            <p:cNvSpPr/>
            <p:nvPr/>
          </p:nvSpPr>
          <p:spPr>
            <a:xfrm>
              <a:off x="4324125" y="4028850"/>
              <a:ext cx="204875" cy="208675"/>
            </a:xfrm>
            <a:custGeom>
              <a:rect b="b" l="l" r="r" t="t"/>
              <a:pathLst>
                <a:path extrusionOk="0" h="8347" w="8195">
                  <a:moveTo>
                    <a:pt x="3834" y="1"/>
                  </a:moveTo>
                  <a:cubicBezTo>
                    <a:pt x="2831" y="1"/>
                    <a:pt x="1929" y="201"/>
                    <a:pt x="1603" y="602"/>
                  </a:cubicBezTo>
                  <a:cubicBezTo>
                    <a:pt x="1528" y="678"/>
                    <a:pt x="1503" y="753"/>
                    <a:pt x="1478" y="828"/>
                  </a:cubicBezTo>
                  <a:cubicBezTo>
                    <a:pt x="1327" y="1404"/>
                    <a:pt x="1503" y="1906"/>
                    <a:pt x="1528" y="2532"/>
                  </a:cubicBezTo>
                  <a:cubicBezTo>
                    <a:pt x="1528" y="3159"/>
                    <a:pt x="1478" y="3510"/>
                    <a:pt x="1277" y="3836"/>
                  </a:cubicBezTo>
                  <a:cubicBezTo>
                    <a:pt x="1102" y="4161"/>
                    <a:pt x="951" y="4537"/>
                    <a:pt x="951" y="4537"/>
                  </a:cubicBezTo>
                  <a:cubicBezTo>
                    <a:pt x="951" y="4537"/>
                    <a:pt x="776" y="3861"/>
                    <a:pt x="500" y="3710"/>
                  </a:cubicBezTo>
                  <a:lnTo>
                    <a:pt x="425" y="3710"/>
                  </a:lnTo>
                  <a:cubicBezTo>
                    <a:pt x="411" y="3708"/>
                    <a:pt x="397" y="3708"/>
                    <a:pt x="383" y="3708"/>
                  </a:cubicBezTo>
                  <a:cubicBezTo>
                    <a:pt x="1" y="3708"/>
                    <a:pt x="28" y="4384"/>
                    <a:pt x="149" y="5013"/>
                  </a:cubicBezTo>
                  <a:cubicBezTo>
                    <a:pt x="282" y="5609"/>
                    <a:pt x="725" y="6147"/>
                    <a:pt x="1223" y="6147"/>
                  </a:cubicBezTo>
                  <a:cubicBezTo>
                    <a:pt x="1290" y="6147"/>
                    <a:pt x="1359" y="6137"/>
                    <a:pt x="1428" y="6116"/>
                  </a:cubicBezTo>
                  <a:cubicBezTo>
                    <a:pt x="1428" y="6116"/>
                    <a:pt x="2029" y="7495"/>
                    <a:pt x="3207" y="8096"/>
                  </a:cubicBezTo>
                  <a:cubicBezTo>
                    <a:pt x="3508" y="8247"/>
                    <a:pt x="3834" y="8347"/>
                    <a:pt x="4210" y="8347"/>
                  </a:cubicBezTo>
                  <a:cubicBezTo>
                    <a:pt x="4360" y="8347"/>
                    <a:pt x="4510" y="8347"/>
                    <a:pt x="4661" y="8322"/>
                  </a:cubicBezTo>
                  <a:cubicBezTo>
                    <a:pt x="4987" y="8272"/>
                    <a:pt x="5287" y="8171"/>
                    <a:pt x="5538" y="8046"/>
                  </a:cubicBezTo>
                  <a:cubicBezTo>
                    <a:pt x="6816" y="7369"/>
                    <a:pt x="6891" y="5815"/>
                    <a:pt x="6941" y="5465"/>
                  </a:cubicBezTo>
                  <a:cubicBezTo>
                    <a:pt x="6941" y="5465"/>
                    <a:pt x="7044" y="5584"/>
                    <a:pt x="7184" y="5584"/>
                  </a:cubicBezTo>
                  <a:cubicBezTo>
                    <a:pt x="7284" y="5584"/>
                    <a:pt x="7403" y="5523"/>
                    <a:pt x="7518" y="5314"/>
                  </a:cubicBezTo>
                  <a:cubicBezTo>
                    <a:pt x="7794" y="4788"/>
                    <a:pt x="8195" y="2858"/>
                    <a:pt x="7643" y="2808"/>
                  </a:cubicBezTo>
                  <a:cubicBezTo>
                    <a:pt x="7468" y="2808"/>
                    <a:pt x="7317" y="2858"/>
                    <a:pt x="7192" y="2958"/>
                  </a:cubicBezTo>
                  <a:lnTo>
                    <a:pt x="6841" y="3460"/>
                  </a:lnTo>
                  <a:cubicBezTo>
                    <a:pt x="6841" y="3460"/>
                    <a:pt x="6791" y="3033"/>
                    <a:pt x="6540" y="2883"/>
                  </a:cubicBezTo>
                  <a:cubicBezTo>
                    <a:pt x="6290" y="2708"/>
                    <a:pt x="5588" y="1505"/>
                    <a:pt x="5663" y="903"/>
                  </a:cubicBezTo>
                  <a:cubicBezTo>
                    <a:pt x="5663" y="903"/>
                    <a:pt x="5012" y="1"/>
                    <a:pt x="3834" y="1"/>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g213a80372ee_0_12"/>
            <p:cNvSpPr/>
            <p:nvPr/>
          </p:nvSpPr>
          <p:spPr>
            <a:xfrm>
              <a:off x="4324125" y="4043900"/>
              <a:ext cx="105250" cy="193625"/>
            </a:xfrm>
            <a:custGeom>
              <a:rect b="b" l="l" r="r" t="t"/>
              <a:pathLst>
                <a:path extrusionOk="0" h="7745" w="4210">
                  <a:moveTo>
                    <a:pt x="1603" y="0"/>
                  </a:moveTo>
                  <a:lnTo>
                    <a:pt x="1603" y="0"/>
                  </a:lnTo>
                  <a:cubicBezTo>
                    <a:pt x="1528" y="76"/>
                    <a:pt x="1503" y="151"/>
                    <a:pt x="1478" y="226"/>
                  </a:cubicBezTo>
                  <a:cubicBezTo>
                    <a:pt x="1327" y="802"/>
                    <a:pt x="1503" y="1304"/>
                    <a:pt x="1528" y="1930"/>
                  </a:cubicBezTo>
                  <a:cubicBezTo>
                    <a:pt x="1528" y="2557"/>
                    <a:pt x="1478" y="2908"/>
                    <a:pt x="1277" y="3234"/>
                  </a:cubicBezTo>
                  <a:cubicBezTo>
                    <a:pt x="1102" y="3559"/>
                    <a:pt x="951" y="3935"/>
                    <a:pt x="951" y="3935"/>
                  </a:cubicBezTo>
                  <a:cubicBezTo>
                    <a:pt x="951" y="3935"/>
                    <a:pt x="776" y="3259"/>
                    <a:pt x="500" y="3108"/>
                  </a:cubicBezTo>
                  <a:lnTo>
                    <a:pt x="425" y="3108"/>
                  </a:lnTo>
                  <a:cubicBezTo>
                    <a:pt x="411" y="3106"/>
                    <a:pt x="397" y="3106"/>
                    <a:pt x="383" y="3106"/>
                  </a:cubicBezTo>
                  <a:cubicBezTo>
                    <a:pt x="1" y="3106"/>
                    <a:pt x="28" y="3782"/>
                    <a:pt x="149" y="4411"/>
                  </a:cubicBezTo>
                  <a:cubicBezTo>
                    <a:pt x="282" y="5007"/>
                    <a:pt x="725" y="5545"/>
                    <a:pt x="1223" y="5545"/>
                  </a:cubicBezTo>
                  <a:cubicBezTo>
                    <a:pt x="1290" y="5545"/>
                    <a:pt x="1359" y="5535"/>
                    <a:pt x="1428" y="5514"/>
                  </a:cubicBezTo>
                  <a:cubicBezTo>
                    <a:pt x="1428" y="5514"/>
                    <a:pt x="2029" y="6893"/>
                    <a:pt x="3207" y="7494"/>
                  </a:cubicBezTo>
                  <a:cubicBezTo>
                    <a:pt x="3508" y="7645"/>
                    <a:pt x="3834" y="7745"/>
                    <a:pt x="4210" y="7745"/>
                  </a:cubicBezTo>
                  <a:cubicBezTo>
                    <a:pt x="3132" y="7594"/>
                    <a:pt x="2230" y="6467"/>
                    <a:pt x="1703" y="5138"/>
                  </a:cubicBezTo>
                  <a:cubicBezTo>
                    <a:pt x="1177" y="3785"/>
                    <a:pt x="1854" y="2507"/>
                    <a:pt x="1678" y="1680"/>
                  </a:cubicBezTo>
                  <a:cubicBezTo>
                    <a:pt x="1553" y="978"/>
                    <a:pt x="1478" y="502"/>
                    <a:pt x="1603" y="0"/>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g213a80372ee_0_12"/>
            <p:cNvSpPr/>
            <p:nvPr/>
          </p:nvSpPr>
          <p:spPr>
            <a:xfrm>
              <a:off x="4328475" y="4019375"/>
              <a:ext cx="176100" cy="124175"/>
            </a:xfrm>
            <a:custGeom>
              <a:rect b="b" l="l" r="r" t="t"/>
              <a:pathLst>
                <a:path extrusionOk="0" h="4967" w="7044">
                  <a:moveTo>
                    <a:pt x="3431" y="0"/>
                  </a:moveTo>
                  <a:cubicBezTo>
                    <a:pt x="2604" y="0"/>
                    <a:pt x="1702" y="206"/>
                    <a:pt x="1053" y="656"/>
                  </a:cubicBezTo>
                  <a:cubicBezTo>
                    <a:pt x="677" y="931"/>
                    <a:pt x="427" y="1332"/>
                    <a:pt x="276" y="1708"/>
                  </a:cubicBezTo>
                  <a:cubicBezTo>
                    <a:pt x="26" y="2335"/>
                    <a:pt x="0" y="2961"/>
                    <a:pt x="76" y="3237"/>
                  </a:cubicBezTo>
                  <a:cubicBezTo>
                    <a:pt x="176" y="3688"/>
                    <a:pt x="326" y="4089"/>
                    <a:pt x="326" y="4089"/>
                  </a:cubicBezTo>
                  <a:lnTo>
                    <a:pt x="351" y="4114"/>
                  </a:lnTo>
                  <a:cubicBezTo>
                    <a:pt x="602" y="4315"/>
                    <a:pt x="802" y="4966"/>
                    <a:pt x="802" y="4966"/>
                  </a:cubicBezTo>
                  <a:cubicBezTo>
                    <a:pt x="802" y="4966"/>
                    <a:pt x="928" y="4540"/>
                    <a:pt x="1103" y="4189"/>
                  </a:cubicBezTo>
                  <a:cubicBezTo>
                    <a:pt x="1279" y="3889"/>
                    <a:pt x="1354" y="3563"/>
                    <a:pt x="1354" y="3011"/>
                  </a:cubicBezTo>
                  <a:cubicBezTo>
                    <a:pt x="1354" y="2986"/>
                    <a:pt x="1354" y="2936"/>
                    <a:pt x="1354" y="2911"/>
                  </a:cubicBezTo>
                  <a:cubicBezTo>
                    <a:pt x="1354" y="2285"/>
                    <a:pt x="1178" y="1783"/>
                    <a:pt x="1329" y="1207"/>
                  </a:cubicBezTo>
                  <a:cubicBezTo>
                    <a:pt x="1444" y="678"/>
                    <a:pt x="2359" y="424"/>
                    <a:pt x="3419" y="424"/>
                  </a:cubicBezTo>
                  <a:cubicBezTo>
                    <a:pt x="3515" y="424"/>
                    <a:pt x="3612" y="426"/>
                    <a:pt x="3710" y="430"/>
                  </a:cubicBezTo>
                  <a:cubicBezTo>
                    <a:pt x="4888" y="480"/>
                    <a:pt x="5464" y="1232"/>
                    <a:pt x="5464" y="1232"/>
                  </a:cubicBezTo>
                  <a:cubicBezTo>
                    <a:pt x="5414" y="1583"/>
                    <a:pt x="5615" y="2084"/>
                    <a:pt x="5865" y="2510"/>
                  </a:cubicBezTo>
                  <a:cubicBezTo>
                    <a:pt x="6041" y="2886"/>
                    <a:pt x="6266" y="3187"/>
                    <a:pt x="6366" y="3262"/>
                  </a:cubicBezTo>
                  <a:cubicBezTo>
                    <a:pt x="6617" y="3438"/>
                    <a:pt x="6667" y="3864"/>
                    <a:pt x="6667" y="3864"/>
                  </a:cubicBezTo>
                  <a:lnTo>
                    <a:pt x="7043" y="3362"/>
                  </a:lnTo>
                  <a:cubicBezTo>
                    <a:pt x="7043" y="3362"/>
                    <a:pt x="6943" y="2510"/>
                    <a:pt x="6742" y="2009"/>
                  </a:cubicBezTo>
                  <a:cubicBezTo>
                    <a:pt x="6717" y="1959"/>
                    <a:pt x="6717" y="1934"/>
                    <a:pt x="6692" y="1884"/>
                  </a:cubicBezTo>
                  <a:cubicBezTo>
                    <a:pt x="6442" y="1407"/>
                    <a:pt x="5589" y="430"/>
                    <a:pt x="4587" y="154"/>
                  </a:cubicBezTo>
                  <a:cubicBezTo>
                    <a:pt x="4250" y="53"/>
                    <a:pt x="3850" y="0"/>
                    <a:pt x="3431" y="0"/>
                  </a:cubicBezTo>
                  <a:close/>
                </a:path>
              </a:pathLst>
            </a:custGeom>
            <a:solidFill>
              <a:srgbClr val="EF9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g213a80372ee_0_12"/>
            <p:cNvSpPr/>
            <p:nvPr/>
          </p:nvSpPr>
          <p:spPr>
            <a:xfrm>
              <a:off x="4369200" y="4108775"/>
              <a:ext cx="43875" cy="14100"/>
            </a:xfrm>
            <a:custGeom>
              <a:rect b="b" l="l" r="r" t="t"/>
              <a:pathLst>
                <a:path extrusionOk="0" h="564" w="1755">
                  <a:moveTo>
                    <a:pt x="671" y="1"/>
                  </a:moveTo>
                  <a:cubicBezTo>
                    <a:pt x="327" y="1"/>
                    <a:pt x="1" y="117"/>
                    <a:pt x="1" y="288"/>
                  </a:cubicBezTo>
                  <a:cubicBezTo>
                    <a:pt x="1" y="488"/>
                    <a:pt x="301" y="488"/>
                    <a:pt x="702" y="488"/>
                  </a:cubicBezTo>
                  <a:cubicBezTo>
                    <a:pt x="1103" y="488"/>
                    <a:pt x="1630" y="563"/>
                    <a:pt x="1630" y="563"/>
                  </a:cubicBezTo>
                  <a:cubicBezTo>
                    <a:pt x="1755" y="438"/>
                    <a:pt x="1279" y="62"/>
                    <a:pt x="853" y="12"/>
                  </a:cubicBezTo>
                  <a:cubicBezTo>
                    <a:pt x="793" y="4"/>
                    <a:pt x="732" y="1"/>
                    <a:pt x="671" y="1"/>
                  </a:cubicBezTo>
                  <a:close/>
                </a:path>
              </a:pathLst>
            </a:custGeom>
            <a:solidFill>
              <a:srgbClr val="DD8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g213a80372ee_0_12"/>
            <p:cNvSpPr/>
            <p:nvPr/>
          </p:nvSpPr>
          <p:spPr>
            <a:xfrm>
              <a:off x="4448775" y="4098675"/>
              <a:ext cx="40125" cy="20425"/>
            </a:xfrm>
            <a:custGeom>
              <a:rect b="b" l="l" r="r" t="t"/>
              <a:pathLst>
                <a:path extrusionOk="0" h="817" w="1605">
                  <a:moveTo>
                    <a:pt x="1132" y="1"/>
                  </a:moveTo>
                  <a:cubicBezTo>
                    <a:pt x="993" y="1"/>
                    <a:pt x="829" y="28"/>
                    <a:pt x="652" y="90"/>
                  </a:cubicBezTo>
                  <a:cubicBezTo>
                    <a:pt x="176" y="266"/>
                    <a:pt x="1" y="667"/>
                    <a:pt x="101" y="817"/>
                  </a:cubicBezTo>
                  <a:cubicBezTo>
                    <a:pt x="101" y="817"/>
                    <a:pt x="552" y="616"/>
                    <a:pt x="1003" y="541"/>
                  </a:cubicBezTo>
                  <a:cubicBezTo>
                    <a:pt x="1454" y="466"/>
                    <a:pt x="1605" y="491"/>
                    <a:pt x="1579" y="240"/>
                  </a:cubicBezTo>
                  <a:cubicBezTo>
                    <a:pt x="1563" y="94"/>
                    <a:pt x="1389" y="1"/>
                    <a:pt x="1132" y="1"/>
                  </a:cubicBezTo>
                  <a:close/>
                </a:path>
              </a:pathLst>
            </a:custGeom>
            <a:solidFill>
              <a:srgbClr val="DD8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g213a80372ee_0_12"/>
            <p:cNvSpPr/>
            <p:nvPr/>
          </p:nvSpPr>
          <p:spPr>
            <a:xfrm>
              <a:off x="4548400" y="5057700"/>
              <a:ext cx="105300" cy="47625"/>
            </a:xfrm>
            <a:custGeom>
              <a:rect b="b" l="l" r="r" t="t"/>
              <a:pathLst>
                <a:path extrusionOk="0" h="1905" w="4212">
                  <a:moveTo>
                    <a:pt x="151" y="0"/>
                  </a:moveTo>
                  <a:cubicBezTo>
                    <a:pt x="151" y="0"/>
                    <a:pt x="1" y="1629"/>
                    <a:pt x="151" y="1905"/>
                  </a:cubicBezTo>
                  <a:lnTo>
                    <a:pt x="4211" y="1905"/>
                  </a:lnTo>
                  <a:lnTo>
                    <a:pt x="1504" y="175"/>
                  </a:lnTo>
                  <a:lnTo>
                    <a:pt x="151" y="0"/>
                  </a:lnTo>
                  <a:close/>
                </a:path>
              </a:pathLst>
            </a:custGeom>
            <a:solidFill>
              <a:srgbClr val="D8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g213a80372ee_0_12"/>
            <p:cNvSpPr/>
            <p:nvPr/>
          </p:nvSpPr>
          <p:spPr>
            <a:xfrm>
              <a:off x="4772075" y="5054550"/>
              <a:ext cx="117825" cy="43275"/>
            </a:xfrm>
            <a:custGeom>
              <a:rect b="b" l="l" r="r" t="t"/>
              <a:pathLst>
                <a:path extrusionOk="0" h="1731" w="4713">
                  <a:moveTo>
                    <a:pt x="252" y="1"/>
                  </a:moveTo>
                  <a:cubicBezTo>
                    <a:pt x="252" y="1"/>
                    <a:pt x="26" y="1179"/>
                    <a:pt x="1" y="1730"/>
                  </a:cubicBezTo>
                  <a:lnTo>
                    <a:pt x="4713" y="1179"/>
                  </a:lnTo>
                  <a:lnTo>
                    <a:pt x="1705" y="1"/>
                  </a:lnTo>
                  <a:cubicBezTo>
                    <a:pt x="1705" y="1"/>
                    <a:pt x="1237" y="23"/>
                    <a:pt x="807" y="23"/>
                  </a:cubicBezTo>
                  <a:cubicBezTo>
                    <a:pt x="591" y="23"/>
                    <a:pt x="385" y="17"/>
                    <a:pt x="252" y="1"/>
                  </a:cubicBezTo>
                  <a:close/>
                </a:path>
              </a:pathLst>
            </a:custGeom>
            <a:solidFill>
              <a:srgbClr val="D8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g213a80372ee_0_12"/>
            <p:cNvSpPr/>
            <p:nvPr/>
          </p:nvSpPr>
          <p:spPr>
            <a:xfrm>
              <a:off x="4326600" y="4677125"/>
              <a:ext cx="95250" cy="490225"/>
            </a:xfrm>
            <a:custGeom>
              <a:rect b="b" l="l" r="r" t="t"/>
              <a:pathLst>
                <a:path extrusionOk="0" h="19609" w="3810">
                  <a:moveTo>
                    <a:pt x="170" y="0"/>
                  </a:moveTo>
                  <a:cubicBezTo>
                    <a:pt x="115" y="0"/>
                    <a:pt x="63" y="29"/>
                    <a:pt x="25" y="85"/>
                  </a:cubicBezTo>
                  <a:cubicBezTo>
                    <a:pt x="0" y="160"/>
                    <a:pt x="25" y="235"/>
                    <a:pt x="101" y="261"/>
                  </a:cubicBezTo>
                  <a:lnTo>
                    <a:pt x="1955" y="1188"/>
                  </a:lnTo>
                  <a:lnTo>
                    <a:pt x="2331" y="6351"/>
                  </a:lnTo>
                  <a:lnTo>
                    <a:pt x="3534" y="19484"/>
                  </a:lnTo>
                  <a:cubicBezTo>
                    <a:pt x="3534" y="19559"/>
                    <a:pt x="3609" y="19609"/>
                    <a:pt x="3685" y="19609"/>
                  </a:cubicBezTo>
                  <a:cubicBezTo>
                    <a:pt x="3760" y="19584"/>
                    <a:pt x="3810" y="19534"/>
                    <a:pt x="3810" y="19459"/>
                  </a:cubicBezTo>
                  <a:lnTo>
                    <a:pt x="2607" y="6326"/>
                  </a:lnTo>
                  <a:lnTo>
                    <a:pt x="2231" y="1088"/>
                  </a:lnTo>
                  <a:cubicBezTo>
                    <a:pt x="2231" y="1037"/>
                    <a:pt x="2181" y="987"/>
                    <a:pt x="2156" y="962"/>
                  </a:cubicBezTo>
                  <a:lnTo>
                    <a:pt x="226" y="10"/>
                  </a:lnTo>
                  <a:cubicBezTo>
                    <a:pt x="207" y="4"/>
                    <a:pt x="188" y="0"/>
                    <a:pt x="170" y="0"/>
                  </a:cubicBezTo>
                  <a:close/>
                </a:path>
              </a:pathLst>
            </a:custGeom>
            <a:solidFill>
              <a:srgbClr val="CEBE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g213a80372ee_0_12"/>
            <p:cNvSpPr/>
            <p:nvPr/>
          </p:nvSpPr>
          <p:spPr>
            <a:xfrm>
              <a:off x="4651150" y="4728750"/>
              <a:ext cx="10675" cy="82100"/>
            </a:xfrm>
            <a:custGeom>
              <a:rect b="b" l="l" r="r" t="t"/>
              <a:pathLst>
                <a:path extrusionOk="0" h="3284" w="427">
                  <a:moveTo>
                    <a:pt x="402" y="0"/>
                  </a:moveTo>
                  <a:lnTo>
                    <a:pt x="327" y="25"/>
                  </a:lnTo>
                  <a:cubicBezTo>
                    <a:pt x="101" y="1103"/>
                    <a:pt x="1" y="2005"/>
                    <a:pt x="226" y="3233"/>
                  </a:cubicBezTo>
                  <a:lnTo>
                    <a:pt x="276" y="3283"/>
                  </a:lnTo>
                  <a:lnTo>
                    <a:pt x="302" y="3283"/>
                  </a:lnTo>
                  <a:lnTo>
                    <a:pt x="327" y="3208"/>
                  </a:lnTo>
                  <a:cubicBezTo>
                    <a:pt x="126" y="2005"/>
                    <a:pt x="201" y="1103"/>
                    <a:pt x="427" y="50"/>
                  </a:cubicBezTo>
                  <a:lnTo>
                    <a:pt x="402" y="0"/>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g213a80372ee_0_12"/>
            <p:cNvSpPr/>
            <p:nvPr/>
          </p:nvSpPr>
          <p:spPr>
            <a:xfrm>
              <a:off x="4552775" y="4803925"/>
              <a:ext cx="106550" cy="4400"/>
            </a:xfrm>
            <a:custGeom>
              <a:rect b="b" l="l" r="r" t="t"/>
              <a:pathLst>
                <a:path extrusionOk="0" h="176" w="4262">
                  <a:moveTo>
                    <a:pt x="4211" y="1"/>
                  </a:moveTo>
                  <a:lnTo>
                    <a:pt x="51" y="76"/>
                  </a:lnTo>
                  <a:lnTo>
                    <a:pt x="1" y="126"/>
                  </a:lnTo>
                  <a:lnTo>
                    <a:pt x="51" y="176"/>
                  </a:lnTo>
                  <a:lnTo>
                    <a:pt x="4211" y="101"/>
                  </a:lnTo>
                  <a:lnTo>
                    <a:pt x="4262" y="51"/>
                  </a:lnTo>
                  <a:lnTo>
                    <a:pt x="4211"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g213a80372ee_0_12"/>
            <p:cNvSpPr/>
            <p:nvPr/>
          </p:nvSpPr>
          <p:spPr>
            <a:xfrm>
              <a:off x="4332850" y="4136625"/>
              <a:ext cx="16325" cy="30100"/>
            </a:xfrm>
            <a:custGeom>
              <a:rect b="b" l="l" r="r" t="t"/>
              <a:pathLst>
                <a:path extrusionOk="0" h="1204" w="653">
                  <a:moveTo>
                    <a:pt x="1" y="1"/>
                  </a:moveTo>
                  <a:lnTo>
                    <a:pt x="1" y="76"/>
                  </a:lnTo>
                  <a:cubicBezTo>
                    <a:pt x="1" y="76"/>
                    <a:pt x="427" y="502"/>
                    <a:pt x="552" y="1154"/>
                  </a:cubicBezTo>
                  <a:lnTo>
                    <a:pt x="602" y="1204"/>
                  </a:lnTo>
                  <a:lnTo>
                    <a:pt x="627" y="1204"/>
                  </a:lnTo>
                  <a:lnTo>
                    <a:pt x="653" y="1129"/>
                  </a:lnTo>
                  <a:cubicBezTo>
                    <a:pt x="527" y="452"/>
                    <a:pt x="101" y="26"/>
                    <a:pt x="76"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g213a80372ee_0_12"/>
            <p:cNvSpPr/>
            <p:nvPr/>
          </p:nvSpPr>
          <p:spPr>
            <a:xfrm>
              <a:off x="4331600" y="4145325"/>
              <a:ext cx="16325" cy="15150"/>
            </a:xfrm>
            <a:custGeom>
              <a:rect b="b" l="l" r="r" t="t"/>
              <a:pathLst>
                <a:path extrusionOk="0" h="606" w="653">
                  <a:moveTo>
                    <a:pt x="287" y="1"/>
                  </a:moveTo>
                  <a:cubicBezTo>
                    <a:pt x="207" y="1"/>
                    <a:pt x="101" y="12"/>
                    <a:pt x="51" y="79"/>
                  </a:cubicBezTo>
                  <a:cubicBezTo>
                    <a:pt x="26" y="129"/>
                    <a:pt x="1" y="179"/>
                    <a:pt x="26" y="254"/>
                  </a:cubicBezTo>
                  <a:cubicBezTo>
                    <a:pt x="151" y="505"/>
                    <a:pt x="577" y="605"/>
                    <a:pt x="602" y="605"/>
                  </a:cubicBezTo>
                  <a:lnTo>
                    <a:pt x="652" y="580"/>
                  </a:lnTo>
                  <a:lnTo>
                    <a:pt x="602" y="505"/>
                  </a:lnTo>
                  <a:cubicBezTo>
                    <a:pt x="502" y="480"/>
                    <a:pt x="201" y="380"/>
                    <a:pt x="126" y="229"/>
                  </a:cubicBezTo>
                  <a:lnTo>
                    <a:pt x="126" y="154"/>
                  </a:lnTo>
                  <a:cubicBezTo>
                    <a:pt x="151" y="104"/>
                    <a:pt x="276" y="104"/>
                    <a:pt x="377" y="104"/>
                  </a:cubicBezTo>
                  <a:lnTo>
                    <a:pt x="427" y="79"/>
                  </a:lnTo>
                  <a:lnTo>
                    <a:pt x="377" y="4"/>
                  </a:lnTo>
                  <a:cubicBezTo>
                    <a:pt x="360" y="4"/>
                    <a:pt x="327" y="1"/>
                    <a:pt x="287"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g213a80372ee_0_12"/>
            <p:cNvSpPr/>
            <p:nvPr/>
          </p:nvSpPr>
          <p:spPr>
            <a:xfrm>
              <a:off x="4497025" y="4109050"/>
              <a:ext cx="15050" cy="43900"/>
            </a:xfrm>
            <a:custGeom>
              <a:rect b="b" l="l" r="r" t="t"/>
              <a:pathLst>
                <a:path extrusionOk="0" h="1756" w="602">
                  <a:moveTo>
                    <a:pt x="577" y="1"/>
                  </a:moveTo>
                  <a:lnTo>
                    <a:pt x="502" y="26"/>
                  </a:lnTo>
                  <a:cubicBezTo>
                    <a:pt x="477" y="51"/>
                    <a:pt x="0" y="1003"/>
                    <a:pt x="50" y="1705"/>
                  </a:cubicBezTo>
                  <a:lnTo>
                    <a:pt x="101" y="1755"/>
                  </a:lnTo>
                  <a:lnTo>
                    <a:pt x="126" y="1755"/>
                  </a:lnTo>
                  <a:lnTo>
                    <a:pt x="151" y="1680"/>
                  </a:lnTo>
                  <a:cubicBezTo>
                    <a:pt x="101" y="1029"/>
                    <a:pt x="602" y="76"/>
                    <a:pt x="602" y="76"/>
                  </a:cubicBezTo>
                  <a:lnTo>
                    <a:pt x="577" y="1"/>
                  </a:ln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g213a80372ee_0_12"/>
            <p:cNvSpPr/>
            <p:nvPr/>
          </p:nvSpPr>
          <p:spPr>
            <a:xfrm>
              <a:off x="4498900" y="4123475"/>
              <a:ext cx="15075" cy="19450"/>
            </a:xfrm>
            <a:custGeom>
              <a:rect b="b" l="l" r="r" t="t"/>
              <a:pathLst>
                <a:path extrusionOk="0" h="778" w="603">
                  <a:moveTo>
                    <a:pt x="201" y="0"/>
                  </a:moveTo>
                  <a:lnTo>
                    <a:pt x="226" y="76"/>
                  </a:lnTo>
                  <a:cubicBezTo>
                    <a:pt x="301" y="126"/>
                    <a:pt x="477" y="301"/>
                    <a:pt x="427" y="452"/>
                  </a:cubicBezTo>
                  <a:cubicBezTo>
                    <a:pt x="376" y="602"/>
                    <a:pt x="126" y="677"/>
                    <a:pt x="51" y="677"/>
                  </a:cubicBezTo>
                  <a:lnTo>
                    <a:pt x="1" y="752"/>
                  </a:lnTo>
                  <a:lnTo>
                    <a:pt x="51" y="777"/>
                  </a:lnTo>
                  <a:cubicBezTo>
                    <a:pt x="76" y="777"/>
                    <a:pt x="452" y="727"/>
                    <a:pt x="527" y="477"/>
                  </a:cubicBezTo>
                  <a:cubicBezTo>
                    <a:pt x="602" y="251"/>
                    <a:pt x="301" y="0"/>
                    <a:pt x="276"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g213a80372ee_0_12"/>
            <p:cNvSpPr/>
            <p:nvPr/>
          </p:nvSpPr>
          <p:spPr>
            <a:xfrm>
              <a:off x="4424350" y="4129750"/>
              <a:ext cx="27575" cy="57650"/>
            </a:xfrm>
            <a:custGeom>
              <a:rect b="b" l="l" r="r" t="t"/>
              <a:pathLst>
                <a:path extrusionOk="0" h="2306" w="1103">
                  <a:moveTo>
                    <a:pt x="401" y="0"/>
                  </a:moveTo>
                  <a:lnTo>
                    <a:pt x="401" y="75"/>
                  </a:lnTo>
                  <a:cubicBezTo>
                    <a:pt x="451" y="175"/>
                    <a:pt x="927" y="2030"/>
                    <a:pt x="952" y="2206"/>
                  </a:cubicBezTo>
                  <a:cubicBezTo>
                    <a:pt x="944" y="2208"/>
                    <a:pt x="933" y="2209"/>
                    <a:pt x="919" y="2209"/>
                  </a:cubicBezTo>
                  <a:cubicBezTo>
                    <a:pt x="773" y="2209"/>
                    <a:pt x="351" y="2086"/>
                    <a:pt x="75" y="1880"/>
                  </a:cubicBezTo>
                  <a:lnTo>
                    <a:pt x="0" y="1880"/>
                  </a:lnTo>
                  <a:lnTo>
                    <a:pt x="25" y="1955"/>
                  </a:lnTo>
                  <a:cubicBezTo>
                    <a:pt x="276" y="2180"/>
                    <a:pt x="702" y="2306"/>
                    <a:pt x="902" y="2306"/>
                  </a:cubicBezTo>
                  <a:lnTo>
                    <a:pt x="978" y="2306"/>
                  </a:lnTo>
                  <a:cubicBezTo>
                    <a:pt x="1028" y="2281"/>
                    <a:pt x="1028" y="2256"/>
                    <a:pt x="1053" y="2256"/>
                  </a:cubicBezTo>
                  <a:cubicBezTo>
                    <a:pt x="1103" y="2105"/>
                    <a:pt x="501" y="25"/>
                    <a:pt x="476"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g213a80372ee_0_12"/>
            <p:cNvSpPr/>
            <p:nvPr/>
          </p:nvSpPr>
          <p:spPr>
            <a:xfrm>
              <a:off x="4409300" y="4194900"/>
              <a:ext cx="51400" cy="10675"/>
            </a:xfrm>
            <a:custGeom>
              <a:rect b="b" l="l" r="r" t="t"/>
              <a:pathLst>
                <a:path extrusionOk="0" h="427" w="2056">
                  <a:moveTo>
                    <a:pt x="1" y="1"/>
                  </a:moveTo>
                  <a:lnTo>
                    <a:pt x="1" y="76"/>
                  </a:lnTo>
                  <a:cubicBezTo>
                    <a:pt x="26" y="76"/>
                    <a:pt x="577" y="427"/>
                    <a:pt x="1179" y="427"/>
                  </a:cubicBezTo>
                  <a:cubicBezTo>
                    <a:pt x="1479" y="427"/>
                    <a:pt x="1780" y="351"/>
                    <a:pt x="2031" y="126"/>
                  </a:cubicBezTo>
                  <a:lnTo>
                    <a:pt x="2056" y="51"/>
                  </a:lnTo>
                  <a:lnTo>
                    <a:pt x="1981" y="51"/>
                  </a:lnTo>
                  <a:cubicBezTo>
                    <a:pt x="1734" y="257"/>
                    <a:pt x="1453" y="328"/>
                    <a:pt x="1183" y="328"/>
                  </a:cubicBezTo>
                  <a:cubicBezTo>
                    <a:pt x="602" y="328"/>
                    <a:pt x="76" y="1"/>
                    <a:pt x="76" y="1"/>
                  </a:cubicBezTo>
                  <a:close/>
                </a:path>
              </a:pathLst>
            </a:custGeom>
            <a:solidFill>
              <a:srgbClr val="F96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g213a80372ee_0_12"/>
            <p:cNvSpPr/>
            <p:nvPr/>
          </p:nvSpPr>
          <p:spPr>
            <a:xfrm>
              <a:off x="4395525" y="4137250"/>
              <a:ext cx="8800" cy="25725"/>
            </a:xfrm>
            <a:custGeom>
              <a:rect b="b" l="l" r="r" t="t"/>
              <a:pathLst>
                <a:path extrusionOk="0" h="1029" w="352">
                  <a:moveTo>
                    <a:pt x="151" y="1"/>
                  </a:moveTo>
                  <a:cubicBezTo>
                    <a:pt x="75" y="26"/>
                    <a:pt x="0" y="251"/>
                    <a:pt x="25" y="527"/>
                  </a:cubicBezTo>
                  <a:cubicBezTo>
                    <a:pt x="25" y="803"/>
                    <a:pt x="126" y="1028"/>
                    <a:pt x="201" y="1028"/>
                  </a:cubicBezTo>
                  <a:cubicBezTo>
                    <a:pt x="301" y="1028"/>
                    <a:pt x="351" y="803"/>
                    <a:pt x="351" y="502"/>
                  </a:cubicBezTo>
                  <a:cubicBezTo>
                    <a:pt x="326" y="226"/>
                    <a:pt x="251" y="1"/>
                    <a:pt x="151" y="1"/>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g213a80372ee_0_12"/>
            <p:cNvSpPr/>
            <p:nvPr/>
          </p:nvSpPr>
          <p:spPr>
            <a:xfrm>
              <a:off x="4452525" y="4130950"/>
              <a:ext cx="8800" cy="25125"/>
            </a:xfrm>
            <a:custGeom>
              <a:rect b="b" l="l" r="r" t="t"/>
              <a:pathLst>
                <a:path extrusionOk="0" h="1005" w="352">
                  <a:moveTo>
                    <a:pt x="163" y="0"/>
                  </a:moveTo>
                  <a:cubicBezTo>
                    <a:pt x="159" y="0"/>
                    <a:pt x="155" y="1"/>
                    <a:pt x="151" y="2"/>
                  </a:cubicBezTo>
                  <a:cubicBezTo>
                    <a:pt x="51" y="2"/>
                    <a:pt x="1" y="228"/>
                    <a:pt x="1" y="503"/>
                  </a:cubicBezTo>
                  <a:cubicBezTo>
                    <a:pt x="26" y="779"/>
                    <a:pt x="101" y="1005"/>
                    <a:pt x="201" y="1005"/>
                  </a:cubicBezTo>
                  <a:cubicBezTo>
                    <a:pt x="277" y="1005"/>
                    <a:pt x="352" y="779"/>
                    <a:pt x="327" y="503"/>
                  </a:cubicBezTo>
                  <a:cubicBezTo>
                    <a:pt x="327" y="218"/>
                    <a:pt x="236" y="0"/>
                    <a:pt x="163" y="0"/>
                  </a:cubicBezTo>
                  <a:close/>
                </a:path>
              </a:pathLst>
            </a:custGeom>
            <a:solidFill>
              <a:srgbClr val="3D2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g213a80372ee_0_12"/>
            <p:cNvSpPr/>
            <p:nvPr/>
          </p:nvSpPr>
          <p:spPr>
            <a:xfrm>
              <a:off x="4403675" y="4230625"/>
              <a:ext cx="60800" cy="60675"/>
            </a:xfrm>
            <a:custGeom>
              <a:rect b="b" l="l" r="r" t="t"/>
              <a:pathLst>
                <a:path extrusionOk="0" h="2427" w="2432">
                  <a:moveTo>
                    <a:pt x="2331" y="0"/>
                  </a:moveTo>
                  <a:cubicBezTo>
                    <a:pt x="2080" y="125"/>
                    <a:pt x="1779" y="201"/>
                    <a:pt x="1454" y="251"/>
                  </a:cubicBezTo>
                  <a:cubicBezTo>
                    <a:pt x="1330" y="268"/>
                    <a:pt x="1209" y="276"/>
                    <a:pt x="1092" y="276"/>
                  </a:cubicBezTo>
                  <a:cubicBezTo>
                    <a:pt x="690" y="276"/>
                    <a:pt x="330" y="181"/>
                    <a:pt x="0" y="25"/>
                  </a:cubicBezTo>
                  <a:lnTo>
                    <a:pt x="0" y="25"/>
                  </a:lnTo>
                  <a:cubicBezTo>
                    <a:pt x="25" y="150"/>
                    <a:pt x="100" y="476"/>
                    <a:pt x="201" y="852"/>
                  </a:cubicBezTo>
                  <a:cubicBezTo>
                    <a:pt x="376" y="1479"/>
                    <a:pt x="627" y="2206"/>
                    <a:pt x="927" y="2306"/>
                  </a:cubicBezTo>
                  <a:cubicBezTo>
                    <a:pt x="1108" y="2386"/>
                    <a:pt x="1328" y="2426"/>
                    <a:pt x="1542" y="2426"/>
                  </a:cubicBezTo>
                  <a:cubicBezTo>
                    <a:pt x="1864" y="2426"/>
                    <a:pt x="2170" y="2336"/>
                    <a:pt x="2306" y="2156"/>
                  </a:cubicBezTo>
                  <a:cubicBezTo>
                    <a:pt x="2431" y="2005"/>
                    <a:pt x="2431" y="1379"/>
                    <a:pt x="2381" y="827"/>
                  </a:cubicBezTo>
                  <a:cubicBezTo>
                    <a:pt x="2381" y="476"/>
                    <a:pt x="2331" y="176"/>
                    <a:pt x="2331" y="0"/>
                  </a:cubicBezTo>
                  <a:close/>
                </a:path>
              </a:pathLst>
            </a:custGeom>
            <a:solidFill>
              <a:srgbClr val="F3B6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g213a80372ee_0_12"/>
            <p:cNvSpPr/>
            <p:nvPr/>
          </p:nvSpPr>
          <p:spPr>
            <a:xfrm>
              <a:off x="4403675" y="4230625"/>
              <a:ext cx="59525" cy="24700"/>
            </a:xfrm>
            <a:custGeom>
              <a:rect b="b" l="l" r="r" t="t"/>
              <a:pathLst>
                <a:path extrusionOk="0" h="988" w="2381">
                  <a:moveTo>
                    <a:pt x="2331" y="0"/>
                  </a:moveTo>
                  <a:cubicBezTo>
                    <a:pt x="2080" y="125"/>
                    <a:pt x="1779" y="201"/>
                    <a:pt x="1454" y="251"/>
                  </a:cubicBezTo>
                  <a:cubicBezTo>
                    <a:pt x="1330" y="268"/>
                    <a:pt x="1209" y="276"/>
                    <a:pt x="1092" y="276"/>
                  </a:cubicBezTo>
                  <a:cubicBezTo>
                    <a:pt x="690" y="276"/>
                    <a:pt x="330" y="181"/>
                    <a:pt x="0" y="25"/>
                  </a:cubicBezTo>
                  <a:lnTo>
                    <a:pt x="0" y="25"/>
                  </a:lnTo>
                  <a:cubicBezTo>
                    <a:pt x="25" y="150"/>
                    <a:pt x="100" y="476"/>
                    <a:pt x="201" y="852"/>
                  </a:cubicBezTo>
                  <a:cubicBezTo>
                    <a:pt x="577" y="951"/>
                    <a:pt x="931" y="988"/>
                    <a:pt x="1246" y="988"/>
                  </a:cubicBezTo>
                  <a:cubicBezTo>
                    <a:pt x="1729" y="988"/>
                    <a:pt x="2123" y="903"/>
                    <a:pt x="2381" y="827"/>
                  </a:cubicBezTo>
                  <a:cubicBezTo>
                    <a:pt x="2381" y="476"/>
                    <a:pt x="2331" y="176"/>
                    <a:pt x="2331" y="0"/>
                  </a:cubicBezTo>
                  <a:close/>
                </a:path>
              </a:pathLst>
            </a:custGeom>
            <a:solidFill>
              <a:srgbClr val="F494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g213a80372ee_0_12"/>
            <p:cNvSpPr/>
            <p:nvPr/>
          </p:nvSpPr>
          <p:spPr>
            <a:xfrm>
              <a:off x="4731975" y="5082750"/>
              <a:ext cx="156050" cy="38250"/>
            </a:xfrm>
            <a:custGeom>
              <a:rect b="b" l="l" r="r" t="t"/>
              <a:pathLst>
                <a:path extrusionOk="0" h="1530" w="6242">
                  <a:moveTo>
                    <a:pt x="6242" y="1"/>
                  </a:moveTo>
                  <a:lnTo>
                    <a:pt x="1" y="602"/>
                  </a:lnTo>
                  <a:lnTo>
                    <a:pt x="1" y="1529"/>
                  </a:lnTo>
                  <a:lnTo>
                    <a:pt x="5615" y="1354"/>
                  </a:lnTo>
                  <a:lnTo>
                    <a:pt x="6242" y="1"/>
                  </a:lnTo>
                  <a:close/>
                </a:path>
              </a:pathLst>
            </a:custGeom>
            <a:solidFill>
              <a:srgbClr val="470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g213a80372ee_0_12"/>
            <p:cNvSpPr/>
            <p:nvPr/>
          </p:nvSpPr>
          <p:spPr>
            <a:xfrm>
              <a:off x="4384875" y="4832125"/>
              <a:ext cx="120950" cy="297025"/>
            </a:xfrm>
            <a:custGeom>
              <a:rect b="b" l="l" r="r" t="t"/>
              <a:pathLst>
                <a:path extrusionOk="0" h="11881" w="4838">
                  <a:moveTo>
                    <a:pt x="125" y="0"/>
                  </a:moveTo>
                  <a:cubicBezTo>
                    <a:pt x="50" y="25"/>
                    <a:pt x="0" y="76"/>
                    <a:pt x="0" y="151"/>
                  </a:cubicBezTo>
                  <a:cubicBezTo>
                    <a:pt x="25" y="401"/>
                    <a:pt x="777" y="1028"/>
                    <a:pt x="1429" y="1529"/>
                  </a:cubicBezTo>
                  <a:lnTo>
                    <a:pt x="3434" y="11780"/>
                  </a:lnTo>
                  <a:cubicBezTo>
                    <a:pt x="3459" y="11855"/>
                    <a:pt x="3509" y="11880"/>
                    <a:pt x="3584" y="11880"/>
                  </a:cubicBezTo>
                  <a:lnTo>
                    <a:pt x="3609" y="11880"/>
                  </a:lnTo>
                  <a:lnTo>
                    <a:pt x="4712" y="11680"/>
                  </a:lnTo>
                  <a:cubicBezTo>
                    <a:pt x="4787" y="11680"/>
                    <a:pt x="4837" y="11604"/>
                    <a:pt x="4812" y="11529"/>
                  </a:cubicBezTo>
                  <a:cubicBezTo>
                    <a:pt x="4787" y="11454"/>
                    <a:pt x="4737" y="11404"/>
                    <a:pt x="4662" y="11404"/>
                  </a:cubicBezTo>
                  <a:lnTo>
                    <a:pt x="3684" y="11579"/>
                  </a:lnTo>
                  <a:lnTo>
                    <a:pt x="1704" y="1429"/>
                  </a:lnTo>
                  <a:lnTo>
                    <a:pt x="1654" y="1329"/>
                  </a:lnTo>
                  <a:cubicBezTo>
                    <a:pt x="1028" y="878"/>
                    <a:pt x="326" y="276"/>
                    <a:pt x="276" y="126"/>
                  </a:cubicBezTo>
                  <a:cubicBezTo>
                    <a:pt x="251" y="51"/>
                    <a:pt x="201" y="0"/>
                    <a:pt x="125" y="0"/>
                  </a:cubicBezTo>
                  <a:close/>
                </a:path>
              </a:pathLst>
            </a:custGeom>
            <a:solidFill>
              <a:srgbClr val="CEBE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g213a80372ee_0_12"/>
            <p:cNvSpPr/>
            <p:nvPr/>
          </p:nvSpPr>
          <p:spPr>
            <a:xfrm>
              <a:off x="4328475" y="4062075"/>
              <a:ext cx="33850" cy="81475"/>
            </a:xfrm>
            <a:custGeom>
              <a:rect b="b" l="l" r="r" t="t"/>
              <a:pathLst>
                <a:path extrusionOk="0" h="3259" w="1354">
                  <a:moveTo>
                    <a:pt x="276" y="0"/>
                  </a:moveTo>
                  <a:cubicBezTo>
                    <a:pt x="26" y="627"/>
                    <a:pt x="0" y="1253"/>
                    <a:pt x="76" y="1529"/>
                  </a:cubicBezTo>
                  <a:cubicBezTo>
                    <a:pt x="176" y="1980"/>
                    <a:pt x="326" y="2381"/>
                    <a:pt x="326" y="2381"/>
                  </a:cubicBezTo>
                  <a:lnTo>
                    <a:pt x="351" y="2406"/>
                  </a:lnTo>
                  <a:cubicBezTo>
                    <a:pt x="602" y="2607"/>
                    <a:pt x="802" y="3258"/>
                    <a:pt x="802" y="3258"/>
                  </a:cubicBezTo>
                  <a:cubicBezTo>
                    <a:pt x="802" y="3258"/>
                    <a:pt x="928" y="2832"/>
                    <a:pt x="1103" y="2481"/>
                  </a:cubicBezTo>
                  <a:cubicBezTo>
                    <a:pt x="1279" y="2181"/>
                    <a:pt x="1354" y="1855"/>
                    <a:pt x="1354" y="1303"/>
                  </a:cubicBezTo>
                  <a:cubicBezTo>
                    <a:pt x="853" y="1003"/>
                    <a:pt x="401" y="451"/>
                    <a:pt x="276" y="0"/>
                  </a:cubicBezTo>
                  <a:close/>
                </a:path>
              </a:pathLst>
            </a:custGeom>
            <a:solidFill>
              <a:srgbClr val="DD8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g213a80372ee_0_12"/>
            <p:cNvSpPr/>
            <p:nvPr/>
          </p:nvSpPr>
          <p:spPr>
            <a:xfrm>
              <a:off x="4475100" y="4069575"/>
              <a:ext cx="29475" cy="46400"/>
            </a:xfrm>
            <a:custGeom>
              <a:rect b="b" l="l" r="r" t="t"/>
              <a:pathLst>
                <a:path extrusionOk="0" h="1856" w="1179">
                  <a:moveTo>
                    <a:pt x="877" y="1"/>
                  </a:moveTo>
                  <a:cubicBezTo>
                    <a:pt x="652" y="201"/>
                    <a:pt x="351" y="352"/>
                    <a:pt x="0" y="502"/>
                  </a:cubicBezTo>
                  <a:cubicBezTo>
                    <a:pt x="176" y="878"/>
                    <a:pt x="401" y="1179"/>
                    <a:pt x="501" y="1254"/>
                  </a:cubicBezTo>
                  <a:cubicBezTo>
                    <a:pt x="752" y="1430"/>
                    <a:pt x="802" y="1856"/>
                    <a:pt x="802" y="1856"/>
                  </a:cubicBezTo>
                  <a:lnTo>
                    <a:pt x="1178" y="1354"/>
                  </a:lnTo>
                  <a:cubicBezTo>
                    <a:pt x="1178" y="1354"/>
                    <a:pt x="1078" y="502"/>
                    <a:pt x="877" y="1"/>
                  </a:cubicBezTo>
                  <a:close/>
                </a:path>
              </a:pathLst>
            </a:custGeom>
            <a:solidFill>
              <a:srgbClr val="DD8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g213a80372ee_0_12"/>
            <p:cNvSpPr/>
            <p:nvPr/>
          </p:nvSpPr>
          <p:spPr>
            <a:xfrm>
              <a:off x="4502025" y="5105300"/>
              <a:ext cx="151675" cy="31350"/>
            </a:xfrm>
            <a:custGeom>
              <a:rect b="b" l="l" r="r" t="t"/>
              <a:pathLst>
                <a:path extrusionOk="0" h="1254" w="6067">
                  <a:moveTo>
                    <a:pt x="1" y="1"/>
                  </a:moveTo>
                  <a:lnTo>
                    <a:pt x="1" y="1254"/>
                  </a:lnTo>
                  <a:lnTo>
                    <a:pt x="5640" y="1254"/>
                  </a:lnTo>
                  <a:lnTo>
                    <a:pt x="6066" y="1"/>
                  </a:lnTo>
                  <a:close/>
                </a:path>
              </a:pathLst>
            </a:custGeom>
            <a:solidFill>
              <a:srgbClr val="470D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g213a80372ee_0_12"/>
            <p:cNvSpPr/>
            <p:nvPr/>
          </p:nvSpPr>
          <p:spPr>
            <a:xfrm>
              <a:off x="4400525" y="5102175"/>
              <a:ext cx="70200" cy="60175"/>
            </a:xfrm>
            <a:custGeom>
              <a:rect b="b" l="l" r="r" t="t"/>
              <a:pathLst>
                <a:path extrusionOk="0" h="2407" w="2808">
                  <a:moveTo>
                    <a:pt x="26" y="0"/>
                  </a:moveTo>
                  <a:lnTo>
                    <a:pt x="1" y="76"/>
                  </a:lnTo>
                  <a:lnTo>
                    <a:pt x="953" y="2356"/>
                  </a:lnTo>
                  <a:lnTo>
                    <a:pt x="1003" y="2406"/>
                  </a:lnTo>
                  <a:lnTo>
                    <a:pt x="1053" y="2381"/>
                  </a:lnTo>
                  <a:lnTo>
                    <a:pt x="2808" y="502"/>
                  </a:lnTo>
                  <a:lnTo>
                    <a:pt x="2808" y="401"/>
                  </a:lnTo>
                  <a:lnTo>
                    <a:pt x="2707" y="401"/>
                  </a:lnTo>
                  <a:lnTo>
                    <a:pt x="1028" y="2206"/>
                  </a:lnTo>
                  <a:lnTo>
                    <a:pt x="126" y="26"/>
                  </a:lnTo>
                  <a:lnTo>
                    <a:pt x="26" y="0"/>
                  </a:lnTo>
                  <a:close/>
                </a:path>
              </a:pathLst>
            </a:custGeom>
            <a:solidFill>
              <a:srgbClr val="BC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g213a80372ee_0_12"/>
            <p:cNvSpPr/>
            <p:nvPr/>
          </p:nvSpPr>
          <p:spPr>
            <a:xfrm>
              <a:off x="4423725" y="5157950"/>
              <a:ext cx="58900" cy="65175"/>
            </a:xfrm>
            <a:custGeom>
              <a:rect b="b" l="l" r="r" t="t"/>
              <a:pathLst>
                <a:path extrusionOk="0" h="2607" w="2356">
                  <a:moveTo>
                    <a:pt x="25" y="0"/>
                  </a:moveTo>
                  <a:lnTo>
                    <a:pt x="0" y="75"/>
                  </a:lnTo>
                  <a:lnTo>
                    <a:pt x="526" y="2531"/>
                  </a:lnTo>
                  <a:lnTo>
                    <a:pt x="602" y="2607"/>
                  </a:lnTo>
                  <a:cubicBezTo>
                    <a:pt x="652" y="2582"/>
                    <a:pt x="677" y="2556"/>
                    <a:pt x="652" y="2506"/>
                  </a:cubicBezTo>
                  <a:lnTo>
                    <a:pt x="175" y="150"/>
                  </a:lnTo>
                  <a:lnTo>
                    <a:pt x="2256" y="677"/>
                  </a:lnTo>
                  <a:lnTo>
                    <a:pt x="2356" y="627"/>
                  </a:lnTo>
                  <a:lnTo>
                    <a:pt x="2306" y="551"/>
                  </a:lnTo>
                  <a:lnTo>
                    <a:pt x="100" y="0"/>
                  </a:lnTo>
                  <a:close/>
                </a:path>
              </a:pathLst>
            </a:custGeom>
            <a:solidFill>
              <a:srgbClr val="BC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g213a80372ee_0_12"/>
            <p:cNvSpPr/>
            <p:nvPr/>
          </p:nvSpPr>
          <p:spPr>
            <a:xfrm>
              <a:off x="4364200" y="5142275"/>
              <a:ext cx="63300" cy="68950"/>
            </a:xfrm>
            <a:custGeom>
              <a:rect b="b" l="l" r="r" t="t"/>
              <a:pathLst>
                <a:path extrusionOk="0" h="2758" w="2532">
                  <a:moveTo>
                    <a:pt x="75" y="0"/>
                  </a:moveTo>
                  <a:lnTo>
                    <a:pt x="0" y="51"/>
                  </a:lnTo>
                  <a:lnTo>
                    <a:pt x="50" y="126"/>
                  </a:lnTo>
                  <a:lnTo>
                    <a:pt x="2331" y="777"/>
                  </a:lnTo>
                  <a:cubicBezTo>
                    <a:pt x="877" y="2632"/>
                    <a:pt x="902" y="2682"/>
                    <a:pt x="952" y="2732"/>
                  </a:cubicBezTo>
                  <a:lnTo>
                    <a:pt x="1003" y="2757"/>
                  </a:lnTo>
                  <a:lnTo>
                    <a:pt x="1053" y="2757"/>
                  </a:lnTo>
                  <a:lnTo>
                    <a:pt x="1078" y="2707"/>
                  </a:lnTo>
                  <a:cubicBezTo>
                    <a:pt x="1128" y="2557"/>
                    <a:pt x="1980" y="1454"/>
                    <a:pt x="2506" y="777"/>
                  </a:cubicBezTo>
                  <a:lnTo>
                    <a:pt x="2531" y="702"/>
                  </a:lnTo>
                  <a:lnTo>
                    <a:pt x="2481" y="677"/>
                  </a:lnTo>
                  <a:lnTo>
                    <a:pt x="75" y="0"/>
                  </a:lnTo>
                  <a:close/>
                </a:path>
              </a:pathLst>
            </a:custGeom>
            <a:solidFill>
              <a:srgbClr val="BC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g213a80372ee_0_12"/>
            <p:cNvSpPr/>
            <p:nvPr/>
          </p:nvSpPr>
          <p:spPr>
            <a:xfrm>
              <a:off x="4413050" y="5147925"/>
              <a:ext cx="25100" cy="25700"/>
            </a:xfrm>
            <a:custGeom>
              <a:rect b="b" l="l" r="r" t="t"/>
              <a:pathLst>
                <a:path extrusionOk="0" h="1028" w="1004">
                  <a:moveTo>
                    <a:pt x="502" y="0"/>
                  </a:moveTo>
                  <a:cubicBezTo>
                    <a:pt x="227" y="0"/>
                    <a:pt x="1" y="226"/>
                    <a:pt x="1" y="501"/>
                  </a:cubicBezTo>
                  <a:cubicBezTo>
                    <a:pt x="1" y="802"/>
                    <a:pt x="227" y="1028"/>
                    <a:pt x="502" y="1028"/>
                  </a:cubicBezTo>
                  <a:cubicBezTo>
                    <a:pt x="778" y="1028"/>
                    <a:pt x="1003" y="802"/>
                    <a:pt x="1003" y="501"/>
                  </a:cubicBezTo>
                  <a:cubicBezTo>
                    <a:pt x="1003" y="226"/>
                    <a:pt x="778" y="0"/>
                    <a:pt x="502" y="0"/>
                  </a:cubicBezTo>
                  <a:close/>
                </a:path>
              </a:pathLst>
            </a:custGeom>
            <a:solidFill>
              <a:srgbClr val="A1D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g213a80372ee_0_12"/>
            <p:cNvSpPr/>
            <p:nvPr/>
          </p:nvSpPr>
          <p:spPr>
            <a:xfrm>
              <a:off x="4360425" y="5093400"/>
              <a:ext cx="130350" cy="134750"/>
            </a:xfrm>
            <a:custGeom>
              <a:rect b="b" l="l" r="r" t="t"/>
              <a:pathLst>
                <a:path extrusionOk="0" h="5390" w="5214">
                  <a:moveTo>
                    <a:pt x="2607" y="427"/>
                  </a:moveTo>
                  <a:cubicBezTo>
                    <a:pt x="3810" y="427"/>
                    <a:pt x="4788" y="1429"/>
                    <a:pt x="4788" y="2682"/>
                  </a:cubicBezTo>
                  <a:cubicBezTo>
                    <a:pt x="4788" y="3935"/>
                    <a:pt x="3810" y="4963"/>
                    <a:pt x="2607" y="4963"/>
                  </a:cubicBezTo>
                  <a:cubicBezTo>
                    <a:pt x="1404" y="4963"/>
                    <a:pt x="427" y="3935"/>
                    <a:pt x="427" y="2682"/>
                  </a:cubicBezTo>
                  <a:cubicBezTo>
                    <a:pt x="427" y="1429"/>
                    <a:pt x="1404" y="427"/>
                    <a:pt x="2607" y="427"/>
                  </a:cubicBezTo>
                  <a:close/>
                  <a:moveTo>
                    <a:pt x="2607" y="1"/>
                  </a:moveTo>
                  <a:cubicBezTo>
                    <a:pt x="1179" y="1"/>
                    <a:pt x="1" y="1204"/>
                    <a:pt x="1" y="2682"/>
                  </a:cubicBezTo>
                  <a:cubicBezTo>
                    <a:pt x="1" y="4161"/>
                    <a:pt x="1179" y="5389"/>
                    <a:pt x="2607" y="5389"/>
                  </a:cubicBezTo>
                  <a:cubicBezTo>
                    <a:pt x="4036" y="5389"/>
                    <a:pt x="5214" y="4161"/>
                    <a:pt x="5214" y="2682"/>
                  </a:cubicBezTo>
                  <a:cubicBezTo>
                    <a:pt x="5214" y="1204"/>
                    <a:pt x="4036" y="1"/>
                    <a:pt x="2607" y="1"/>
                  </a:cubicBezTo>
                  <a:close/>
                </a:path>
              </a:pathLst>
            </a:custGeom>
            <a:solidFill>
              <a:srgbClr val="C494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g213a80372ee_0_12"/>
            <p:cNvSpPr/>
            <p:nvPr/>
          </p:nvSpPr>
          <p:spPr>
            <a:xfrm>
              <a:off x="4196900" y="4308700"/>
              <a:ext cx="58300" cy="299125"/>
            </a:xfrm>
            <a:custGeom>
              <a:rect b="b" l="l" r="r" t="t"/>
              <a:pathLst>
                <a:path extrusionOk="0" h="11965" w="2332">
                  <a:moveTo>
                    <a:pt x="175" y="0"/>
                  </a:moveTo>
                  <a:cubicBezTo>
                    <a:pt x="143" y="0"/>
                    <a:pt x="109" y="12"/>
                    <a:pt x="75" y="35"/>
                  </a:cubicBezTo>
                  <a:cubicBezTo>
                    <a:pt x="25" y="60"/>
                    <a:pt x="0" y="160"/>
                    <a:pt x="50" y="210"/>
                  </a:cubicBezTo>
                  <a:lnTo>
                    <a:pt x="1228" y="1714"/>
                  </a:lnTo>
                  <a:cubicBezTo>
                    <a:pt x="1554" y="5524"/>
                    <a:pt x="2030" y="11238"/>
                    <a:pt x="1980" y="11764"/>
                  </a:cubicBezTo>
                  <a:cubicBezTo>
                    <a:pt x="1955" y="11815"/>
                    <a:pt x="1980" y="11865"/>
                    <a:pt x="2005" y="11915"/>
                  </a:cubicBezTo>
                  <a:cubicBezTo>
                    <a:pt x="2030" y="11940"/>
                    <a:pt x="2080" y="11965"/>
                    <a:pt x="2106" y="11965"/>
                  </a:cubicBezTo>
                  <a:lnTo>
                    <a:pt x="2181" y="11965"/>
                  </a:lnTo>
                  <a:cubicBezTo>
                    <a:pt x="2306" y="11890"/>
                    <a:pt x="2331" y="11890"/>
                    <a:pt x="1905" y="6727"/>
                  </a:cubicBezTo>
                  <a:cubicBezTo>
                    <a:pt x="1705" y="4221"/>
                    <a:pt x="1504" y="1689"/>
                    <a:pt x="1479" y="1664"/>
                  </a:cubicBezTo>
                  <a:lnTo>
                    <a:pt x="1454" y="1589"/>
                  </a:lnTo>
                  <a:lnTo>
                    <a:pt x="276" y="60"/>
                  </a:lnTo>
                  <a:cubicBezTo>
                    <a:pt x="248" y="19"/>
                    <a:pt x="213" y="0"/>
                    <a:pt x="175" y="0"/>
                  </a:cubicBezTo>
                  <a:close/>
                </a:path>
              </a:pathLst>
            </a:custGeom>
            <a:solidFill>
              <a:srgbClr val="CEBE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g213a80372ee_0_12"/>
            <p:cNvSpPr/>
            <p:nvPr/>
          </p:nvSpPr>
          <p:spPr>
            <a:xfrm>
              <a:off x="4389250" y="4049525"/>
              <a:ext cx="58925" cy="17575"/>
            </a:xfrm>
            <a:custGeom>
              <a:rect b="b" l="l" r="r" t="t"/>
              <a:pathLst>
                <a:path extrusionOk="0" h="703" w="2357">
                  <a:moveTo>
                    <a:pt x="1028" y="1"/>
                  </a:moveTo>
                  <a:cubicBezTo>
                    <a:pt x="527" y="1"/>
                    <a:pt x="51" y="76"/>
                    <a:pt x="26" y="277"/>
                  </a:cubicBezTo>
                  <a:cubicBezTo>
                    <a:pt x="1" y="527"/>
                    <a:pt x="778" y="703"/>
                    <a:pt x="1429" y="703"/>
                  </a:cubicBezTo>
                  <a:cubicBezTo>
                    <a:pt x="1880" y="703"/>
                    <a:pt x="2281" y="602"/>
                    <a:pt x="2306" y="402"/>
                  </a:cubicBezTo>
                  <a:cubicBezTo>
                    <a:pt x="2356" y="151"/>
                    <a:pt x="1655" y="1"/>
                    <a:pt x="1028" y="1"/>
                  </a:cubicBezTo>
                  <a:close/>
                </a:path>
              </a:pathLst>
            </a:custGeom>
            <a:solidFill>
              <a:srgbClr val="F8C0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0" name="Google Shape;2790;g213a80372ee_0_12"/>
          <p:cNvSpPr txBox="1"/>
          <p:nvPr/>
        </p:nvSpPr>
        <p:spPr>
          <a:xfrm>
            <a:off x="251600" y="1771650"/>
            <a:ext cx="2939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latin typeface="Source Serif Pro"/>
                <a:ea typeface="Source Serif Pro"/>
                <a:cs typeface="Source Serif Pro"/>
                <a:sym typeface="Source Serif Pro"/>
              </a:rPr>
              <a:t>Thank You!</a:t>
            </a:r>
            <a:endParaRPr b="1" sz="4400">
              <a:latin typeface="Source Serif Pro"/>
              <a:ea typeface="Source Serif Pro"/>
              <a:cs typeface="Source Serif Pro"/>
              <a:sym typeface="Source Serif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3"/>
          <p:cNvSpPr txBox="1"/>
          <p:nvPr>
            <p:ph type="title"/>
          </p:nvPr>
        </p:nvSpPr>
        <p:spPr>
          <a:xfrm>
            <a:off x="793292" y="144314"/>
            <a:ext cx="4045200" cy="81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sz="3500"/>
              <a:t>Introduction</a:t>
            </a:r>
            <a:endParaRPr sz="3500"/>
          </a:p>
        </p:txBody>
      </p:sp>
      <p:sp>
        <p:nvSpPr>
          <p:cNvPr id="1421" name="Google Shape;1421;p3"/>
          <p:cNvSpPr txBox="1"/>
          <p:nvPr>
            <p:ph idx="1" type="subTitle"/>
          </p:nvPr>
        </p:nvSpPr>
        <p:spPr>
          <a:xfrm>
            <a:off x="806800" y="960027"/>
            <a:ext cx="4018200" cy="33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US">
                <a:latin typeface="Times New Roman"/>
                <a:ea typeface="Times New Roman"/>
                <a:cs typeface="Times New Roman"/>
                <a:sym typeface="Times New Roman"/>
              </a:rPr>
              <a:t>Senior Housing plays a really important role in modern healthcare .</a:t>
            </a:r>
            <a:endParaRPr sz="1800"/>
          </a:p>
          <a:p>
            <a:pPr indent="0" lvl="0" marL="0" rtl="0" algn="l">
              <a:lnSpc>
                <a:spcPct val="100000"/>
              </a:lnSpc>
              <a:spcBef>
                <a:spcPts val="0"/>
              </a:spcBef>
              <a:spcAft>
                <a:spcPts val="0"/>
              </a:spcAft>
              <a:buSzPts val="2100"/>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rPr lang="en-US">
                <a:latin typeface="Times New Roman"/>
                <a:ea typeface="Times New Roman"/>
                <a:cs typeface="Times New Roman"/>
                <a:sym typeface="Times New Roman"/>
              </a:rPr>
              <a:t>Senior Housing provides the crucial care needed by the senior citizens under one roof.</a:t>
            </a:r>
            <a:endParaRPr sz="1800"/>
          </a:p>
          <a:p>
            <a:pPr indent="0" lvl="0" marL="0" rtl="0" algn="l">
              <a:lnSpc>
                <a:spcPct val="100000"/>
              </a:lnSpc>
              <a:spcBef>
                <a:spcPts val="0"/>
              </a:spcBef>
              <a:spcAft>
                <a:spcPts val="0"/>
              </a:spcAft>
              <a:buSzPts val="2100"/>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rPr lang="en-US">
                <a:latin typeface="Times New Roman"/>
                <a:ea typeface="Times New Roman"/>
                <a:cs typeface="Times New Roman"/>
                <a:sym typeface="Times New Roman"/>
              </a:rPr>
              <a:t>As a society , we should focus on building a safer environment for our elders . </a:t>
            </a:r>
            <a:endParaRPr sz="1800"/>
          </a:p>
          <a:p>
            <a:pPr indent="0" lvl="0" marL="0" rtl="0" algn="l">
              <a:lnSpc>
                <a:spcPct val="100000"/>
              </a:lnSpc>
              <a:spcBef>
                <a:spcPts val="0"/>
              </a:spcBef>
              <a:spcAft>
                <a:spcPts val="0"/>
              </a:spcAft>
              <a:buSzPts val="2100"/>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rPr lang="en-US">
                <a:latin typeface="Times New Roman"/>
                <a:ea typeface="Times New Roman"/>
                <a:cs typeface="Times New Roman"/>
                <a:sym typeface="Times New Roman"/>
              </a:rPr>
              <a:t>This project , we aim to use our findings and identify how we can satisfy the need of more senior housing in the province of Ontario.</a:t>
            </a:r>
            <a:endParaRPr sz="1800"/>
          </a:p>
          <a:p>
            <a:pPr indent="0" lvl="0" marL="0" rtl="0" algn="ctr">
              <a:lnSpc>
                <a:spcPct val="100000"/>
              </a:lnSpc>
              <a:spcBef>
                <a:spcPts val="0"/>
              </a:spcBef>
              <a:spcAft>
                <a:spcPts val="0"/>
              </a:spcAft>
              <a:buSzPts val="2100"/>
              <a:buNone/>
            </a:pPr>
            <a:r>
              <a:rPr lang="en-US">
                <a:latin typeface="Times New Roman"/>
                <a:ea typeface="Times New Roman"/>
                <a:cs typeface="Times New Roman"/>
                <a:sym typeface="Times New Roman"/>
              </a:rPr>
              <a:t> </a:t>
            </a:r>
            <a:endParaRPr/>
          </a:p>
          <a:p>
            <a:pPr indent="0" lvl="0" marL="0" rtl="0" algn="ctr">
              <a:lnSpc>
                <a:spcPct val="100000"/>
              </a:lnSpc>
              <a:spcBef>
                <a:spcPts val="0"/>
              </a:spcBef>
              <a:spcAft>
                <a:spcPts val="0"/>
              </a:spcAft>
              <a:buSzPts val="2100"/>
              <a:buNone/>
            </a:pPr>
            <a:r>
              <a:t/>
            </a:r>
            <a:endParaRPr/>
          </a:p>
        </p:txBody>
      </p:sp>
      <p:grpSp>
        <p:nvGrpSpPr>
          <p:cNvPr id="1422" name="Google Shape;1422;p3"/>
          <p:cNvGrpSpPr/>
          <p:nvPr/>
        </p:nvGrpSpPr>
        <p:grpSpPr>
          <a:xfrm flipH="1">
            <a:off x="5454965" y="1750180"/>
            <a:ext cx="3503865" cy="2858401"/>
            <a:chOff x="1357900" y="4084125"/>
            <a:chExt cx="1405425" cy="1146525"/>
          </a:xfrm>
        </p:grpSpPr>
        <p:sp>
          <p:nvSpPr>
            <p:cNvPr id="1423" name="Google Shape;1423;p3"/>
            <p:cNvSpPr/>
            <p:nvPr/>
          </p:nvSpPr>
          <p:spPr>
            <a:xfrm>
              <a:off x="1485100" y="5021350"/>
              <a:ext cx="42625" cy="146000"/>
            </a:xfrm>
            <a:custGeom>
              <a:rect b="b" l="l" r="r" t="t"/>
              <a:pathLst>
                <a:path extrusionOk="0" h="5840" w="1705">
                  <a:moveTo>
                    <a:pt x="1" y="0"/>
                  </a:moveTo>
                  <a:lnTo>
                    <a:pt x="477" y="5840"/>
                  </a:lnTo>
                  <a:lnTo>
                    <a:pt x="1705" y="5840"/>
                  </a:lnTo>
                  <a:lnTo>
                    <a:pt x="1705" y="627"/>
                  </a:lnTo>
                  <a:lnTo>
                    <a:pt x="1" y="0"/>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3"/>
            <p:cNvSpPr/>
            <p:nvPr/>
          </p:nvSpPr>
          <p:spPr>
            <a:xfrm>
              <a:off x="1686850" y="5104675"/>
              <a:ext cx="46400" cy="125975"/>
            </a:xfrm>
            <a:custGeom>
              <a:rect b="b" l="l" r="r" t="t"/>
              <a:pathLst>
                <a:path extrusionOk="0" h="5039" w="1856">
                  <a:moveTo>
                    <a:pt x="1855" y="1"/>
                  </a:moveTo>
                  <a:lnTo>
                    <a:pt x="1" y="126"/>
                  </a:lnTo>
                  <a:lnTo>
                    <a:pt x="151" y="5038"/>
                  </a:lnTo>
                  <a:lnTo>
                    <a:pt x="1479" y="5038"/>
                  </a:lnTo>
                  <a:lnTo>
                    <a:pt x="1855" y="1"/>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3"/>
            <p:cNvSpPr/>
            <p:nvPr/>
          </p:nvSpPr>
          <p:spPr>
            <a:xfrm>
              <a:off x="2551525" y="4974975"/>
              <a:ext cx="47650" cy="164825"/>
            </a:xfrm>
            <a:custGeom>
              <a:rect b="b" l="l" r="r" t="t"/>
              <a:pathLst>
                <a:path extrusionOk="0" h="6593" w="1906">
                  <a:moveTo>
                    <a:pt x="1905" y="1"/>
                  </a:moveTo>
                  <a:lnTo>
                    <a:pt x="0" y="276"/>
                  </a:lnTo>
                  <a:lnTo>
                    <a:pt x="652" y="6592"/>
                  </a:lnTo>
                  <a:lnTo>
                    <a:pt x="1905" y="6467"/>
                  </a:lnTo>
                  <a:lnTo>
                    <a:pt x="1905" y="1"/>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3"/>
            <p:cNvSpPr/>
            <p:nvPr/>
          </p:nvSpPr>
          <p:spPr>
            <a:xfrm>
              <a:off x="1428075" y="4289525"/>
              <a:ext cx="1019450" cy="587100"/>
            </a:xfrm>
            <a:custGeom>
              <a:rect b="b" l="l" r="r" t="t"/>
              <a:pathLst>
                <a:path extrusionOk="0" h="23484" w="40778">
                  <a:moveTo>
                    <a:pt x="37570" y="0"/>
                  </a:moveTo>
                  <a:lnTo>
                    <a:pt x="1" y="5138"/>
                  </a:lnTo>
                  <a:lnTo>
                    <a:pt x="3986" y="23484"/>
                  </a:lnTo>
                  <a:lnTo>
                    <a:pt x="40778" y="17770"/>
                  </a:lnTo>
                  <a:lnTo>
                    <a:pt x="37570" y="0"/>
                  </a:ln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3"/>
            <p:cNvSpPr/>
            <p:nvPr/>
          </p:nvSpPr>
          <p:spPr>
            <a:xfrm>
              <a:off x="1357900" y="4417950"/>
              <a:ext cx="328975" cy="649775"/>
            </a:xfrm>
            <a:custGeom>
              <a:rect b="b" l="l" r="r" t="t"/>
              <a:pathLst>
                <a:path extrusionOk="0" h="25991" w="13159">
                  <a:moveTo>
                    <a:pt x="2808" y="1"/>
                  </a:moveTo>
                  <a:lnTo>
                    <a:pt x="1" y="2257"/>
                  </a:lnTo>
                  <a:lnTo>
                    <a:pt x="2106" y="11630"/>
                  </a:lnTo>
                  <a:lnTo>
                    <a:pt x="2256" y="12332"/>
                  </a:lnTo>
                  <a:lnTo>
                    <a:pt x="4312" y="21505"/>
                  </a:lnTo>
                  <a:lnTo>
                    <a:pt x="12332" y="25565"/>
                  </a:lnTo>
                  <a:lnTo>
                    <a:pt x="12958" y="25891"/>
                  </a:lnTo>
                  <a:lnTo>
                    <a:pt x="13159" y="25991"/>
                  </a:lnTo>
                  <a:lnTo>
                    <a:pt x="13008" y="21906"/>
                  </a:lnTo>
                  <a:lnTo>
                    <a:pt x="12557" y="21630"/>
                  </a:lnTo>
                  <a:lnTo>
                    <a:pt x="11855" y="21229"/>
                  </a:lnTo>
                  <a:lnTo>
                    <a:pt x="6793" y="18347"/>
                  </a:lnTo>
                  <a:lnTo>
                    <a:pt x="5790" y="13810"/>
                  </a:lnTo>
                  <a:lnTo>
                    <a:pt x="5640" y="13034"/>
                  </a:lnTo>
                  <a:lnTo>
                    <a:pt x="2808" y="1"/>
                  </a:lnTo>
                  <a:close/>
                </a:path>
              </a:pathLst>
            </a:custGeom>
            <a:solidFill>
              <a:srgbClr val="D9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3"/>
            <p:cNvSpPr/>
            <p:nvPr/>
          </p:nvSpPr>
          <p:spPr>
            <a:xfrm>
              <a:off x="1527700" y="4737500"/>
              <a:ext cx="1090900" cy="228100"/>
            </a:xfrm>
            <a:custGeom>
              <a:rect b="b" l="l" r="r" t="t"/>
              <a:pathLst>
                <a:path extrusionOk="0" h="9124" w="43636">
                  <a:moveTo>
                    <a:pt x="36191" y="1"/>
                  </a:moveTo>
                  <a:lnTo>
                    <a:pt x="1" y="5565"/>
                  </a:lnTo>
                  <a:lnTo>
                    <a:pt x="6216" y="9124"/>
                  </a:lnTo>
                  <a:lnTo>
                    <a:pt x="43635" y="3159"/>
                  </a:lnTo>
                  <a:lnTo>
                    <a:pt x="36191" y="1"/>
                  </a:lnTo>
                  <a:close/>
                </a:path>
              </a:pathLst>
            </a:custGeom>
            <a:solidFill>
              <a:srgbClr val="B1DD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3"/>
            <p:cNvSpPr/>
            <p:nvPr/>
          </p:nvSpPr>
          <p:spPr>
            <a:xfrm>
              <a:off x="1683100" y="4816450"/>
              <a:ext cx="935500" cy="251275"/>
            </a:xfrm>
            <a:custGeom>
              <a:rect b="b" l="l" r="r" t="t"/>
              <a:pathLst>
                <a:path extrusionOk="0" h="10051" w="37420">
                  <a:moveTo>
                    <a:pt x="37419" y="1"/>
                  </a:moveTo>
                  <a:lnTo>
                    <a:pt x="0" y="5966"/>
                  </a:lnTo>
                  <a:lnTo>
                    <a:pt x="151" y="10051"/>
                  </a:lnTo>
                  <a:lnTo>
                    <a:pt x="37419" y="4061"/>
                  </a:lnTo>
                  <a:lnTo>
                    <a:pt x="37419" y="1"/>
                  </a:ln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3"/>
            <p:cNvSpPr/>
            <p:nvPr/>
          </p:nvSpPr>
          <p:spPr>
            <a:xfrm>
              <a:off x="1472575" y="4919850"/>
              <a:ext cx="1132225" cy="192375"/>
            </a:xfrm>
            <a:custGeom>
              <a:rect b="b" l="l" r="r" t="t"/>
              <a:pathLst>
                <a:path extrusionOk="0" h="7695" w="45289">
                  <a:moveTo>
                    <a:pt x="45289" y="0"/>
                  </a:moveTo>
                  <a:lnTo>
                    <a:pt x="8572" y="5915"/>
                  </a:lnTo>
                  <a:lnTo>
                    <a:pt x="0" y="1579"/>
                  </a:lnTo>
                  <a:lnTo>
                    <a:pt x="0" y="1579"/>
                  </a:lnTo>
                  <a:lnTo>
                    <a:pt x="502" y="4060"/>
                  </a:lnTo>
                  <a:lnTo>
                    <a:pt x="8421" y="7694"/>
                  </a:lnTo>
                  <a:lnTo>
                    <a:pt x="45239" y="2181"/>
                  </a:lnTo>
                  <a:lnTo>
                    <a:pt x="45289" y="0"/>
                  </a:lnTo>
                  <a:close/>
                </a:path>
              </a:pathLst>
            </a:custGeom>
            <a:solidFill>
              <a:srgbClr val="B1DD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3"/>
            <p:cNvSpPr/>
            <p:nvPr/>
          </p:nvSpPr>
          <p:spPr>
            <a:xfrm>
              <a:off x="2380475" y="4546925"/>
              <a:ext cx="280725" cy="361025"/>
            </a:xfrm>
            <a:custGeom>
              <a:rect b="b" l="l" r="r" t="t"/>
              <a:pathLst>
                <a:path extrusionOk="0" h="14441" w="11229">
                  <a:moveTo>
                    <a:pt x="366" y="1"/>
                  </a:moveTo>
                  <a:cubicBezTo>
                    <a:pt x="241" y="1"/>
                    <a:pt x="131" y="76"/>
                    <a:pt x="75" y="205"/>
                  </a:cubicBezTo>
                  <a:cubicBezTo>
                    <a:pt x="0" y="381"/>
                    <a:pt x="100" y="556"/>
                    <a:pt x="251" y="631"/>
                  </a:cubicBezTo>
                  <a:lnTo>
                    <a:pt x="9900" y="4516"/>
                  </a:lnTo>
                  <a:lnTo>
                    <a:pt x="10552" y="14140"/>
                  </a:lnTo>
                  <a:cubicBezTo>
                    <a:pt x="10577" y="14316"/>
                    <a:pt x="10727" y="14441"/>
                    <a:pt x="10877" y="14441"/>
                  </a:cubicBezTo>
                  <a:lnTo>
                    <a:pt x="10903" y="14441"/>
                  </a:lnTo>
                  <a:cubicBezTo>
                    <a:pt x="11078" y="14441"/>
                    <a:pt x="11228" y="14291"/>
                    <a:pt x="11203" y="14090"/>
                  </a:cubicBezTo>
                  <a:lnTo>
                    <a:pt x="10552" y="4265"/>
                  </a:lnTo>
                  <a:cubicBezTo>
                    <a:pt x="10527" y="4140"/>
                    <a:pt x="10451" y="4040"/>
                    <a:pt x="10351" y="3990"/>
                  </a:cubicBezTo>
                  <a:lnTo>
                    <a:pt x="502" y="30"/>
                  </a:lnTo>
                  <a:cubicBezTo>
                    <a:pt x="456" y="10"/>
                    <a:pt x="410" y="1"/>
                    <a:pt x="366" y="1"/>
                  </a:cubicBez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3"/>
            <p:cNvSpPr/>
            <p:nvPr/>
          </p:nvSpPr>
          <p:spPr>
            <a:xfrm>
              <a:off x="1681850" y="4815200"/>
              <a:ext cx="949900" cy="253175"/>
            </a:xfrm>
            <a:custGeom>
              <a:rect b="b" l="l" r="r" t="t"/>
              <a:pathLst>
                <a:path extrusionOk="0" h="10127" w="37996">
                  <a:moveTo>
                    <a:pt x="37770" y="1"/>
                  </a:moveTo>
                  <a:lnTo>
                    <a:pt x="50" y="5966"/>
                  </a:lnTo>
                  <a:lnTo>
                    <a:pt x="0" y="6016"/>
                  </a:lnTo>
                  <a:lnTo>
                    <a:pt x="151" y="10101"/>
                  </a:lnTo>
                  <a:lnTo>
                    <a:pt x="176" y="10126"/>
                  </a:lnTo>
                  <a:lnTo>
                    <a:pt x="201" y="10126"/>
                  </a:lnTo>
                  <a:lnTo>
                    <a:pt x="37945" y="4236"/>
                  </a:lnTo>
                  <a:lnTo>
                    <a:pt x="37995" y="4186"/>
                  </a:lnTo>
                  <a:lnTo>
                    <a:pt x="37945" y="4136"/>
                  </a:lnTo>
                  <a:lnTo>
                    <a:pt x="251" y="10026"/>
                  </a:lnTo>
                  <a:lnTo>
                    <a:pt x="100" y="6041"/>
                  </a:lnTo>
                  <a:lnTo>
                    <a:pt x="37795" y="76"/>
                  </a:lnTo>
                  <a:lnTo>
                    <a:pt x="37820" y="26"/>
                  </a:lnTo>
                  <a:lnTo>
                    <a:pt x="37770" y="1"/>
                  </a:lnTo>
                  <a:close/>
                </a:path>
              </a:pathLst>
            </a:custGeom>
            <a:solidFill>
              <a:srgbClr val="67C1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3"/>
            <p:cNvSpPr/>
            <p:nvPr/>
          </p:nvSpPr>
          <p:spPr>
            <a:xfrm>
              <a:off x="1464425" y="4875975"/>
              <a:ext cx="223700" cy="192400"/>
            </a:xfrm>
            <a:custGeom>
              <a:rect b="b" l="l" r="r" t="t"/>
              <a:pathLst>
                <a:path extrusionOk="0" h="7696" w="8948">
                  <a:moveTo>
                    <a:pt x="2482" y="1"/>
                  </a:moveTo>
                  <a:lnTo>
                    <a:pt x="26" y="3159"/>
                  </a:lnTo>
                  <a:lnTo>
                    <a:pt x="0" y="3209"/>
                  </a:lnTo>
                  <a:lnTo>
                    <a:pt x="26" y="3234"/>
                  </a:lnTo>
                  <a:lnTo>
                    <a:pt x="8873" y="7695"/>
                  </a:lnTo>
                  <a:lnTo>
                    <a:pt x="8898" y="7695"/>
                  </a:lnTo>
                  <a:lnTo>
                    <a:pt x="8948" y="7670"/>
                  </a:lnTo>
                  <a:lnTo>
                    <a:pt x="8923" y="7620"/>
                  </a:lnTo>
                  <a:lnTo>
                    <a:pt x="126" y="3184"/>
                  </a:lnTo>
                  <a:lnTo>
                    <a:pt x="2532" y="101"/>
                  </a:lnTo>
                  <a:lnTo>
                    <a:pt x="8722" y="3610"/>
                  </a:lnTo>
                  <a:lnTo>
                    <a:pt x="8797" y="3610"/>
                  </a:lnTo>
                  <a:lnTo>
                    <a:pt x="8772" y="3535"/>
                  </a:lnTo>
                  <a:lnTo>
                    <a:pt x="2557" y="1"/>
                  </a:lnTo>
                  <a:close/>
                </a:path>
              </a:pathLst>
            </a:custGeom>
            <a:solidFill>
              <a:srgbClr val="67C1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3"/>
            <p:cNvSpPr/>
            <p:nvPr/>
          </p:nvSpPr>
          <p:spPr>
            <a:xfrm>
              <a:off x="1526450" y="4729375"/>
              <a:ext cx="921725" cy="148500"/>
            </a:xfrm>
            <a:custGeom>
              <a:rect b="b" l="l" r="r" t="t"/>
              <a:pathLst>
                <a:path extrusionOk="0" h="5940" w="36869">
                  <a:moveTo>
                    <a:pt x="36818" y="0"/>
                  </a:moveTo>
                  <a:lnTo>
                    <a:pt x="26" y="5840"/>
                  </a:lnTo>
                  <a:lnTo>
                    <a:pt x="1" y="5915"/>
                  </a:lnTo>
                  <a:lnTo>
                    <a:pt x="51" y="5940"/>
                  </a:lnTo>
                  <a:lnTo>
                    <a:pt x="36818" y="100"/>
                  </a:lnTo>
                  <a:lnTo>
                    <a:pt x="36868" y="50"/>
                  </a:lnTo>
                  <a:lnTo>
                    <a:pt x="36818" y="0"/>
                  </a:lnTo>
                  <a:close/>
                </a:path>
              </a:pathLst>
            </a:custGeom>
            <a:solidFill>
              <a:srgbClr val="67C1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3"/>
            <p:cNvSpPr/>
            <p:nvPr/>
          </p:nvSpPr>
          <p:spPr>
            <a:xfrm>
              <a:off x="1681850" y="5063950"/>
              <a:ext cx="6275" cy="49525"/>
            </a:xfrm>
            <a:custGeom>
              <a:rect b="b" l="l" r="r" t="t"/>
              <a:pathLst>
                <a:path extrusionOk="0" h="1981" w="251">
                  <a:moveTo>
                    <a:pt x="201" y="1"/>
                  </a:moveTo>
                  <a:lnTo>
                    <a:pt x="151" y="26"/>
                  </a:lnTo>
                  <a:lnTo>
                    <a:pt x="0" y="1930"/>
                  </a:lnTo>
                  <a:lnTo>
                    <a:pt x="50" y="1981"/>
                  </a:lnTo>
                  <a:lnTo>
                    <a:pt x="100" y="1956"/>
                  </a:lnTo>
                  <a:lnTo>
                    <a:pt x="251" y="51"/>
                  </a:lnTo>
                  <a:lnTo>
                    <a:pt x="201" y="1"/>
                  </a:lnTo>
                  <a:close/>
                </a:path>
              </a:pathLst>
            </a:custGeom>
            <a:solidFill>
              <a:srgbClr val="67C1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3"/>
            <p:cNvSpPr/>
            <p:nvPr/>
          </p:nvSpPr>
          <p:spPr>
            <a:xfrm>
              <a:off x="1403025" y="4708225"/>
              <a:ext cx="280100" cy="357000"/>
            </a:xfrm>
            <a:custGeom>
              <a:rect b="b" l="l" r="r" t="t"/>
              <a:pathLst>
                <a:path extrusionOk="0" h="14280" w="11204">
                  <a:moveTo>
                    <a:pt x="389" y="0"/>
                  </a:moveTo>
                  <a:cubicBezTo>
                    <a:pt x="357" y="0"/>
                    <a:pt x="326" y="6"/>
                    <a:pt x="301" y="19"/>
                  </a:cubicBezTo>
                  <a:cubicBezTo>
                    <a:pt x="201" y="19"/>
                    <a:pt x="101" y="94"/>
                    <a:pt x="75" y="194"/>
                  </a:cubicBezTo>
                  <a:cubicBezTo>
                    <a:pt x="0" y="370"/>
                    <a:pt x="75" y="545"/>
                    <a:pt x="226" y="621"/>
                  </a:cubicBezTo>
                  <a:lnTo>
                    <a:pt x="451" y="721"/>
                  </a:lnTo>
                  <a:lnTo>
                    <a:pt x="3985" y="2199"/>
                  </a:lnTo>
                  <a:lnTo>
                    <a:pt x="9474" y="4480"/>
                  </a:lnTo>
                  <a:lnTo>
                    <a:pt x="10050" y="9618"/>
                  </a:lnTo>
                  <a:lnTo>
                    <a:pt x="10527" y="13954"/>
                  </a:lnTo>
                  <a:lnTo>
                    <a:pt x="11153" y="14280"/>
                  </a:lnTo>
                  <a:cubicBezTo>
                    <a:pt x="11178" y="14205"/>
                    <a:pt x="11203" y="14154"/>
                    <a:pt x="11178" y="14079"/>
                  </a:cubicBezTo>
                  <a:lnTo>
                    <a:pt x="10752" y="10019"/>
                  </a:lnTo>
                  <a:lnTo>
                    <a:pt x="10101" y="4230"/>
                  </a:lnTo>
                  <a:cubicBezTo>
                    <a:pt x="10101" y="4104"/>
                    <a:pt x="10025" y="4004"/>
                    <a:pt x="9900" y="3954"/>
                  </a:cubicBezTo>
                  <a:lnTo>
                    <a:pt x="3835" y="1423"/>
                  </a:lnTo>
                  <a:lnTo>
                    <a:pt x="476" y="19"/>
                  </a:lnTo>
                  <a:cubicBezTo>
                    <a:pt x="451" y="6"/>
                    <a:pt x="420" y="0"/>
                    <a:pt x="389" y="0"/>
                  </a:cubicBez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3"/>
            <p:cNvSpPr/>
            <p:nvPr/>
          </p:nvSpPr>
          <p:spPr>
            <a:xfrm>
              <a:off x="1668050" y="4730625"/>
              <a:ext cx="563325" cy="339625"/>
            </a:xfrm>
            <a:custGeom>
              <a:rect b="b" l="l" r="r" t="t"/>
              <a:pathLst>
                <a:path extrusionOk="0" h="13585" w="22533">
                  <a:moveTo>
                    <a:pt x="11755" y="0"/>
                  </a:moveTo>
                  <a:cubicBezTo>
                    <a:pt x="10978" y="928"/>
                    <a:pt x="9274" y="978"/>
                    <a:pt x="8272" y="1053"/>
                  </a:cubicBezTo>
                  <a:cubicBezTo>
                    <a:pt x="7244" y="1153"/>
                    <a:pt x="6567" y="1504"/>
                    <a:pt x="4688" y="1629"/>
                  </a:cubicBezTo>
                  <a:cubicBezTo>
                    <a:pt x="4560" y="1636"/>
                    <a:pt x="4429" y="1639"/>
                    <a:pt x="4296" y="1639"/>
                  </a:cubicBezTo>
                  <a:cubicBezTo>
                    <a:pt x="3438" y="1639"/>
                    <a:pt x="2493" y="1509"/>
                    <a:pt x="1755" y="1379"/>
                  </a:cubicBezTo>
                  <a:cubicBezTo>
                    <a:pt x="1454" y="1329"/>
                    <a:pt x="1179" y="1278"/>
                    <a:pt x="978" y="1228"/>
                  </a:cubicBezTo>
                  <a:lnTo>
                    <a:pt x="402" y="928"/>
                  </a:lnTo>
                  <a:lnTo>
                    <a:pt x="402" y="928"/>
                  </a:lnTo>
                  <a:cubicBezTo>
                    <a:pt x="402" y="928"/>
                    <a:pt x="1" y="2532"/>
                    <a:pt x="602" y="4186"/>
                  </a:cubicBezTo>
                  <a:cubicBezTo>
                    <a:pt x="1204" y="5815"/>
                    <a:pt x="2282" y="6567"/>
                    <a:pt x="3760" y="7068"/>
                  </a:cubicBezTo>
                  <a:cubicBezTo>
                    <a:pt x="5239" y="7594"/>
                    <a:pt x="8447" y="8020"/>
                    <a:pt x="9274" y="8146"/>
                  </a:cubicBezTo>
                  <a:lnTo>
                    <a:pt x="10101" y="8246"/>
                  </a:lnTo>
                  <a:cubicBezTo>
                    <a:pt x="10101" y="8246"/>
                    <a:pt x="9926" y="9098"/>
                    <a:pt x="10226" y="10426"/>
                  </a:cubicBezTo>
                  <a:cubicBezTo>
                    <a:pt x="10226" y="10502"/>
                    <a:pt x="10252" y="10602"/>
                    <a:pt x="10277" y="10677"/>
                  </a:cubicBezTo>
                  <a:cubicBezTo>
                    <a:pt x="10327" y="10903"/>
                    <a:pt x="10402" y="11128"/>
                    <a:pt x="10452" y="11329"/>
                  </a:cubicBezTo>
                  <a:cubicBezTo>
                    <a:pt x="10828" y="12557"/>
                    <a:pt x="11329" y="13584"/>
                    <a:pt x="11329" y="13584"/>
                  </a:cubicBezTo>
                  <a:cubicBezTo>
                    <a:pt x="11329" y="13584"/>
                    <a:pt x="11379" y="13559"/>
                    <a:pt x="11429" y="13509"/>
                  </a:cubicBezTo>
                  <a:cubicBezTo>
                    <a:pt x="11429" y="13509"/>
                    <a:pt x="11455" y="13509"/>
                    <a:pt x="11505" y="13484"/>
                  </a:cubicBezTo>
                  <a:cubicBezTo>
                    <a:pt x="11630" y="13384"/>
                    <a:pt x="11830" y="13233"/>
                    <a:pt x="12106" y="13083"/>
                  </a:cubicBezTo>
                  <a:cubicBezTo>
                    <a:pt x="12282" y="12958"/>
                    <a:pt x="12507" y="12832"/>
                    <a:pt x="12758" y="12707"/>
                  </a:cubicBezTo>
                  <a:cubicBezTo>
                    <a:pt x="13134" y="12507"/>
                    <a:pt x="13610" y="12281"/>
                    <a:pt x="14161" y="12080"/>
                  </a:cubicBezTo>
                  <a:cubicBezTo>
                    <a:pt x="14562" y="11930"/>
                    <a:pt x="14938" y="11780"/>
                    <a:pt x="15364" y="11629"/>
                  </a:cubicBezTo>
                  <a:cubicBezTo>
                    <a:pt x="16467" y="11253"/>
                    <a:pt x="17670" y="10978"/>
                    <a:pt x="18848" y="10903"/>
                  </a:cubicBezTo>
                  <a:cubicBezTo>
                    <a:pt x="19086" y="10877"/>
                    <a:pt x="19324" y="10865"/>
                    <a:pt x="19562" y="10865"/>
                  </a:cubicBezTo>
                  <a:cubicBezTo>
                    <a:pt x="19800" y="10865"/>
                    <a:pt x="20039" y="10877"/>
                    <a:pt x="20277" y="10903"/>
                  </a:cubicBezTo>
                  <a:cubicBezTo>
                    <a:pt x="20811" y="10951"/>
                    <a:pt x="21221" y="10970"/>
                    <a:pt x="21535" y="10970"/>
                  </a:cubicBezTo>
                  <a:cubicBezTo>
                    <a:pt x="22030" y="10970"/>
                    <a:pt x="22284" y="10924"/>
                    <a:pt x="22407" y="10877"/>
                  </a:cubicBezTo>
                  <a:cubicBezTo>
                    <a:pt x="22507" y="10852"/>
                    <a:pt x="22532" y="10827"/>
                    <a:pt x="22532" y="10827"/>
                  </a:cubicBezTo>
                  <a:cubicBezTo>
                    <a:pt x="22532" y="10827"/>
                    <a:pt x="22307" y="9299"/>
                    <a:pt x="22031" y="7820"/>
                  </a:cubicBezTo>
                  <a:cubicBezTo>
                    <a:pt x="21906" y="7043"/>
                    <a:pt x="21755" y="6291"/>
                    <a:pt x="21655" y="5790"/>
                  </a:cubicBezTo>
                  <a:cubicBezTo>
                    <a:pt x="21580" y="5439"/>
                    <a:pt x="21505" y="5088"/>
                    <a:pt x="21379" y="4762"/>
                  </a:cubicBezTo>
                  <a:cubicBezTo>
                    <a:pt x="21003" y="3659"/>
                    <a:pt x="20277" y="2657"/>
                    <a:pt x="18522" y="2080"/>
                  </a:cubicBezTo>
                  <a:cubicBezTo>
                    <a:pt x="16216" y="1354"/>
                    <a:pt x="11755" y="0"/>
                    <a:pt x="117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3"/>
            <p:cNvSpPr/>
            <p:nvPr/>
          </p:nvSpPr>
          <p:spPr>
            <a:xfrm>
              <a:off x="1943125" y="4306425"/>
              <a:ext cx="587750" cy="416700"/>
            </a:xfrm>
            <a:custGeom>
              <a:rect b="b" l="l" r="r" t="t"/>
              <a:pathLst>
                <a:path extrusionOk="0" h="16668" w="23510">
                  <a:moveTo>
                    <a:pt x="5163" y="7494"/>
                  </a:moveTo>
                  <a:lnTo>
                    <a:pt x="6015" y="10778"/>
                  </a:lnTo>
                  <a:cubicBezTo>
                    <a:pt x="6015" y="10778"/>
                    <a:pt x="5940" y="10753"/>
                    <a:pt x="5840" y="10703"/>
                  </a:cubicBezTo>
                  <a:lnTo>
                    <a:pt x="5815" y="10703"/>
                  </a:lnTo>
                  <a:cubicBezTo>
                    <a:pt x="5564" y="10602"/>
                    <a:pt x="5113" y="10427"/>
                    <a:pt x="4812" y="10251"/>
                  </a:cubicBezTo>
                  <a:cubicBezTo>
                    <a:pt x="4812" y="10251"/>
                    <a:pt x="4512" y="10076"/>
                    <a:pt x="4637" y="9299"/>
                  </a:cubicBezTo>
                  <a:cubicBezTo>
                    <a:pt x="4762" y="8698"/>
                    <a:pt x="4988" y="7971"/>
                    <a:pt x="5088" y="7670"/>
                  </a:cubicBezTo>
                  <a:cubicBezTo>
                    <a:pt x="5138" y="7570"/>
                    <a:pt x="5163" y="7494"/>
                    <a:pt x="5163" y="7494"/>
                  </a:cubicBezTo>
                  <a:close/>
                  <a:moveTo>
                    <a:pt x="12256" y="1"/>
                  </a:moveTo>
                  <a:cubicBezTo>
                    <a:pt x="10652" y="1"/>
                    <a:pt x="8497" y="101"/>
                    <a:pt x="7695" y="151"/>
                  </a:cubicBezTo>
                  <a:cubicBezTo>
                    <a:pt x="7519" y="151"/>
                    <a:pt x="7419" y="176"/>
                    <a:pt x="7419" y="176"/>
                  </a:cubicBezTo>
                  <a:lnTo>
                    <a:pt x="7093" y="176"/>
                  </a:lnTo>
                  <a:cubicBezTo>
                    <a:pt x="6642" y="201"/>
                    <a:pt x="6141" y="226"/>
                    <a:pt x="5614" y="352"/>
                  </a:cubicBezTo>
                  <a:cubicBezTo>
                    <a:pt x="4762" y="552"/>
                    <a:pt x="3885" y="928"/>
                    <a:pt x="3259" y="1730"/>
                  </a:cubicBezTo>
                  <a:cubicBezTo>
                    <a:pt x="2206" y="3033"/>
                    <a:pt x="1730" y="4763"/>
                    <a:pt x="1153" y="6617"/>
                  </a:cubicBezTo>
                  <a:cubicBezTo>
                    <a:pt x="1128" y="6692"/>
                    <a:pt x="1103" y="6768"/>
                    <a:pt x="1078" y="6843"/>
                  </a:cubicBezTo>
                  <a:cubicBezTo>
                    <a:pt x="477" y="8798"/>
                    <a:pt x="0" y="10853"/>
                    <a:pt x="552" y="11956"/>
                  </a:cubicBezTo>
                  <a:cubicBezTo>
                    <a:pt x="577" y="12031"/>
                    <a:pt x="627" y="12106"/>
                    <a:pt x="652" y="12156"/>
                  </a:cubicBezTo>
                  <a:cubicBezTo>
                    <a:pt x="1228" y="13159"/>
                    <a:pt x="2256" y="13810"/>
                    <a:pt x="4361" y="14061"/>
                  </a:cubicBezTo>
                  <a:cubicBezTo>
                    <a:pt x="5138" y="14161"/>
                    <a:pt x="5890" y="14261"/>
                    <a:pt x="6592" y="14362"/>
                  </a:cubicBezTo>
                  <a:lnTo>
                    <a:pt x="6617" y="14362"/>
                  </a:lnTo>
                  <a:cubicBezTo>
                    <a:pt x="7742" y="14489"/>
                    <a:pt x="8706" y="14598"/>
                    <a:pt x="9233" y="14598"/>
                  </a:cubicBezTo>
                  <a:cubicBezTo>
                    <a:pt x="9328" y="14598"/>
                    <a:pt x="9409" y="14595"/>
                    <a:pt x="9474" y="14587"/>
                  </a:cubicBezTo>
                  <a:cubicBezTo>
                    <a:pt x="9474" y="14587"/>
                    <a:pt x="9574" y="14211"/>
                    <a:pt x="9925" y="13785"/>
                  </a:cubicBezTo>
                  <a:cubicBezTo>
                    <a:pt x="10026" y="13660"/>
                    <a:pt x="10126" y="13535"/>
                    <a:pt x="10251" y="13409"/>
                  </a:cubicBezTo>
                  <a:cubicBezTo>
                    <a:pt x="10351" y="13334"/>
                    <a:pt x="10427" y="13234"/>
                    <a:pt x="10527" y="13159"/>
                  </a:cubicBezTo>
                  <a:cubicBezTo>
                    <a:pt x="10978" y="12733"/>
                    <a:pt x="11304" y="12482"/>
                    <a:pt x="11304" y="12482"/>
                  </a:cubicBezTo>
                  <a:lnTo>
                    <a:pt x="11730" y="12632"/>
                  </a:lnTo>
                  <a:cubicBezTo>
                    <a:pt x="11730" y="12632"/>
                    <a:pt x="12858" y="12382"/>
                    <a:pt x="14737" y="12281"/>
                  </a:cubicBezTo>
                  <a:cubicBezTo>
                    <a:pt x="14839" y="12275"/>
                    <a:pt x="14944" y="12272"/>
                    <a:pt x="15050" y="12272"/>
                  </a:cubicBezTo>
                  <a:cubicBezTo>
                    <a:pt x="16220" y="12272"/>
                    <a:pt x="17598" y="12632"/>
                    <a:pt x="18472" y="12908"/>
                  </a:cubicBezTo>
                  <a:cubicBezTo>
                    <a:pt x="18948" y="13058"/>
                    <a:pt x="19274" y="13184"/>
                    <a:pt x="19274" y="13184"/>
                  </a:cubicBezTo>
                  <a:cubicBezTo>
                    <a:pt x="19274" y="13184"/>
                    <a:pt x="19224" y="12733"/>
                    <a:pt x="19123" y="12181"/>
                  </a:cubicBezTo>
                  <a:cubicBezTo>
                    <a:pt x="19023" y="11630"/>
                    <a:pt x="18898" y="10978"/>
                    <a:pt x="18772" y="10577"/>
                  </a:cubicBezTo>
                  <a:cubicBezTo>
                    <a:pt x="18547" y="9775"/>
                    <a:pt x="18371" y="8973"/>
                    <a:pt x="18346" y="8923"/>
                  </a:cubicBezTo>
                  <a:lnTo>
                    <a:pt x="18346" y="8923"/>
                  </a:lnTo>
                  <a:cubicBezTo>
                    <a:pt x="18397" y="8998"/>
                    <a:pt x="19449" y="10502"/>
                    <a:pt x="19875" y="11154"/>
                  </a:cubicBezTo>
                  <a:lnTo>
                    <a:pt x="19900" y="11179"/>
                  </a:lnTo>
                  <a:cubicBezTo>
                    <a:pt x="19900" y="11179"/>
                    <a:pt x="19700" y="12307"/>
                    <a:pt x="19700" y="13484"/>
                  </a:cubicBezTo>
                  <a:cubicBezTo>
                    <a:pt x="19725" y="13735"/>
                    <a:pt x="19725" y="13961"/>
                    <a:pt x="19700" y="14211"/>
                  </a:cubicBezTo>
                  <a:cubicBezTo>
                    <a:pt x="19700" y="14612"/>
                    <a:pt x="19700" y="14988"/>
                    <a:pt x="19675" y="15289"/>
                  </a:cubicBezTo>
                  <a:lnTo>
                    <a:pt x="19675" y="15389"/>
                  </a:lnTo>
                  <a:cubicBezTo>
                    <a:pt x="19650" y="15865"/>
                    <a:pt x="19625" y="16166"/>
                    <a:pt x="19625" y="16166"/>
                  </a:cubicBezTo>
                  <a:cubicBezTo>
                    <a:pt x="19625" y="16166"/>
                    <a:pt x="19711" y="16130"/>
                    <a:pt x="19881" y="16130"/>
                  </a:cubicBezTo>
                  <a:cubicBezTo>
                    <a:pt x="20086" y="16130"/>
                    <a:pt x="20413" y="16183"/>
                    <a:pt x="20853" y="16417"/>
                  </a:cubicBezTo>
                  <a:cubicBezTo>
                    <a:pt x="20978" y="16492"/>
                    <a:pt x="21103" y="16567"/>
                    <a:pt x="21254" y="16667"/>
                  </a:cubicBezTo>
                  <a:cubicBezTo>
                    <a:pt x="21254" y="16667"/>
                    <a:pt x="21404" y="16367"/>
                    <a:pt x="21605" y="15916"/>
                  </a:cubicBezTo>
                  <a:lnTo>
                    <a:pt x="21655" y="15815"/>
                  </a:lnTo>
                  <a:cubicBezTo>
                    <a:pt x="21880" y="15339"/>
                    <a:pt x="22156" y="14738"/>
                    <a:pt x="22432" y="14111"/>
                  </a:cubicBezTo>
                  <a:cubicBezTo>
                    <a:pt x="22782" y="13334"/>
                    <a:pt x="23108" y="12582"/>
                    <a:pt x="23259" y="12131"/>
                  </a:cubicBezTo>
                  <a:cubicBezTo>
                    <a:pt x="23509" y="11379"/>
                    <a:pt x="23484" y="10677"/>
                    <a:pt x="23234" y="9901"/>
                  </a:cubicBezTo>
                  <a:cubicBezTo>
                    <a:pt x="23083" y="9449"/>
                    <a:pt x="22833" y="8948"/>
                    <a:pt x="22507" y="8422"/>
                  </a:cubicBezTo>
                  <a:cubicBezTo>
                    <a:pt x="21605" y="7018"/>
                    <a:pt x="19073" y="2758"/>
                    <a:pt x="17594" y="1379"/>
                  </a:cubicBezTo>
                  <a:cubicBezTo>
                    <a:pt x="16291" y="176"/>
                    <a:pt x="15138" y="76"/>
                    <a:pt x="13584" y="26"/>
                  </a:cubicBezTo>
                  <a:lnTo>
                    <a:pt x="12883" y="26"/>
                  </a:lnTo>
                  <a:cubicBezTo>
                    <a:pt x="12833" y="1"/>
                    <a:pt x="12782" y="1"/>
                    <a:pt x="127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3"/>
            <p:cNvSpPr/>
            <p:nvPr/>
          </p:nvSpPr>
          <p:spPr>
            <a:xfrm>
              <a:off x="2083475" y="4306425"/>
              <a:ext cx="166075" cy="26875"/>
            </a:xfrm>
            <a:custGeom>
              <a:rect b="b" l="l" r="r" t="t"/>
              <a:pathLst>
                <a:path extrusionOk="0" h="1075" w="6643">
                  <a:moveTo>
                    <a:pt x="6642" y="1"/>
                  </a:moveTo>
                  <a:cubicBezTo>
                    <a:pt x="5038" y="1"/>
                    <a:pt x="2883" y="101"/>
                    <a:pt x="2081" y="151"/>
                  </a:cubicBezTo>
                  <a:cubicBezTo>
                    <a:pt x="1905" y="151"/>
                    <a:pt x="1805" y="176"/>
                    <a:pt x="1805" y="176"/>
                  </a:cubicBezTo>
                  <a:lnTo>
                    <a:pt x="1479" y="176"/>
                  </a:lnTo>
                  <a:cubicBezTo>
                    <a:pt x="1028" y="201"/>
                    <a:pt x="527" y="226"/>
                    <a:pt x="0" y="352"/>
                  </a:cubicBezTo>
                  <a:cubicBezTo>
                    <a:pt x="418" y="650"/>
                    <a:pt x="1277" y="1074"/>
                    <a:pt x="2716" y="1074"/>
                  </a:cubicBezTo>
                  <a:cubicBezTo>
                    <a:pt x="3091" y="1074"/>
                    <a:pt x="3505" y="1045"/>
                    <a:pt x="3960" y="978"/>
                  </a:cubicBezTo>
                  <a:cubicBezTo>
                    <a:pt x="5364" y="778"/>
                    <a:pt x="6191" y="377"/>
                    <a:pt x="6642" y="1"/>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3"/>
            <p:cNvSpPr/>
            <p:nvPr/>
          </p:nvSpPr>
          <p:spPr>
            <a:xfrm>
              <a:off x="1668050" y="4753800"/>
              <a:ext cx="567075" cy="316450"/>
            </a:xfrm>
            <a:custGeom>
              <a:rect b="b" l="l" r="r" t="t"/>
              <a:pathLst>
                <a:path extrusionOk="0" h="12658" w="22683">
                  <a:moveTo>
                    <a:pt x="402" y="1"/>
                  </a:moveTo>
                  <a:cubicBezTo>
                    <a:pt x="402" y="1"/>
                    <a:pt x="1" y="1605"/>
                    <a:pt x="602" y="3259"/>
                  </a:cubicBezTo>
                  <a:cubicBezTo>
                    <a:pt x="1204" y="4888"/>
                    <a:pt x="2282" y="5640"/>
                    <a:pt x="3760" y="6141"/>
                  </a:cubicBezTo>
                  <a:cubicBezTo>
                    <a:pt x="5239" y="6667"/>
                    <a:pt x="8447" y="7093"/>
                    <a:pt x="9274" y="7219"/>
                  </a:cubicBezTo>
                  <a:lnTo>
                    <a:pt x="10101" y="7319"/>
                  </a:lnTo>
                  <a:cubicBezTo>
                    <a:pt x="10101" y="7319"/>
                    <a:pt x="9901" y="8271"/>
                    <a:pt x="10277" y="9750"/>
                  </a:cubicBezTo>
                  <a:cubicBezTo>
                    <a:pt x="10327" y="9976"/>
                    <a:pt x="10402" y="10201"/>
                    <a:pt x="10452" y="10402"/>
                  </a:cubicBezTo>
                  <a:cubicBezTo>
                    <a:pt x="10828" y="11630"/>
                    <a:pt x="11329" y="12657"/>
                    <a:pt x="11329" y="12657"/>
                  </a:cubicBezTo>
                  <a:cubicBezTo>
                    <a:pt x="11329" y="12657"/>
                    <a:pt x="11379" y="12632"/>
                    <a:pt x="11429" y="12582"/>
                  </a:cubicBezTo>
                  <a:cubicBezTo>
                    <a:pt x="11455" y="12632"/>
                    <a:pt x="11480" y="12657"/>
                    <a:pt x="11480" y="12657"/>
                  </a:cubicBezTo>
                  <a:cubicBezTo>
                    <a:pt x="11480" y="12657"/>
                    <a:pt x="11505" y="12632"/>
                    <a:pt x="11555" y="12582"/>
                  </a:cubicBezTo>
                  <a:cubicBezTo>
                    <a:pt x="11555" y="12582"/>
                    <a:pt x="11580" y="12582"/>
                    <a:pt x="11630" y="12557"/>
                  </a:cubicBezTo>
                  <a:cubicBezTo>
                    <a:pt x="11755" y="12457"/>
                    <a:pt x="11956" y="12306"/>
                    <a:pt x="12231" y="12156"/>
                  </a:cubicBezTo>
                  <a:cubicBezTo>
                    <a:pt x="12432" y="12031"/>
                    <a:pt x="12632" y="11905"/>
                    <a:pt x="12883" y="11780"/>
                  </a:cubicBezTo>
                  <a:cubicBezTo>
                    <a:pt x="13284" y="11580"/>
                    <a:pt x="13760" y="11354"/>
                    <a:pt x="14312" y="11153"/>
                  </a:cubicBezTo>
                  <a:cubicBezTo>
                    <a:pt x="14688" y="11003"/>
                    <a:pt x="15089" y="10853"/>
                    <a:pt x="15490" y="10702"/>
                  </a:cubicBezTo>
                  <a:cubicBezTo>
                    <a:pt x="16617" y="10326"/>
                    <a:pt x="17795" y="10051"/>
                    <a:pt x="18973" y="9976"/>
                  </a:cubicBezTo>
                  <a:cubicBezTo>
                    <a:pt x="19211" y="9950"/>
                    <a:pt x="19450" y="9938"/>
                    <a:pt x="19688" y="9938"/>
                  </a:cubicBezTo>
                  <a:cubicBezTo>
                    <a:pt x="19926" y="9938"/>
                    <a:pt x="20164" y="9950"/>
                    <a:pt x="20402" y="9976"/>
                  </a:cubicBezTo>
                  <a:cubicBezTo>
                    <a:pt x="20936" y="10024"/>
                    <a:pt x="21346" y="10043"/>
                    <a:pt x="21661" y="10043"/>
                  </a:cubicBezTo>
                  <a:cubicBezTo>
                    <a:pt x="22159" y="10043"/>
                    <a:pt x="22419" y="9997"/>
                    <a:pt x="22557" y="9950"/>
                  </a:cubicBezTo>
                  <a:cubicBezTo>
                    <a:pt x="22658" y="9925"/>
                    <a:pt x="22683" y="9900"/>
                    <a:pt x="22683" y="9900"/>
                  </a:cubicBezTo>
                  <a:cubicBezTo>
                    <a:pt x="22683" y="9900"/>
                    <a:pt x="22432" y="8372"/>
                    <a:pt x="22181" y="6893"/>
                  </a:cubicBezTo>
                  <a:cubicBezTo>
                    <a:pt x="22031" y="6116"/>
                    <a:pt x="21906" y="5364"/>
                    <a:pt x="21780" y="4863"/>
                  </a:cubicBezTo>
                  <a:cubicBezTo>
                    <a:pt x="21705" y="4512"/>
                    <a:pt x="21630" y="4161"/>
                    <a:pt x="21505" y="3835"/>
                  </a:cubicBezTo>
                  <a:cubicBezTo>
                    <a:pt x="20327" y="4737"/>
                    <a:pt x="18196" y="6166"/>
                    <a:pt x="15991" y="6642"/>
                  </a:cubicBezTo>
                  <a:cubicBezTo>
                    <a:pt x="14554" y="6968"/>
                    <a:pt x="13518" y="7091"/>
                    <a:pt x="12780" y="7091"/>
                  </a:cubicBezTo>
                  <a:cubicBezTo>
                    <a:pt x="11987" y="7091"/>
                    <a:pt x="11538" y="6949"/>
                    <a:pt x="11304" y="6768"/>
                  </a:cubicBezTo>
                  <a:cubicBezTo>
                    <a:pt x="11279" y="6642"/>
                    <a:pt x="11254" y="6592"/>
                    <a:pt x="11254" y="6592"/>
                  </a:cubicBezTo>
                  <a:cubicBezTo>
                    <a:pt x="11254" y="6592"/>
                    <a:pt x="4587" y="5590"/>
                    <a:pt x="3359" y="4437"/>
                  </a:cubicBezTo>
                  <a:cubicBezTo>
                    <a:pt x="2257" y="3409"/>
                    <a:pt x="1855" y="2006"/>
                    <a:pt x="1755" y="452"/>
                  </a:cubicBezTo>
                  <a:cubicBezTo>
                    <a:pt x="1454" y="402"/>
                    <a:pt x="1179" y="351"/>
                    <a:pt x="978" y="301"/>
                  </a:cubicBezTo>
                  <a:lnTo>
                    <a:pt x="402" y="1"/>
                  </a:lnTo>
                  <a:close/>
                </a:path>
              </a:pathLst>
            </a:custGeom>
            <a:solidFill>
              <a:srgbClr val="D8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3"/>
            <p:cNvSpPr/>
            <p:nvPr/>
          </p:nvSpPr>
          <p:spPr>
            <a:xfrm>
              <a:off x="2135475" y="4306425"/>
              <a:ext cx="125975" cy="127850"/>
            </a:xfrm>
            <a:custGeom>
              <a:rect b="b" l="l" r="r" t="t"/>
              <a:pathLst>
                <a:path extrusionOk="0" h="5114" w="5039">
                  <a:moveTo>
                    <a:pt x="3835" y="1"/>
                  </a:moveTo>
                  <a:cubicBezTo>
                    <a:pt x="2357" y="26"/>
                    <a:pt x="677" y="126"/>
                    <a:pt x="1" y="151"/>
                  </a:cubicBezTo>
                  <a:cubicBezTo>
                    <a:pt x="76" y="402"/>
                    <a:pt x="176" y="728"/>
                    <a:pt x="327" y="1078"/>
                  </a:cubicBezTo>
                  <a:cubicBezTo>
                    <a:pt x="627" y="1880"/>
                    <a:pt x="1103" y="2808"/>
                    <a:pt x="1655" y="3484"/>
                  </a:cubicBezTo>
                  <a:cubicBezTo>
                    <a:pt x="2482" y="4462"/>
                    <a:pt x="2983" y="4988"/>
                    <a:pt x="3058" y="5088"/>
                  </a:cubicBezTo>
                  <a:lnTo>
                    <a:pt x="3083" y="5114"/>
                  </a:lnTo>
                  <a:cubicBezTo>
                    <a:pt x="3083" y="5114"/>
                    <a:pt x="3108" y="5063"/>
                    <a:pt x="3134" y="5013"/>
                  </a:cubicBezTo>
                  <a:cubicBezTo>
                    <a:pt x="3384" y="4662"/>
                    <a:pt x="4236" y="3259"/>
                    <a:pt x="4612" y="1830"/>
                  </a:cubicBezTo>
                  <a:cubicBezTo>
                    <a:pt x="4813" y="1078"/>
                    <a:pt x="4963" y="402"/>
                    <a:pt x="5038" y="1"/>
                  </a:cubicBezTo>
                  <a:close/>
                </a:path>
              </a:pathLst>
            </a:custGeom>
            <a:solidFill>
              <a:srgbClr val="FEC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3"/>
            <p:cNvSpPr/>
            <p:nvPr/>
          </p:nvSpPr>
          <p:spPr>
            <a:xfrm>
              <a:off x="1959425" y="4610325"/>
              <a:ext cx="231850" cy="61075"/>
            </a:xfrm>
            <a:custGeom>
              <a:rect b="b" l="l" r="r" t="t"/>
              <a:pathLst>
                <a:path extrusionOk="0" h="2443" w="9274">
                  <a:moveTo>
                    <a:pt x="0" y="0"/>
                  </a:moveTo>
                  <a:lnTo>
                    <a:pt x="0" y="0"/>
                  </a:lnTo>
                  <a:cubicBezTo>
                    <a:pt x="576" y="1003"/>
                    <a:pt x="1604" y="1654"/>
                    <a:pt x="3709" y="1930"/>
                  </a:cubicBezTo>
                  <a:cubicBezTo>
                    <a:pt x="4486" y="2005"/>
                    <a:pt x="5238" y="2105"/>
                    <a:pt x="5940" y="2206"/>
                  </a:cubicBezTo>
                  <a:lnTo>
                    <a:pt x="5965" y="2206"/>
                  </a:lnTo>
                  <a:cubicBezTo>
                    <a:pt x="7090" y="2333"/>
                    <a:pt x="8054" y="2442"/>
                    <a:pt x="8581" y="2442"/>
                  </a:cubicBezTo>
                  <a:cubicBezTo>
                    <a:pt x="8676" y="2442"/>
                    <a:pt x="8757" y="2439"/>
                    <a:pt x="8822" y="2431"/>
                  </a:cubicBezTo>
                  <a:cubicBezTo>
                    <a:pt x="8822" y="2431"/>
                    <a:pt x="8922" y="2055"/>
                    <a:pt x="9273" y="1629"/>
                  </a:cubicBezTo>
                  <a:cubicBezTo>
                    <a:pt x="8421" y="1529"/>
                    <a:pt x="5815" y="1278"/>
                    <a:pt x="3709" y="1103"/>
                  </a:cubicBezTo>
                  <a:cubicBezTo>
                    <a:pt x="1729" y="953"/>
                    <a:pt x="752" y="577"/>
                    <a:pt x="0" y="0"/>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3"/>
            <p:cNvSpPr/>
            <p:nvPr/>
          </p:nvSpPr>
          <p:spPr>
            <a:xfrm>
              <a:off x="2070325" y="4446150"/>
              <a:ext cx="65175" cy="142250"/>
            </a:xfrm>
            <a:custGeom>
              <a:rect b="b" l="l" r="r" t="t"/>
              <a:pathLst>
                <a:path extrusionOk="0" h="5690" w="2607">
                  <a:moveTo>
                    <a:pt x="401" y="1"/>
                  </a:moveTo>
                  <a:lnTo>
                    <a:pt x="25" y="1905"/>
                  </a:lnTo>
                  <a:lnTo>
                    <a:pt x="0" y="2081"/>
                  </a:lnTo>
                  <a:cubicBezTo>
                    <a:pt x="50" y="1981"/>
                    <a:pt x="75" y="1905"/>
                    <a:pt x="75" y="1905"/>
                  </a:cubicBezTo>
                  <a:lnTo>
                    <a:pt x="927" y="5189"/>
                  </a:lnTo>
                  <a:lnTo>
                    <a:pt x="2607" y="5690"/>
                  </a:lnTo>
                  <a:lnTo>
                    <a:pt x="401" y="1"/>
                  </a:ln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3"/>
            <p:cNvSpPr/>
            <p:nvPr/>
          </p:nvSpPr>
          <p:spPr>
            <a:xfrm>
              <a:off x="2381725" y="4471850"/>
              <a:ext cx="72075" cy="164175"/>
            </a:xfrm>
            <a:custGeom>
              <a:rect b="b" l="l" r="r" t="t"/>
              <a:pathLst>
                <a:path extrusionOk="0" h="6567" w="2883">
                  <a:moveTo>
                    <a:pt x="0" y="0"/>
                  </a:moveTo>
                  <a:cubicBezTo>
                    <a:pt x="0" y="1"/>
                    <a:pt x="727" y="4236"/>
                    <a:pt x="928" y="6291"/>
                  </a:cubicBezTo>
                  <a:cubicBezTo>
                    <a:pt x="1404" y="6441"/>
                    <a:pt x="1730" y="6567"/>
                    <a:pt x="1730" y="6567"/>
                  </a:cubicBezTo>
                  <a:cubicBezTo>
                    <a:pt x="1730" y="6567"/>
                    <a:pt x="1680" y="6116"/>
                    <a:pt x="1579" y="5564"/>
                  </a:cubicBezTo>
                  <a:cubicBezTo>
                    <a:pt x="1479" y="5013"/>
                    <a:pt x="1354" y="4361"/>
                    <a:pt x="1228" y="3960"/>
                  </a:cubicBezTo>
                  <a:cubicBezTo>
                    <a:pt x="1003" y="3158"/>
                    <a:pt x="827" y="2356"/>
                    <a:pt x="802" y="2306"/>
                  </a:cubicBezTo>
                  <a:lnTo>
                    <a:pt x="802" y="2306"/>
                  </a:lnTo>
                  <a:cubicBezTo>
                    <a:pt x="853" y="2381"/>
                    <a:pt x="1905" y="3885"/>
                    <a:pt x="2331" y="4537"/>
                  </a:cubicBezTo>
                  <a:cubicBezTo>
                    <a:pt x="2507" y="4060"/>
                    <a:pt x="2732" y="3484"/>
                    <a:pt x="2883" y="3284"/>
                  </a:cubicBezTo>
                  <a:lnTo>
                    <a:pt x="0" y="0"/>
                  </a:ln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3"/>
            <p:cNvSpPr/>
            <p:nvPr/>
          </p:nvSpPr>
          <p:spPr>
            <a:xfrm>
              <a:off x="2464425" y="4553925"/>
              <a:ext cx="66450" cy="169200"/>
            </a:xfrm>
            <a:custGeom>
              <a:rect b="b" l="l" r="r" t="t"/>
              <a:pathLst>
                <a:path extrusionOk="0" h="6768" w="2658">
                  <a:moveTo>
                    <a:pt x="2382" y="1"/>
                  </a:moveTo>
                  <a:cubicBezTo>
                    <a:pt x="2031" y="1655"/>
                    <a:pt x="1154" y="5088"/>
                    <a:pt x="1" y="6517"/>
                  </a:cubicBezTo>
                  <a:cubicBezTo>
                    <a:pt x="126" y="6592"/>
                    <a:pt x="251" y="6667"/>
                    <a:pt x="402" y="6767"/>
                  </a:cubicBezTo>
                  <a:cubicBezTo>
                    <a:pt x="402" y="6767"/>
                    <a:pt x="552" y="6467"/>
                    <a:pt x="753" y="6016"/>
                  </a:cubicBezTo>
                  <a:lnTo>
                    <a:pt x="803" y="5915"/>
                  </a:lnTo>
                  <a:cubicBezTo>
                    <a:pt x="1028" y="5439"/>
                    <a:pt x="1304" y="4838"/>
                    <a:pt x="1580" y="4211"/>
                  </a:cubicBezTo>
                  <a:cubicBezTo>
                    <a:pt x="1930" y="3434"/>
                    <a:pt x="2256" y="2682"/>
                    <a:pt x="2407" y="2231"/>
                  </a:cubicBezTo>
                  <a:cubicBezTo>
                    <a:pt x="2657" y="1479"/>
                    <a:pt x="2632" y="777"/>
                    <a:pt x="2382" y="1"/>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3"/>
            <p:cNvSpPr/>
            <p:nvPr/>
          </p:nvSpPr>
          <p:spPr>
            <a:xfrm>
              <a:off x="2107900" y="4613450"/>
              <a:ext cx="587125" cy="527075"/>
            </a:xfrm>
            <a:custGeom>
              <a:rect b="b" l="l" r="r" t="t"/>
              <a:pathLst>
                <a:path extrusionOk="0" h="21083" w="23485">
                  <a:moveTo>
                    <a:pt x="8146" y="0"/>
                  </a:moveTo>
                  <a:cubicBezTo>
                    <a:pt x="6267" y="101"/>
                    <a:pt x="5139" y="351"/>
                    <a:pt x="5139" y="351"/>
                  </a:cubicBezTo>
                  <a:lnTo>
                    <a:pt x="4713" y="201"/>
                  </a:lnTo>
                  <a:lnTo>
                    <a:pt x="3936" y="878"/>
                  </a:lnTo>
                  <a:cubicBezTo>
                    <a:pt x="3836" y="953"/>
                    <a:pt x="3760" y="1053"/>
                    <a:pt x="3660" y="1128"/>
                  </a:cubicBezTo>
                  <a:cubicBezTo>
                    <a:pt x="3059" y="1705"/>
                    <a:pt x="2883" y="2306"/>
                    <a:pt x="2883" y="2306"/>
                  </a:cubicBezTo>
                  <a:cubicBezTo>
                    <a:pt x="2823" y="2313"/>
                    <a:pt x="2748" y="2316"/>
                    <a:pt x="2660" y="2316"/>
                  </a:cubicBezTo>
                  <a:cubicBezTo>
                    <a:pt x="2418" y="2316"/>
                    <a:pt x="2077" y="2293"/>
                    <a:pt x="1655" y="2256"/>
                  </a:cubicBezTo>
                  <a:cubicBezTo>
                    <a:pt x="1204" y="2206"/>
                    <a:pt x="628" y="2156"/>
                    <a:pt x="26" y="2081"/>
                  </a:cubicBezTo>
                  <a:lnTo>
                    <a:pt x="1" y="2081"/>
                  </a:lnTo>
                  <a:cubicBezTo>
                    <a:pt x="1" y="2081"/>
                    <a:pt x="427" y="4061"/>
                    <a:pt x="928" y="5514"/>
                  </a:cubicBezTo>
                  <a:cubicBezTo>
                    <a:pt x="1404" y="6943"/>
                    <a:pt x="2006" y="7494"/>
                    <a:pt x="3435" y="7895"/>
                  </a:cubicBezTo>
                  <a:cubicBezTo>
                    <a:pt x="4888" y="8271"/>
                    <a:pt x="7269" y="8346"/>
                    <a:pt x="7269" y="8346"/>
                  </a:cubicBezTo>
                  <a:cubicBezTo>
                    <a:pt x="7269" y="8346"/>
                    <a:pt x="6793" y="9700"/>
                    <a:pt x="7369" y="11930"/>
                  </a:cubicBezTo>
                  <a:cubicBezTo>
                    <a:pt x="7946" y="14161"/>
                    <a:pt x="10252" y="17920"/>
                    <a:pt x="11279" y="19324"/>
                  </a:cubicBezTo>
                  <a:cubicBezTo>
                    <a:pt x="12332" y="20702"/>
                    <a:pt x="12557" y="20928"/>
                    <a:pt x="12557" y="20928"/>
                  </a:cubicBezTo>
                  <a:cubicBezTo>
                    <a:pt x="12557" y="20928"/>
                    <a:pt x="12783" y="21028"/>
                    <a:pt x="13109" y="21053"/>
                  </a:cubicBezTo>
                  <a:cubicBezTo>
                    <a:pt x="13222" y="21071"/>
                    <a:pt x="13348" y="21082"/>
                    <a:pt x="13483" y="21082"/>
                  </a:cubicBezTo>
                  <a:cubicBezTo>
                    <a:pt x="13734" y="21082"/>
                    <a:pt x="14018" y="21042"/>
                    <a:pt x="14312" y="20928"/>
                  </a:cubicBezTo>
                  <a:cubicBezTo>
                    <a:pt x="14312" y="20928"/>
                    <a:pt x="13710" y="15539"/>
                    <a:pt x="13635" y="13785"/>
                  </a:cubicBezTo>
                  <a:cubicBezTo>
                    <a:pt x="13560" y="12056"/>
                    <a:pt x="12658" y="7795"/>
                    <a:pt x="12658" y="7795"/>
                  </a:cubicBezTo>
                  <a:lnTo>
                    <a:pt x="12708" y="7770"/>
                  </a:lnTo>
                  <a:cubicBezTo>
                    <a:pt x="13109" y="7720"/>
                    <a:pt x="16618" y="7194"/>
                    <a:pt x="17244" y="6918"/>
                  </a:cubicBezTo>
                  <a:lnTo>
                    <a:pt x="17244" y="6918"/>
                  </a:lnTo>
                  <a:cubicBezTo>
                    <a:pt x="17244" y="6918"/>
                    <a:pt x="16918" y="8672"/>
                    <a:pt x="17946" y="11780"/>
                  </a:cubicBezTo>
                  <a:cubicBezTo>
                    <a:pt x="18948" y="14888"/>
                    <a:pt x="21530" y="19575"/>
                    <a:pt x="21530" y="19575"/>
                  </a:cubicBezTo>
                  <a:cubicBezTo>
                    <a:pt x="21530" y="19575"/>
                    <a:pt x="21956" y="19725"/>
                    <a:pt x="22457" y="19775"/>
                  </a:cubicBezTo>
                  <a:cubicBezTo>
                    <a:pt x="22783" y="19775"/>
                    <a:pt x="23159" y="19750"/>
                    <a:pt x="23485" y="19575"/>
                  </a:cubicBezTo>
                  <a:cubicBezTo>
                    <a:pt x="23485" y="19575"/>
                    <a:pt x="23034" y="12056"/>
                    <a:pt x="22883" y="9950"/>
                  </a:cubicBezTo>
                  <a:cubicBezTo>
                    <a:pt x="22733" y="7845"/>
                    <a:pt x="22608" y="3835"/>
                    <a:pt x="21480" y="2632"/>
                  </a:cubicBezTo>
                  <a:cubicBezTo>
                    <a:pt x="20714" y="1850"/>
                    <a:pt x="19462" y="1598"/>
                    <a:pt x="18208" y="1598"/>
                  </a:cubicBezTo>
                  <a:cubicBezTo>
                    <a:pt x="17574" y="1598"/>
                    <a:pt x="16939" y="1662"/>
                    <a:pt x="16367" y="1755"/>
                  </a:cubicBezTo>
                  <a:cubicBezTo>
                    <a:pt x="16191" y="1780"/>
                    <a:pt x="16016" y="1805"/>
                    <a:pt x="15841" y="1830"/>
                  </a:cubicBezTo>
                  <a:cubicBezTo>
                    <a:pt x="15289" y="3083"/>
                    <a:pt x="14663" y="4386"/>
                    <a:pt x="14663" y="4386"/>
                  </a:cubicBezTo>
                  <a:cubicBezTo>
                    <a:pt x="14031" y="3935"/>
                    <a:pt x="13571" y="3845"/>
                    <a:pt x="13304" y="3845"/>
                  </a:cubicBezTo>
                  <a:cubicBezTo>
                    <a:pt x="13126" y="3845"/>
                    <a:pt x="13034" y="3885"/>
                    <a:pt x="13034" y="3885"/>
                  </a:cubicBezTo>
                  <a:cubicBezTo>
                    <a:pt x="13034" y="3885"/>
                    <a:pt x="13109" y="2933"/>
                    <a:pt x="13109" y="1930"/>
                  </a:cubicBezTo>
                  <a:lnTo>
                    <a:pt x="12683" y="903"/>
                  </a:lnTo>
                  <a:cubicBezTo>
                    <a:pt x="12683" y="903"/>
                    <a:pt x="10277" y="0"/>
                    <a:pt x="8422"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3"/>
            <p:cNvSpPr/>
            <p:nvPr/>
          </p:nvSpPr>
          <p:spPr>
            <a:xfrm>
              <a:off x="2107900" y="4665450"/>
              <a:ext cx="327725" cy="474350"/>
            </a:xfrm>
            <a:custGeom>
              <a:rect b="b" l="l" r="r" t="t"/>
              <a:pathLst>
                <a:path extrusionOk="0" h="18974" w="13109">
                  <a:moveTo>
                    <a:pt x="1" y="1"/>
                  </a:moveTo>
                  <a:cubicBezTo>
                    <a:pt x="1" y="1"/>
                    <a:pt x="427" y="1981"/>
                    <a:pt x="928" y="3434"/>
                  </a:cubicBezTo>
                  <a:cubicBezTo>
                    <a:pt x="1404" y="4863"/>
                    <a:pt x="2006" y="5414"/>
                    <a:pt x="3435" y="5815"/>
                  </a:cubicBezTo>
                  <a:cubicBezTo>
                    <a:pt x="4888" y="6191"/>
                    <a:pt x="7269" y="6266"/>
                    <a:pt x="7269" y="6266"/>
                  </a:cubicBezTo>
                  <a:cubicBezTo>
                    <a:pt x="7269" y="6266"/>
                    <a:pt x="6793" y="7620"/>
                    <a:pt x="7369" y="9850"/>
                  </a:cubicBezTo>
                  <a:cubicBezTo>
                    <a:pt x="7946" y="12081"/>
                    <a:pt x="10252" y="15840"/>
                    <a:pt x="11279" y="17244"/>
                  </a:cubicBezTo>
                  <a:cubicBezTo>
                    <a:pt x="12332" y="18622"/>
                    <a:pt x="12557" y="18848"/>
                    <a:pt x="12557" y="18848"/>
                  </a:cubicBezTo>
                  <a:cubicBezTo>
                    <a:pt x="12557" y="18848"/>
                    <a:pt x="12783" y="18948"/>
                    <a:pt x="13109" y="18973"/>
                  </a:cubicBezTo>
                  <a:cubicBezTo>
                    <a:pt x="12432" y="17670"/>
                    <a:pt x="10352" y="13560"/>
                    <a:pt x="9575" y="11154"/>
                  </a:cubicBezTo>
                  <a:cubicBezTo>
                    <a:pt x="8623" y="8271"/>
                    <a:pt x="8522" y="5289"/>
                    <a:pt x="8522" y="5289"/>
                  </a:cubicBezTo>
                  <a:cubicBezTo>
                    <a:pt x="8522" y="5289"/>
                    <a:pt x="5164" y="4286"/>
                    <a:pt x="3760" y="3535"/>
                  </a:cubicBezTo>
                  <a:cubicBezTo>
                    <a:pt x="2808" y="3058"/>
                    <a:pt x="2081" y="1304"/>
                    <a:pt x="1655" y="176"/>
                  </a:cubicBezTo>
                  <a:cubicBezTo>
                    <a:pt x="1204" y="126"/>
                    <a:pt x="628" y="76"/>
                    <a:pt x="26" y="1"/>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3"/>
            <p:cNvSpPr/>
            <p:nvPr/>
          </p:nvSpPr>
          <p:spPr>
            <a:xfrm>
              <a:off x="2411800" y="4756300"/>
              <a:ext cx="257550" cy="351550"/>
            </a:xfrm>
            <a:custGeom>
              <a:rect b="b" l="l" r="r" t="t"/>
              <a:pathLst>
                <a:path extrusionOk="0" h="14062" w="10302">
                  <a:moveTo>
                    <a:pt x="0" y="1"/>
                  </a:moveTo>
                  <a:lnTo>
                    <a:pt x="552" y="2056"/>
                  </a:lnTo>
                  <a:cubicBezTo>
                    <a:pt x="953" y="2006"/>
                    <a:pt x="4462" y="1480"/>
                    <a:pt x="5088" y="1204"/>
                  </a:cubicBezTo>
                  <a:lnTo>
                    <a:pt x="5088" y="1204"/>
                  </a:lnTo>
                  <a:cubicBezTo>
                    <a:pt x="5088" y="1204"/>
                    <a:pt x="4762" y="2958"/>
                    <a:pt x="5790" y="6066"/>
                  </a:cubicBezTo>
                  <a:cubicBezTo>
                    <a:pt x="6792" y="9174"/>
                    <a:pt x="9374" y="13861"/>
                    <a:pt x="9374" y="13861"/>
                  </a:cubicBezTo>
                  <a:cubicBezTo>
                    <a:pt x="9374" y="13861"/>
                    <a:pt x="9800" y="14011"/>
                    <a:pt x="10301" y="14061"/>
                  </a:cubicBezTo>
                  <a:cubicBezTo>
                    <a:pt x="9800" y="13008"/>
                    <a:pt x="8797" y="10903"/>
                    <a:pt x="8296" y="9149"/>
                  </a:cubicBezTo>
                  <a:cubicBezTo>
                    <a:pt x="7569" y="6668"/>
                    <a:pt x="6717" y="101"/>
                    <a:pt x="6717" y="101"/>
                  </a:cubicBezTo>
                  <a:cubicBezTo>
                    <a:pt x="6717" y="101"/>
                    <a:pt x="5685" y="353"/>
                    <a:pt x="4323" y="353"/>
                  </a:cubicBezTo>
                  <a:cubicBezTo>
                    <a:pt x="4262" y="353"/>
                    <a:pt x="4199" y="353"/>
                    <a:pt x="4136" y="352"/>
                  </a:cubicBezTo>
                  <a:cubicBezTo>
                    <a:pt x="2682" y="352"/>
                    <a:pt x="1" y="1"/>
                    <a:pt x="0" y="1"/>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3"/>
            <p:cNvSpPr/>
            <p:nvPr/>
          </p:nvSpPr>
          <p:spPr>
            <a:xfrm>
              <a:off x="1572825" y="4393625"/>
              <a:ext cx="535100" cy="378025"/>
            </a:xfrm>
            <a:custGeom>
              <a:rect b="b" l="l" r="r" t="t"/>
              <a:pathLst>
                <a:path extrusionOk="0" h="15121" w="21404">
                  <a:moveTo>
                    <a:pt x="11989" y="1"/>
                  </a:moveTo>
                  <a:cubicBezTo>
                    <a:pt x="11700" y="1"/>
                    <a:pt x="11426" y="36"/>
                    <a:pt x="11178" y="72"/>
                  </a:cubicBezTo>
                  <a:cubicBezTo>
                    <a:pt x="11003" y="222"/>
                    <a:pt x="10777" y="372"/>
                    <a:pt x="10527" y="498"/>
                  </a:cubicBezTo>
                  <a:cubicBezTo>
                    <a:pt x="10176" y="673"/>
                    <a:pt x="9750" y="824"/>
                    <a:pt x="9248" y="899"/>
                  </a:cubicBezTo>
                  <a:cubicBezTo>
                    <a:pt x="8978" y="946"/>
                    <a:pt x="8728" y="964"/>
                    <a:pt x="8499" y="964"/>
                  </a:cubicBezTo>
                  <a:cubicBezTo>
                    <a:pt x="8366" y="964"/>
                    <a:pt x="8240" y="958"/>
                    <a:pt x="8121" y="949"/>
                  </a:cubicBezTo>
                  <a:cubicBezTo>
                    <a:pt x="7444" y="849"/>
                    <a:pt x="6968" y="573"/>
                    <a:pt x="6617" y="222"/>
                  </a:cubicBezTo>
                  <a:cubicBezTo>
                    <a:pt x="6400" y="168"/>
                    <a:pt x="6183" y="127"/>
                    <a:pt x="5967" y="127"/>
                  </a:cubicBezTo>
                  <a:cubicBezTo>
                    <a:pt x="5883" y="127"/>
                    <a:pt x="5799" y="133"/>
                    <a:pt x="5715" y="147"/>
                  </a:cubicBezTo>
                  <a:cubicBezTo>
                    <a:pt x="4888" y="197"/>
                    <a:pt x="4086" y="698"/>
                    <a:pt x="3459" y="1626"/>
                  </a:cubicBezTo>
                  <a:cubicBezTo>
                    <a:pt x="2607" y="2904"/>
                    <a:pt x="2381" y="3079"/>
                    <a:pt x="1429" y="5235"/>
                  </a:cubicBezTo>
                  <a:cubicBezTo>
                    <a:pt x="1228" y="5686"/>
                    <a:pt x="1053" y="6137"/>
                    <a:pt x="903" y="6588"/>
                  </a:cubicBezTo>
                  <a:cubicBezTo>
                    <a:pt x="301" y="8292"/>
                    <a:pt x="0" y="9771"/>
                    <a:pt x="0" y="9771"/>
                  </a:cubicBezTo>
                  <a:cubicBezTo>
                    <a:pt x="0" y="9771"/>
                    <a:pt x="276" y="9721"/>
                    <a:pt x="752" y="9721"/>
                  </a:cubicBezTo>
                  <a:cubicBezTo>
                    <a:pt x="928" y="9721"/>
                    <a:pt x="1103" y="9746"/>
                    <a:pt x="1304" y="9771"/>
                  </a:cubicBezTo>
                  <a:cubicBezTo>
                    <a:pt x="2081" y="9846"/>
                    <a:pt x="3409" y="10147"/>
                    <a:pt x="3409" y="10147"/>
                  </a:cubicBezTo>
                  <a:cubicBezTo>
                    <a:pt x="3409" y="10147"/>
                    <a:pt x="3960" y="9295"/>
                    <a:pt x="4211" y="8518"/>
                  </a:cubicBezTo>
                  <a:cubicBezTo>
                    <a:pt x="4411" y="7866"/>
                    <a:pt x="4562" y="7365"/>
                    <a:pt x="4612" y="7240"/>
                  </a:cubicBezTo>
                  <a:lnTo>
                    <a:pt x="4637" y="7189"/>
                  </a:lnTo>
                  <a:cubicBezTo>
                    <a:pt x="4637" y="7189"/>
                    <a:pt x="4687" y="8643"/>
                    <a:pt x="4662" y="9545"/>
                  </a:cubicBezTo>
                  <a:cubicBezTo>
                    <a:pt x="4637" y="10448"/>
                    <a:pt x="4637" y="11976"/>
                    <a:pt x="4411" y="12979"/>
                  </a:cubicBezTo>
                  <a:cubicBezTo>
                    <a:pt x="4186" y="14007"/>
                    <a:pt x="4111" y="14533"/>
                    <a:pt x="4111" y="14533"/>
                  </a:cubicBezTo>
                  <a:cubicBezTo>
                    <a:pt x="4111" y="14533"/>
                    <a:pt x="4361" y="14608"/>
                    <a:pt x="4787" y="14708"/>
                  </a:cubicBezTo>
                  <a:cubicBezTo>
                    <a:pt x="5013" y="14758"/>
                    <a:pt x="5289" y="14809"/>
                    <a:pt x="5614" y="14859"/>
                  </a:cubicBezTo>
                  <a:cubicBezTo>
                    <a:pt x="6338" y="15008"/>
                    <a:pt x="7242" y="15120"/>
                    <a:pt x="8066" y="15120"/>
                  </a:cubicBezTo>
                  <a:cubicBezTo>
                    <a:pt x="8213" y="15120"/>
                    <a:pt x="8357" y="15117"/>
                    <a:pt x="8497" y="15109"/>
                  </a:cubicBezTo>
                  <a:cubicBezTo>
                    <a:pt x="10376" y="14984"/>
                    <a:pt x="11053" y="14633"/>
                    <a:pt x="12081" y="14533"/>
                  </a:cubicBezTo>
                  <a:cubicBezTo>
                    <a:pt x="12908" y="14483"/>
                    <a:pt x="14211" y="14433"/>
                    <a:pt x="15088" y="13906"/>
                  </a:cubicBezTo>
                  <a:cubicBezTo>
                    <a:pt x="15264" y="13781"/>
                    <a:pt x="15439" y="13656"/>
                    <a:pt x="15564" y="13480"/>
                  </a:cubicBezTo>
                  <a:cubicBezTo>
                    <a:pt x="15564" y="13480"/>
                    <a:pt x="15364" y="10723"/>
                    <a:pt x="14913" y="9395"/>
                  </a:cubicBezTo>
                  <a:lnTo>
                    <a:pt x="14913" y="9395"/>
                  </a:lnTo>
                  <a:cubicBezTo>
                    <a:pt x="14913" y="9395"/>
                    <a:pt x="16041" y="11550"/>
                    <a:pt x="16742" y="12177"/>
                  </a:cubicBezTo>
                  <a:cubicBezTo>
                    <a:pt x="17053" y="12445"/>
                    <a:pt x="17433" y="12552"/>
                    <a:pt x="17844" y="12552"/>
                  </a:cubicBezTo>
                  <a:cubicBezTo>
                    <a:pt x="18394" y="12552"/>
                    <a:pt x="19001" y="12360"/>
                    <a:pt x="19574" y="12102"/>
                  </a:cubicBezTo>
                  <a:cubicBezTo>
                    <a:pt x="19750" y="12027"/>
                    <a:pt x="19925" y="11926"/>
                    <a:pt x="20101" y="11826"/>
                  </a:cubicBezTo>
                  <a:cubicBezTo>
                    <a:pt x="20827" y="11400"/>
                    <a:pt x="21354" y="10899"/>
                    <a:pt x="21404" y="10874"/>
                  </a:cubicBezTo>
                  <a:cubicBezTo>
                    <a:pt x="20702" y="10773"/>
                    <a:pt x="19950" y="10673"/>
                    <a:pt x="19173" y="10598"/>
                  </a:cubicBezTo>
                  <a:cubicBezTo>
                    <a:pt x="17720" y="10423"/>
                    <a:pt x="16792" y="10047"/>
                    <a:pt x="16166" y="9495"/>
                  </a:cubicBezTo>
                  <a:lnTo>
                    <a:pt x="16141" y="9495"/>
                  </a:lnTo>
                  <a:cubicBezTo>
                    <a:pt x="15815" y="9194"/>
                    <a:pt x="15564" y="8869"/>
                    <a:pt x="15364" y="8468"/>
                  </a:cubicBezTo>
                  <a:cubicBezTo>
                    <a:pt x="15238" y="8242"/>
                    <a:pt x="15163" y="7941"/>
                    <a:pt x="15138" y="7641"/>
                  </a:cubicBezTo>
                  <a:cubicBezTo>
                    <a:pt x="15038" y="6488"/>
                    <a:pt x="15414" y="4884"/>
                    <a:pt x="15890" y="3355"/>
                  </a:cubicBezTo>
                  <a:cubicBezTo>
                    <a:pt x="15915" y="3280"/>
                    <a:pt x="15940" y="3204"/>
                    <a:pt x="15965" y="3129"/>
                  </a:cubicBezTo>
                  <a:cubicBezTo>
                    <a:pt x="15915" y="3004"/>
                    <a:pt x="15840" y="2904"/>
                    <a:pt x="15815" y="2854"/>
                  </a:cubicBezTo>
                  <a:cubicBezTo>
                    <a:pt x="15339" y="1901"/>
                    <a:pt x="14537" y="673"/>
                    <a:pt x="13384" y="247"/>
                  </a:cubicBezTo>
                  <a:cubicBezTo>
                    <a:pt x="13058" y="97"/>
                    <a:pt x="12707" y="47"/>
                    <a:pt x="12356" y="22"/>
                  </a:cubicBezTo>
                  <a:cubicBezTo>
                    <a:pt x="12231" y="7"/>
                    <a:pt x="12109" y="1"/>
                    <a:pt x="119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3"/>
            <p:cNvSpPr/>
            <p:nvPr/>
          </p:nvSpPr>
          <p:spPr>
            <a:xfrm>
              <a:off x="1715675" y="4393625"/>
              <a:ext cx="166075" cy="37225"/>
            </a:xfrm>
            <a:custGeom>
              <a:rect b="b" l="l" r="r" t="t"/>
              <a:pathLst>
                <a:path extrusionOk="0" h="1489" w="6643">
                  <a:moveTo>
                    <a:pt x="6275" y="1"/>
                  </a:moveTo>
                  <a:cubicBezTo>
                    <a:pt x="5986" y="1"/>
                    <a:pt x="5712" y="36"/>
                    <a:pt x="5464" y="72"/>
                  </a:cubicBezTo>
                  <a:cubicBezTo>
                    <a:pt x="5289" y="222"/>
                    <a:pt x="5063" y="372"/>
                    <a:pt x="4813" y="498"/>
                  </a:cubicBezTo>
                  <a:cubicBezTo>
                    <a:pt x="4462" y="673"/>
                    <a:pt x="4036" y="824"/>
                    <a:pt x="3534" y="899"/>
                  </a:cubicBezTo>
                  <a:cubicBezTo>
                    <a:pt x="3264" y="946"/>
                    <a:pt x="3014" y="964"/>
                    <a:pt x="2785" y="964"/>
                  </a:cubicBezTo>
                  <a:cubicBezTo>
                    <a:pt x="2652" y="964"/>
                    <a:pt x="2526" y="958"/>
                    <a:pt x="2407" y="949"/>
                  </a:cubicBezTo>
                  <a:cubicBezTo>
                    <a:pt x="1730" y="849"/>
                    <a:pt x="1254" y="573"/>
                    <a:pt x="903" y="222"/>
                  </a:cubicBezTo>
                  <a:cubicBezTo>
                    <a:pt x="686" y="168"/>
                    <a:pt x="469" y="127"/>
                    <a:pt x="253" y="127"/>
                  </a:cubicBezTo>
                  <a:cubicBezTo>
                    <a:pt x="169" y="127"/>
                    <a:pt x="85" y="133"/>
                    <a:pt x="1" y="147"/>
                  </a:cubicBezTo>
                  <a:cubicBezTo>
                    <a:pt x="360" y="596"/>
                    <a:pt x="1263" y="1488"/>
                    <a:pt x="2799" y="1488"/>
                  </a:cubicBezTo>
                  <a:cubicBezTo>
                    <a:pt x="2977" y="1488"/>
                    <a:pt x="3164" y="1476"/>
                    <a:pt x="3359" y="1450"/>
                  </a:cubicBezTo>
                  <a:cubicBezTo>
                    <a:pt x="4988" y="1250"/>
                    <a:pt x="6091" y="498"/>
                    <a:pt x="6642" y="22"/>
                  </a:cubicBezTo>
                  <a:cubicBezTo>
                    <a:pt x="6517" y="7"/>
                    <a:pt x="6395" y="1"/>
                    <a:pt x="6275" y="1"/>
                  </a:cubicBez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3"/>
            <p:cNvSpPr/>
            <p:nvPr/>
          </p:nvSpPr>
          <p:spPr>
            <a:xfrm>
              <a:off x="1572825" y="4558300"/>
              <a:ext cx="22575" cy="79600"/>
            </a:xfrm>
            <a:custGeom>
              <a:rect b="b" l="l" r="r" t="t"/>
              <a:pathLst>
                <a:path extrusionOk="0" h="3184" w="903">
                  <a:moveTo>
                    <a:pt x="903" y="1"/>
                  </a:moveTo>
                  <a:lnTo>
                    <a:pt x="903" y="1"/>
                  </a:lnTo>
                  <a:cubicBezTo>
                    <a:pt x="301" y="1705"/>
                    <a:pt x="0" y="3184"/>
                    <a:pt x="0" y="3184"/>
                  </a:cubicBezTo>
                  <a:cubicBezTo>
                    <a:pt x="0" y="3184"/>
                    <a:pt x="276" y="3134"/>
                    <a:pt x="752" y="3134"/>
                  </a:cubicBezTo>
                  <a:cubicBezTo>
                    <a:pt x="752" y="2382"/>
                    <a:pt x="827" y="1029"/>
                    <a:pt x="903" y="1"/>
                  </a:cubicBez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3"/>
            <p:cNvSpPr/>
            <p:nvPr/>
          </p:nvSpPr>
          <p:spPr>
            <a:xfrm>
              <a:off x="1675575" y="4510700"/>
              <a:ext cx="68325" cy="254400"/>
            </a:xfrm>
            <a:custGeom>
              <a:rect b="b" l="l" r="r" t="t"/>
              <a:pathLst>
                <a:path extrusionOk="0" h="10176" w="2733">
                  <a:moveTo>
                    <a:pt x="978" y="0"/>
                  </a:moveTo>
                  <a:lnTo>
                    <a:pt x="978" y="0"/>
                  </a:lnTo>
                  <a:cubicBezTo>
                    <a:pt x="978" y="0"/>
                    <a:pt x="627" y="1329"/>
                    <a:pt x="552" y="2131"/>
                  </a:cubicBezTo>
                  <a:cubicBezTo>
                    <a:pt x="527" y="2256"/>
                    <a:pt x="527" y="2406"/>
                    <a:pt x="502" y="2557"/>
                  </a:cubicBezTo>
                  <a:lnTo>
                    <a:pt x="527" y="2506"/>
                  </a:lnTo>
                  <a:cubicBezTo>
                    <a:pt x="527" y="2506"/>
                    <a:pt x="577" y="3960"/>
                    <a:pt x="552" y="4862"/>
                  </a:cubicBezTo>
                  <a:cubicBezTo>
                    <a:pt x="527" y="5765"/>
                    <a:pt x="527" y="7293"/>
                    <a:pt x="301" y="8296"/>
                  </a:cubicBezTo>
                  <a:cubicBezTo>
                    <a:pt x="76" y="9324"/>
                    <a:pt x="1" y="9850"/>
                    <a:pt x="1" y="9850"/>
                  </a:cubicBezTo>
                  <a:cubicBezTo>
                    <a:pt x="1" y="9850"/>
                    <a:pt x="251" y="9925"/>
                    <a:pt x="677" y="10025"/>
                  </a:cubicBezTo>
                  <a:cubicBezTo>
                    <a:pt x="903" y="10075"/>
                    <a:pt x="1179" y="10126"/>
                    <a:pt x="1504" y="10176"/>
                  </a:cubicBezTo>
                  <a:cubicBezTo>
                    <a:pt x="903" y="8572"/>
                    <a:pt x="1254" y="5514"/>
                    <a:pt x="1254" y="5514"/>
                  </a:cubicBezTo>
                  <a:lnTo>
                    <a:pt x="1254" y="5514"/>
                  </a:lnTo>
                  <a:cubicBezTo>
                    <a:pt x="1471" y="5614"/>
                    <a:pt x="1708" y="5648"/>
                    <a:pt x="1927" y="5648"/>
                  </a:cubicBezTo>
                  <a:cubicBezTo>
                    <a:pt x="2365" y="5648"/>
                    <a:pt x="2732" y="5514"/>
                    <a:pt x="2732" y="5514"/>
                  </a:cubicBezTo>
                  <a:cubicBezTo>
                    <a:pt x="2732" y="5514"/>
                    <a:pt x="2006" y="5489"/>
                    <a:pt x="1429" y="4035"/>
                  </a:cubicBezTo>
                  <a:cubicBezTo>
                    <a:pt x="828" y="2607"/>
                    <a:pt x="978" y="1"/>
                    <a:pt x="978" y="0"/>
                  </a:cubicBez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3"/>
            <p:cNvSpPr/>
            <p:nvPr/>
          </p:nvSpPr>
          <p:spPr>
            <a:xfrm>
              <a:off x="1909300" y="4523225"/>
              <a:ext cx="166050" cy="218075"/>
            </a:xfrm>
            <a:custGeom>
              <a:rect b="b" l="l" r="r" t="t"/>
              <a:pathLst>
                <a:path extrusionOk="0" h="8723" w="6642">
                  <a:moveTo>
                    <a:pt x="1078" y="0"/>
                  </a:moveTo>
                  <a:lnTo>
                    <a:pt x="1078" y="0"/>
                  </a:lnTo>
                  <a:cubicBezTo>
                    <a:pt x="1128" y="351"/>
                    <a:pt x="1253" y="2031"/>
                    <a:pt x="1078" y="2682"/>
                  </a:cubicBezTo>
                  <a:cubicBezTo>
                    <a:pt x="852" y="3409"/>
                    <a:pt x="0" y="4361"/>
                    <a:pt x="0" y="4361"/>
                  </a:cubicBezTo>
                  <a:cubicBezTo>
                    <a:pt x="0" y="4361"/>
                    <a:pt x="802" y="5188"/>
                    <a:pt x="1228" y="6592"/>
                  </a:cubicBezTo>
                  <a:cubicBezTo>
                    <a:pt x="1479" y="7369"/>
                    <a:pt x="1579" y="8171"/>
                    <a:pt x="1629" y="8722"/>
                  </a:cubicBezTo>
                  <a:cubicBezTo>
                    <a:pt x="1805" y="8597"/>
                    <a:pt x="1980" y="8472"/>
                    <a:pt x="2105" y="8296"/>
                  </a:cubicBezTo>
                  <a:cubicBezTo>
                    <a:pt x="2105" y="8296"/>
                    <a:pt x="1905" y="5539"/>
                    <a:pt x="1454" y="4211"/>
                  </a:cubicBezTo>
                  <a:lnTo>
                    <a:pt x="1454" y="4211"/>
                  </a:lnTo>
                  <a:cubicBezTo>
                    <a:pt x="1454" y="4211"/>
                    <a:pt x="2582" y="6366"/>
                    <a:pt x="3283" y="6993"/>
                  </a:cubicBezTo>
                  <a:cubicBezTo>
                    <a:pt x="3594" y="7261"/>
                    <a:pt x="3974" y="7368"/>
                    <a:pt x="4385" y="7368"/>
                  </a:cubicBezTo>
                  <a:cubicBezTo>
                    <a:pt x="4935" y="7368"/>
                    <a:pt x="5542" y="7176"/>
                    <a:pt x="6115" y="6918"/>
                  </a:cubicBezTo>
                  <a:cubicBezTo>
                    <a:pt x="6291" y="6843"/>
                    <a:pt x="6466" y="6742"/>
                    <a:pt x="6642" y="6642"/>
                  </a:cubicBezTo>
                  <a:cubicBezTo>
                    <a:pt x="5313" y="6567"/>
                    <a:pt x="3684" y="5539"/>
                    <a:pt x="2707" y="4311"/>
                  </a:cubicBezTo>
                  <a:lnTo>
                    <a:pt x="2682" y="4311"/>
                  </a:lnTo>
                  <a:cubicBezTo>
                    <a:pt x="2632" y="4236"/>
                    <a:pt x="2581" y="4186"/>
                    <a:pt x="2531" y="4111"/>
                  </a:cubicBezTo>
                  <a:cubicBezTo>
                    <a:pt x="2180" y="3609"/>
                    <a:pt x="1905" y="3033"/>
                    <a:pt x="1679" y="2457"/>
                  </a:cubicBezTo>
                  <a:cubicBezTo>
                    <a:pt x="1278" y="1354"/>
                    <a:pt x="1128" y="276"/>
                    <a:pt x="1078" y="0"/>
                  </a:cubicBez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3"/>
            <p:cNvSpPr/>
            <p:nvPr/>
          </p:nvSpPr>
          <p:spPr>
            <a:xfrm>
              <a:off x="1681900" y="4219625"/>
              <a:ext cx="194825" cy="198100"/>
            </a:xfrm>
            <a:custGeom>
              <a:rect b="b" l="l" r="r" t="t"/>
              <a:pathLst>
                <a:path extrusionOk="0" h="7924" w="7793">
                  <a:moveTo>
                    <a:pt x="5475" y="0"/>
                  </a:moveTo>
                  <a:cubicBezTo>
                    <a:pt x="5322" y="0"/>
                    <a:pt x="5152" y="53"/>
                    <a:pt x="4986" y="164"/>
                  </a:cubicBezTo>
                  <a:cubicBezTo>
                    <a:pt x="4510" y="490"/>
                    <a:pt x="4334" y="991"/>
                    <a:pt x="3833" y="1092"/>
                  </a:cubicBezTo>
                  <a:cubicBezTo>
                    <a:pt x="3737" y="1110"/>
                    <a:pt x="3651" y="1117"/>
                    <a:pt x="3575" y="1117"/>
                  </a:cubicBezTo>
                  <a:cubicBezTo>
                    <a:pt x="3232" y="1117"/>
                    <a:pt x="3081" y="966"/>
                    <a:pt x="3081" y="966"/>
                  </a:cubicBezTo>
                  <a:cubicBezTo>
                    <a:pt x="3081" y="966"/>
                    <a:pt x="3006" y="1568"/>
                    <a:pt x="2730" y="1593"/>
                  </a:cubicBezTo>
                  <a:cubicBezTo>
                    <a:pt x="2713" y="1596"/>
                    <a:pt x="2696" y="1598"/>
                    <a:pt x="2679" y="1598"/>
                  </a:cubicBezTo>
                  <a:cubicBezTo>
                    <a:pt x="2485" y="1598"/>
                    <a:pt x="2269" y="1405"/>
                    <a:pt x="2094" y="1405"/>
                  </a:cubicBezTo>
                  <a:cubicBezTo>
                    <a:pt x="2053" y="1405"/>
                    <a:pt x="2014" y="1416"/>
                    <a:pt x="1978" y="1443"/>
                  </a:cubicBezTo>
                  <a:cubicBezTo>
                    <a:pt x="1803" y="1593"/>
                    <a:pt x="2078" y="2195"/>
                    <a:pt x="1928" y="2295"/>
                  </a:cubicBezTo>
                  <a:cubicBezTo>
                    <a:pt x="1878" y="2320"/>
                    <a:pt x="1778" y="2345"/>
                    <a:pt x="1677" y="2345"/>
                  </a:cubicBezTo>
                  <a:cubicBezTo>
                    <a:pt x="1477" y="2395"/>
                    <a:pt x="1251" y="2445"/>
                    <a:pt x="1176" y="2621"/>
                  </a:cubicBezTo>
                  <a:cubicBezTo>
                    <a:pt x="1051" y="2871"/>
                    <a:pt x="1176" y="4074"/>
                    <a:pt x="1176" y="4074"/>
                  </a:cubicBezTo>
                  <a:cubicBezTo>
                    <a:pt x="1176" y="4074"/>
                    <a:pt x="951" y="3347"/>
                    <a:pt x="399" y="3347"/>
                  </a:cubicBezTo>
                  <a:cubicBezTo>
                    <a:pt x="224" y="3347"/>
                    <a:pt x="73" y="3598"/>
                    <a:pt x="48" y="3924"/>
                  </a:cubicBezTo>
                  <a:cubicBezTo>
                    <a:pt x="1" y="4543"/>
                    <a:pt x="293" y="5435"/>
                    <a:pt x="1227" y="5435"/>
                  </a:cubicBezTo>
                  <a:cubicBezTo>
                    <a:pt x="1275" y="5435"/>
                    <a:pt x="1325" y="5433"/>
                    <a:pt x="1377" y="5428"/>
                  </a:cubicBezTo>
                  <a:cubicBezTo>
                    <a:pt x="1377" y="5428"/>
                    <a:pt x="1527" y="6430"/>
                    <a:pt x="2254" y="7182"/>
                  </a:cubicBezTo>
                  <a:cubicBezTo>
                    <a:pt x="2580" y="7508"/>
                    <a:pt x="3031" y="7784"/>
                    <a:pt x="3632" y="7884"/>
                  </a:cubicBezTo>
                  <a:lnTo>
                    <a:pt x="3758" y="7909"/>
                  </a:lnTo>
                  <a:cubicBezTo>
                    <a:pt x="3877" y="7918"/>
                    <a:pt x="4003" y="7924"/>
                    <a:pt x="4136" y="7924"/>
                  </a:cubicBezTo>
                  <a:cubicBezTo>
                    <a:pt x="4365" y="7924"/>
                    <a:pt x="4615" y="7906"/>
                    <a:pt x="4885" y="7859"/>
                  </a:cubicBezTo>
                  <a:cubicBezTo>
                    <a:pt x="5387" y="7784"/>
                    <a:pt x="5813" y="7633"/>
                    <a:pt x="6164" y="7458"/>
                  </a:cubicBezTo>
                  <a:cubicBezTo>
                    <a:pt x="6414" y="7332"/>
                    <a:pt x="6640" y="7182"/>
                    <a:pt x="6815" y="7032"/>
                  </a:cubicBezTo>
                  <a:cubicBezTo>
                    <a:pt x="7793" y="6129"/>
                    <a:pt x="7617" y="4826"/>
                    <a:pt x="7567" y="4400"/>
                  </a:cubicBezTo>
                  <a:cubicBezTo>
                    <a:pt x="7517" y="3924"/>
                    <a:pt x="7317" y="3398"/>
                    <a:pt x="7216" y="2796"/>
                  </a:cubicBezTo>
                  <a:cubicBezTo>
                    <a:pt x="7191" y="2621"/>
                    <a:pt x="7191" y="2420"/>
                    <a:pt x="7191" y="2220"/>
                  </a:cubicBezTo>
                  <a:cubicBezTo>
                    <a:pt x="7191" y="1367"/>
                    <a:pt x="7091" y="1342"/>
                    <a:pt x="6640" y="1192"/>
                  </a:cubicBezTo>
                  <a:cubicBezTo>
                    <a:pt x="6164" y="1017"/>
                    <a:pt x="6114" y="891"/>
                    <a:pt x="6013" y="440"/>
                  </a:cubicBezTo>
                  <a:cubicBezTo>
                    <a:pt x="5950" y="155"/>
                    <a:pt x="5737" y="0"/>
                    <a:pt x="5475"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3"/>
            <p:cNvSpPr/>
            <p:nvPr/>
          </p:nvSpPr>
          <p:spPr>
            <a:xfrm>
              <a:off x="1681900" y="4278225"/>
              <a:ext cx="90825" cy="138500"/>
            </a:xfrm>
            <a:custGeom>
              <a:rect b="b" l="l" r="r" t="t"/>
              <a:pathLst>
                <a:path extrusionOk="0" h="5540" w="3633">
                  <a:moveTo>
                    <a:pt x="1677" y="1"/>
                  </a:moveTo>
                  <a:lnTo>
                    <a:pt x="1677" y="1"/>
                  </a:lnTo>
                  <a:cubicBezTo>
                    <a:pt x="1477" y="51"/>
                    <a:pt x="1251" y="101"/>
                    <a:pt x="1176" y="277"/>
                  </a:cubicBezTo>
                  <a:cubicBezTo>
                    <a:pt x="1051" y="527"/>
                    <a:pt x="1176" y="1730"/>
                    <a:pt x="1176" y="1730"/>
                  </a:cubicBezTo>
                  <a:cubicBezTo>
                    <a:pt x="1176" y="1730"/>
                    <a:pt x="951" y="1003"/>
                    <a:pt x="399" y="1003"/>
                  </a:cubicBezTo>
                  <a:cubicBezTo>
                    <a:pt x="224" y="1003"/>
                    <a:pt x="73" y="1254"/>
                    <a:pt x="48" y="1580"/>
                  </a:cubicBezTo>
                  <a:cubicBezTo>
                    <a:pt x="1" y="2199"/>
                    <a:pt x="293" y="3091"/>
                    <a:pt x="1227" y="3091"/>
                  </a:cubicBezTo>
                  <a:cubicBezTo>
                    <a:pt x="1275" y="3091"/>
                    <a:pt x="1325" y="3089"/>
                    <a:pt x="1377" y="3084"/>
                  </a:cubicBezTo>
                  <a:cubicBezTo>
                    <a:pt x="1377" y="3084"/>
                    <a:pt x="1527" y="4086"/>
                    <a:pt x="2254" y="4838"/>
                  </a:cubicBezTo>
                  <a:cubicBezTo>
                    <a:pt x="2580" y="5164"/>
                    <a:pt x="3031" y="5440"/>
                    <a:pt x="3632" y="5540"/>
                  </a:cubicBezTo>
                  <a:cubicBezTo>
                    <a:pt x="3131" y="5064"/>
                    <a:pt x="2229" y="4136"/>
                    <a:pt x="1903" y="3033"/>
                  </a:cubicBezTo>
                  <a:cubicBezTo>
                    <a:pt x="1577" y="1981"/>
                    <a:pt x="1527" y="953"/>
                    <a:pt x="1677"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3"/>
            <p:cNvSpPr/>
            <p:nvPr/>
          </p:nvSpPr>
          <p:spPr>
            <a:xfrm>
              <a:off x="2416175" y="4709300"/>
              <a:ext cx="62075" cy="83400"/>
            </a:xfrm>
            <a:custGeom>
              <a:rect b="b" l="l" r="r" t="t"/>
              <a:pathLst>
                <a:path extrusionOk="0" h="3336" w="2483">
                  <a:moveTo>
                    <a:pt x="1022" y="0"/>
                  </a:moveTo>
                  <a:cubicBezTo>
                    <a:pt x="914" y="0"/>
                    <a:pt x="806" y="15"/>
                    <a:pt x="703" y="51"/>
                  </a:cubicBezTo>
                  <a:cubicBezTo>
                    <a:pt x="377" y="177"/>
                    <a:pt x="1" y="2031"/>
                    <a:pt x="201" y="2056"/>
                  </a:cubicBezTo>
                  <a:cubicBezTo>
                    <a:pt x="206" y="2058"/>
                    <a:pt x="212" y="2058"/>
                    <a:pt x="217" y="2058"/>
                  </a:cubicBezTo>
                  <a:cubicBezTo>
                    <a:pt x="417" y="2058"/>
                    <a:pt x="703" y="1154"/>
                    <a:pt x="703" y="1154"/>
                  </a:cubicBezTo>
                  <a:lnTo>
                    <a:pt x="703" y="1154"/>
                  </a:lnTo>
                  <a:cubicBezTo>
                    <a:pt x="703" y="1154"/>
                    <a:pt x="552" y="2558"/>
                    <a:pt x="652" y="3009"/>
                  </a:cubicBezTo>
                  <a:cubicBezTo>
                    <a:pt x="678" y="3059"/>
                    <a:pt x="678" y="3084"/>
                    <a:pt x="703" y="3109"/>
                  </a:cubicBezTo>
                  <a:lnTo>
                    <a:pt x="703" y="3134"/>
                  </a:lnTo>
                  <a:lnTo>
                    <a:pt x="778" y="3159"/>
                  </a:lnTo>
                  <a:cubicBezTo>
                    <a:pt x="928" y="3159"/>
                    <a:pt x="1179" y="2883"/>
                    <a:pt x="1379" y="2658"/>
                  </a:cubicBezTo>
                  <a:cubicBezTo>
                    <a:pt x="1480" y="2532"/>
                    <a:pt x="1580" y="2407"/>
                    <a:pt x="1580" y="2407"/>
                  </a:cubicBezTo>
                  <a:lnTo>
                    <a:pt x="1580" y="2407"/>
                  </a:lnTo>
                  <a:cubicBezTo>
                    <a:pt x="1580" y="2407"/>
                    <a:pt x="1580" y="2457"/>
                    <a:pt x="1555" y="2532"/>
                  </a:cubicBezTo>
                  <a:cubicBezTo>
                    <a:pt x="1505" y="2808"/>
                    <a:pt x="1454" y="3309"/>
                    <a:pt x="1580" y="3334"/>
                  </a:cubicBezTo>
                  <a:cubicBezTo>
                    <a:pt x="1584" y="3335"/>
                    <a:pt x="1588" y="3335"/>
                    <a:pt x="1592" y="3335"/>
                  </a:cubicBezTo>
                  <a:cubicBezTo>
                    <a:pt x="1798" y="3335"/>
                    <a:pt x="2235" y="2743"/>
                    <a:pt x="2407" y="2031"/>
                  </a:cubicBezTo>
                  <a:cubicBezTo>
                    <a:pt x="2432" y="1906"/>
                    <a:pt x="2432" y="1806"/>
                    <a:pt x="2457" y="1680"/>
                  </a:cubicBezTo>
                  <a:cubicBezTo>
                    <a:pt x="2482" y="1079"/>
                    <a:pt x="2332" y="552"/>
                    <a:pt x="2332" y="552"/>
                  </a:cubicBezTo>
                  <a:cubicBezTo>
                    <a:pt x="2332" y="552"/>
                    <a:pt x="1669" y="0"/>
                    <a:pt x="1022"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3"/>
            <p:cNvSpPr/>
            <p:nvPr/>
          </p:nvSpPr>
          <p:spPr>
            <a:xfrm>
              <a:off x="2432475" y="4775725"/>
              <a:ext cx="18200" cy="12550"/>
            </a:xfrm>
            <a:custGeom>
              <a:rect b="b" l="l" r="r" t="t"/>
              <a:pathLst>
                <a:path extrusionOk="0" h="502" w="728">
                  <a:moveTo>
                    <a:pt x="727" y="1"/>
                  </a:moveTo>
                  <a:cubicBezTo>
                    <a:pt x="502" y="151"/>
                    <a:pt x="251" y="251"/>
                    <a:pt x="0" y="352"/>
                  </a:cubicBezTo>
                  <a:cubicBezTo>
                    <a:pt x="26" y="402"/>
                    <a:pt x="26" y="427"/>
                    <a:pt x="51" y="452"/>
                  </a:cubicBezTo>
                  <a:lnTo>
                    <a:pt x="51" y="477"/>
                  </a:lnTo>
                  <a:lnTo>
                    <a:pt x="126" y="502"/>
                  </a:lnTo>
                  <a:cubicBezTo>
                    <a:pt x="276" y="502"/>
                    <a:pt x="527" y="226"/>
                    <a:pt x="727"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3"/>
            <p:cNvSpPr/>
            <p:nvPr/>
          </p:nvSpPr>
          <p:spPr>
            <a:xfrm>
              <a:off x="2452525" y="4751300"/>
              <a:ext cx="25075" cy="41400"/>
            </a:xfrm>
            <a:custGeom>
              <a:rect b="b" l="l" r="r" t="t"/>
              <a:pathLst>
                <a:path extrusionOk="0" h="1656" w="1003">
                  <a:moveTo>
                    <a:pt x="1003" y="0"/>
                  </a:moveTo>
                  <a:lnTo>
                    <a:pt x="1003" y="0"/>
                  </a:lnTo>
                  <a:cubicBezTo>
                    <a:pt x="777" y="326"/>
                    <a:pt x="477" y="602"/>
                    <a:pt x="101" y="852"/>
                  </a:cubicBezTo>
                  <a:cubicBezTo>
                    <a:pt x="51" y="1128"/>
                    <a:pt x="0" y="1629"/>
                    <a:pt x="126" y="1654"/>
                  </a:cubicBezTo>
                  <a:cubicBezTo>
                    <a:pt x="130" y="1655"/>
                    <a:pt x="134" y="1655"/>
                    <a:pt x="138" y="1655"/>
                  </a:cubicBezTo>
                  <a:cubicBezTo>
                    <a:pt x="344" y="1655"/>
                    <a:pt x="781" y="1063"/>
                    <a:pt x="953" y="351"/>
                  </a:cubicBezTo>
                  <a:cubicBezTo>
                    <a:pt x="978" y="226"/>
                    <a:pt x="978" y="126"/>
                    <a:pt x="1003"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3"/>
            <p:cNvSpPr/>
            <p:nvPr/>
          </p:nvSpPr>
          <p:spPr>
            <a:xfrm>
              <a:off x="2179975" y="4618450"/>
              <a:ext cx="134725" cy="84725"/>
            </a:xfrm>
            <a:custGeom>
              <a:rect b="b" l="l" r="r" t="t"/>
              <a:pathLst>
                <a:path extrusionOk="0" h="3389" w="5389">
                  <a:moveTo>
                    <a:pt x="1830" y="1"/>
                  </a:moveTo>
                  <a:cubicBezTo>
                    <a:pt x="1830" y="1"/>
                    <a:pt x="978" y="602"/>
                    <a:pt x="426" y="1329"/>
                  </a:cubicBezTo>
                  <a:cubicBezTo>
                    <a:pt x="251" y="1580"/>
                    <a:pt x="75" y="1856"/>
                    <a:pt x="0" y="2106"/>
                  </a:cubicBezTo>
                  <a:cubicBezTo>
                    <a:pt x="0" y="2106"/>
                    <a:pt x="468" y="2184"/>
                    <a:pt x="995" y="2184"/>
                  </a:cubicBezTo>
                  <a:cubicBezTo>
                    <a:pt x="1259" y="2184"/>
                    <a:pt x="1537" y="2165"/>
                    <a:pt x="1780" y="2106"/>
                  </a:cubicBezTo>
                  <a:cubicBezTo>
                    <a:pt x="1780" y="2106"/>
                    <a:pt x="2406" y="2833"/>
                    <a:pt x="2983" y="3209"/>
                  </a:cubicBezTo>
                  <a:cubicBezTo>
                    <a:pt x="3180" y="3338"/>
                    <a:pt x="3323" y="3380"/>
                    <a:pt x="3426" y="3380"/>
                  </a:cubicBezTo>
                  <a:cubicBezTo>
                    <a:pt x="3583" y="3380"/>
                    <a:pt x="3644" y="3280"/>
                    <a:pt x="3659" y="3234"/>
                  </a:cubicBezTo>
                  <a:lnTo>
                    <a:pt x="3684" y="3209"/>
                  </a:lnTo>
                  <a:lnTo>
                    <a:pt x="3709" y="3234"/>
                  </a:lnTo>
                  <a:lnTo>
                    <a:pt x="3810" y="3259"/>
                  </a:lnTo>
                  <a:cubicBezTo>
                    <a:pt x="3966" y="3304"/>
                    <a:pt x="4222" y="3388"/>
                    <a:pt x="4400" y="3388"/>
                  </a:cubicBezTo>
                  <a:cubicBezTo>
                    <a:pt x="4422" y="3388"/>
                    <a:pt x="4442" y="3387"/>
                    <a:pt x="4461" y="3384"/>
                  </a:cubicBezTo>
                  <a:lnTo>
                    <a:pt x="4511" y="3334"/>
                  </a:lnTo>
                  <a:cubicBezTo>
                    <a:pt x="4587" y="3259"/>
                    <a:pt x="4537" y="3084"/>
                    <a:pt x="4486" y="2983"/>
                  </a:cubicBezTo>
                  <a:lnTo>
                    <a:pt x="4486" y="2983"/>
                  </a:lnTo>
                  <a:lnTo>
                    <a:pt x="4562" y="3084"/>
                  </a:lnTo>
                  <a:cubicBezTo>
                    <a:pt x="4630" y="3186"/>
                    <a:pt x="4734" y="3266"/>
                    <a:pt x="4864" y="3266"/>
                  </a:cubicBezTo>
                  <a:cubicBezTo>
                    <a:pt x="4925" y="3266"/>
                    <a:pt x="4991" y="3249"/>
                    <a:pt x="5063" y="3209"/>
                  </a:cubicBezTo>
                  <a:lnTo>
                    <a:pt x="5138" y="3159"/>
                  </a:lnTo>
                  <a:cubicBezTo>
                    <a:pt x="5163" y="3134"/>
                    <a:pt x="5188" y="3084"/>
                    <a:pt x="5213" y="3059"/>
                  </a:cubicBezTo>
                  <a:cubicBezTo>
                    <a:pt x="5389" y="2658"/>
                    <a:pt x="5088" y="1831"/>
                    <a:pt x="4787" y="1430"/>
                  </a:cubicBezTo>
                  <a:cubicBezTo>
                    <a:pt x="4411" y="953"/>
                    <a:pt x="1830" y="1"/>
                    <a:pt x="1830"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3"/>
            <p:cNvSpPr/>
            <p:nvPr/>
          </p:nvSpPr>
          <p:spPr>
            <a:xfrm>
              <a:off x="2179975" y="4651675"/>
              <a:ext cx="92750" cy="51300"/>
            </a:xfrm>
            <a:custGeom>
              <a:rect b="b" l="l" r="r" t="t"/>
              <a:pathLst>
                <a:path extrusionOk="0" h="2052" w="3710">
                  <a:moveTo>
                    <a:pt x="426" y="0"/>
                  </a:moveTo>
                  <a:cubicBezTo>
                    <a:pt x="251" y="251"/>
                    <a:pt x="75" y="527"/>
                    <a:pt x="0" y="777"/>
                  </a:cubicBezTo>
                  <a:cubicBezTo>
                    <a:pt x="0" y="777"/>
                    <a:pt x="468" y="855"/>
                    <a:pt x="995" y="855"/>
                  </a:cubicBezTo>
                  <a:cubicBezTo>
                    <a:pt x="1259" y="855"/>
                    <a:pt x="1537" y="836"/>
                    <a:pt x="1780" y="777"/>
                  </a:cubicBezTo>
                  <a:cubicBezTo>
                    <a:pt x="1780" y="777"/>
                    <a:pt x="2406" y="1504"/>
                    <a:pt x="2983" y="1880"/>
                  </a:cubicBezTo>
                  <a:cubicBezTo>
                    <a:pt x="3180" y="2009"/>
                    <a:pt x="3323" y="2051"/>
                    <a:pt x="3426" y="2051"/>
                  </a:cubicBezTo>
                  <a:cubicBezTo>
                    <a:pt x="3583" y="2051"/>
                    <a:pt x="3644" y="1951"/>
                    <a:pt x="3659" y="1905"/>
                  </a:cubicBezTo>
                  <a:lnTo>
                    <a:pt x="3676" y="1889"/>
                  </a:lnTo>
                  <a:lnTo>
                    <a:pt x="3676" y="1889"/>
                  </a:lnTo>
                  <a:cubicBezTo>
                    <a:pt x="3687" y="1894"/>
                    <a:pt x="3698" y="1900"/>
                    <a:pt x="3709" y="1905"/>
                  </a:cubicBezTo>
                  <a:lnTo>
                    <a:pt x="3684" y="1880"/>
                  </a:lnTo>
                  <a:lnTo>
                    <a:pt x="3676" y="1889"/>
                  </a:lnTo>
                  <a:lnTo>
                    <a:pt x="3676" y="1889"/>
                  </a:lnTo>
                  <a:cubicBezTo>
                    <a:pt x="2687" y="1404"/>
                    <a:pt x="1830" y="301"/>
                    <a:pt x="1830" y="301"/>
                  </a:cubicBezTo>
                  <a:cubicBezTo>
                    <a:pt x="1830" y="301"/>
                    <a:pt x="1303" y="226"/>
                    <a:pt x="426"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3"/>
            <p:cNvSpPr/>
            <p:nvPr/>
          </p:nvSpPr>
          <p:spPr>
            <a:xfrm>
              <a:off x="1555275" y="4636000"/>
              <a:ext cx="300150" cy="195750"/>
            </a:xfrm>
            <a:custGeom>
              <a:rect b="b" l="l" r="r" t="t"/>
              <a:pathLst>
                <a:path extrusionOk="0" h="7830" w="12006">
                  <a:moveTo>
                    <a:pt x="1454" y="1"/>
                  </a:moveTo>
                  <a:cubicBezTo>
                    <a:pt x="1003" y="1"/>
                    <a:pt x="702" y="76"/>
                    <a:pt x="702" y="76"/>
                  </a:cubicBezTo>
                  <a:cubicBezTo>
                    <a:pt x="477" y="427"/>
                    <a:pt x="1" y="2256"/>
                    <a:pt x="2081" y="3660"/>
                  </a:cubicBezTo>
                  <a:cubicBezTo>
                    <a:pt x="4161" y="5063"/>
                    <a:pt x="6968" y="5865"/>
                    <a:pt x="8196" y="6292"/>
                  </a:cubicBezTo>
                  <a:cubicBezTo>
                    <a:pt x="8196" y="6292"/>
                    <a:pt x="9329" y="7795"/>
                    <a:pt x="10031" y="7795"/>
                  </a:cubicBezTo>
                  <a:cubicBezTo>
                    <a:pt x="10082" y="7795"/>
                    <a:pt x="10130" y="7787"/>
                    <a:pt x="10176" y="7770"/>
                  </a:cubicBezTo>
                  <a:lnTo>
                    <a:pt x="10201" y="7770"/>
                  </a:lnTo>
                  <a:cubicBezTo>
                    <a:pt x="10201" y="7770"/>
                    <a:pt x="10276" y="7795"/>
                    <a:pt x="10377" y="7795"/>
                  </a:cubicBezTo>
                  <a:cubicBezTo>
                    <a:pt x="10451" y="7814"/>
                    <a:pt x="10540" y="7829"/>
                    <a:pt x="10627" y="7829"/>
                  </a:cubicBezTo>
                  <a:cubicBezTo>
                    <a:pt x="10774" y="7829"/>
                    <a:pt x="10915" y="7786"/>
                    <a:pt x="10978" y="7645"/>
                  </a:cubicBezTo>
                  <a:lnTo>
                    <a:pt x="11003" y="7570"/>
                  </a:lnTo>
                  <a:cubicBezTo>
                    <a:pt x="11003" y="7570"/>
                    <a:pt x="11204" y="7770"/>
                    <a:pt x="11379" y="7770"/>
                  </a:cubicBezTo>
                  <a:lnTo>
                    <a:pt x="11404" y="7770"/>
                  </a:lnTo>
                  <a:cubicBezTo>
                    <a:pt x="11479" y="7770"/>
                    <a:pt x="11580" y="7720"/>
                    <a:pt x="11630" y="7545"/>
                  </a:cubicBezTo>
                  <a:cubicBezTo>
                    <a:pt x="11655" y="7495"/>
                    <a:pt x="11655" y="7444"/>
                    <a:pt x="11680" y="7394"/>
                  </a:cubicBezTo>
                  <a:lnTo>
                    <a:pt x="11755" y="7344"/>
                  </a:lnTo>
                  <a:cubicBezTo>
                    <a:pt x="11805" y="7294"/>
                    <a:pt x="11880" y="7244"/>
                    <a:pt x="11956" y="7144"/>
                  </a:cubicBezTo>
                  <a:cubicBezTo>
                    <a:pt x="12006" y="7068"/>
                    <a:pt x="11981" y="6818"/>
                    <a:pt x="11830" y="6542"/>
                  </a:cubicBezTo>
                  <a:cubicBezTo>
                    <a:pt x="11630" y="6091"/>
                    <a:pt x="11179" y="5489"/>
                    <a:pt x="10627" y="5088"/>
                  </a:cubicBezTo>
                  <a:cubicBezTo>
                    <a:pt x="9725" y="4437"/>
                    <a:pt x="8747" y="3885"/>
                    <a:pt x="7645" y="3434"/>
                  </a:cubicBezTo>
                  <a:cubicBezTo>
                    <a:pt x="6542" y="2983"/>
                    <a:pt x="4286" y="728"/>
                    <a:pt x="4111" y="452"/>
                  </a:cubicBezTo>
                  <a:cubicBezTo>
                    <a:pt x="4111" y="452"/>
                    <a:pt x="3259" y="226"/>
                    <a:pt x="2356" y="76"/>
                  </a:cubicBezTo>
                  <a:cubicBezTo>
                    <a:pt x="2031" y="1"/>
                    <a:pt x="1705" y="1"/>
                    <a:pt x="1454"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3"/>
            <p:cNvSpPr/>
            <p:nvPr/>
          </p:nvSpPr>
          <p:spPr>
            <a:xfrm>
              <a:off x="1555275" y="4636000"/>
              <a:ext cx="300150" cy="195750"/>
            </a:xfrm>
            <a:custGeom>
              <a:rect b="b" l="l" r="r" t="t"/>
              <a:pathLst>
                <a:path extrusionOk="0" h="7830" w="12006">
                  <a:moveTo>
                    <a:pt x="1454" y="1"/>
                  </a:moveTo>
                  <a:cubicBezTo>
                    <a:pt x="1003" y="1"/>
                    <a:pt x="702" y="76"/>
                    <a:pt x="702" y="76"/>
                  </a:cubicBezTo>
                  <a:cubicBezTo>
                    <a:pt x="477" y="427"/>
                    <a:pt x="1" y="2256"/>
                    <a:pt x="2081" y="3660"/>
                  </a:cubicBezTo>
                  <a:cubicBezTo>
                    <a:pt x="4161" y="5063"/>
                    <a:pt x="6968" y="5865"/>
                    <a:pt x="8196" y="6292"/>
                  </a:cubicBezTo>
                  <a:cubicBezTo>
                    <a:pt x="8196" y="6292"/>
                    <a:pt x="9329" y="7795"/>
                    <a:pt x="10031" y="7795"/>
                  </a:cubicBezTo>
                  <a:cubicBezTo>
                    <a:pt x="10082" y="7795"/>
                    <a:pt x="10130" y="7787"/>
                    <a:pt x="10176" y="7770"/>
                  </a:cubicBezTo>
                  <a:lnTo>
                    <a:pt x="10201" y="7770"/>
                  </a:lnTo>
                  <a:cubicBezTo>
                    <a:pt x="10201" y="7770"/>
                    <a:pt x="10276" y="7795"/>
                    <a:pt x="10377" y="7795"/>
                  </a:cubicBezTo>
                  <a:cubicBezTo>
                    <a:pt x="10451" y="7814"/>
                    <a:pt x="10540" y="7829"/>
                    <a:pt x="10627" y="7829"/>
                  </a:cubicBezTo>
                  <a:cubicBezTo>
                    <a:pt x="10774" y="7829"/>
                    <a:pt x="10915" y="7786"/>
                    <a:pt x="10978" y="7645"/>
                  </a:cubicBezTo>
                  <a:lnTo>
                    <a:pt x="11003" y="7570"/>
                  </a:lnTo>
                  <a:cubicBezTo>
                    <a:pt x="11003" y="7570"/>
                    <a:pt x="11204" y="7770"/>
                    <a:pt x="11379" y="7770"/>
                  </a:cubicBezTo>
                  <a:lnTo>
                    <a:pt x="11404" y="7770"/>
                  </a:lnTo>
                  <a:cubicBezTo>
                    <a:pt x="11479" y="7770"/>
                    <a:pt x="11580" y="7720"/>
                    <a:pt x="11630" y="7545"/>
                  </a:cubicBezTo>
                  <a:cubicBezTo>
                    <a:pt x="11655" y="7495"/>
                    <a:pt x="11655" y="7444"/>
                    <a:pt x="11680" y="7394"/>
                  </a:cubicBezTo>
                  <a:lnTo>
                    <a:pt x="11755" y="7344"/>
                  </a:lnTo>
                  <a:cubicBezTo>
                    <a:pt x="11805" y="7294"/>
                    <a:pt x="11880" y="7244"/>
                    <a:pt x="11956" y="7144"/>
                  </a:cubicBezTo>
                  <a:cubicBezTo>
                    <a:pt x="12006" y="7068"/>
                    <a:pt x="11981" y="6818"/>
                    <a:pt x="11830" y="6542"/>
                  </a:cubicBezTo>
                  <a:cubicBezTo>
                    <a:pt x="11521" y="7043"/>
                    <a:pt x="10995" y="7208"/>
                    <a:pt x="10471" y="7208"/>
                  </a:cubicBezTo>
                  <a:cubicBezTo>
                    <a:pt x="9762" y="7208"/>
                    <a:pt x="9056" y="6905"/>
                    <a:pt x="8898" y="6718"/>
                  </a:cubicBezTo>
                  <a:cubicBezTo>
                    <a:pt x="8572" y="6342"/>
                    <a:pt x="8096" y="6016"/>
                    <a:pt x="8096" y="6016"/>
                  </a:cubicBezTo>
                  <a:cubicBezTo>
                    <a:pt x="5965" y="5464"/>
                    <a:pt x="2507" y="3184"/>
                    <a:pt x="2056" y="2557"/>
                  </a:cubicBezTo>
                  <a:cubicBezTo>
                    <a:pt x="1655" y="1956"/>
                    <a:pt x="1529" y="953"/>
                    <a:pt x="1454"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3"/>
            <p:cNvSpPr/>
            <p:nvPr/>
          </p:nvSpPr>
          <p:spPr>
            <a:xfrm>
              <a:off x="1953775" y="5021350"/>
              <a:ext cx="98400" cy="166150"/>
            </a:xfrm>
            <a:custGeom>
              <a:rect b="b" l="l" r="r" t="t"/>
              <a:pathLst>
                <a:path extrusionOk="0" h="6646" w="3936">
                  <a:moveTo>
                    <a:pt x="3935" y="0"/>
                  </a:moveTo>
                  <a:cubicBezTo>
                    <a:pt x="3509" y="151"/>
                    <a:pt x="3133" y="301"/>
                    <a:pt x="2732" y="451"/>
                  </a:cubicBezTo>
                  <a:cubicBezTo>
                    <a:pt x="2231" y="652"/>
                    <a:pt x="1780" y="852"/>
                    <a:pt x="1404" y="1053"/>
                  </a:cubicBezTo>
                  <a:cubicBezTo>
                    <a:pt x="1128" y="1178"/>
                    <a:pt x="878" y="1329"/>
                    <a:pt x="677" y="1454"/>
                  </a:cubicBezTo>
                  <a:cubicBezTo>
                    <a:pt x="376" y="1629"/>
                    <a:pt x="151" y="1780"/>
                    <a:pt x="76" y="1855"/>
                  </a:cubicBezTo>
                  <a:lnTo>
                    <a:pt x="0" y="1880"/>
                  </a:lnTo>
                  <a:cubicBezTo>
                    <a:pt x="26" y="1930"/>
                    <a:pt x="1605" y="5915"/>
                    <a:pt x="2306" y="6642"/>
                  </a:cubicBezTo>
                  <a:cubicBezTo>
                    <a:pt x="2306" y="6642"/>
                    <a:pt x="2334" y="6646"/>
                    <a:pt x="2384" y="6646"/>
                  </a:cubicBezTo>
                  <a:cubicBezTo>
                    <a:pt x="2459" y="6646"/>
                    <a:pt x="2582" y="6637"/>
                    <a:pt x="2732" y="6592"/>
                  </a:cubicBezTo>
                  <a:cubicBezTo>
                    <a:pt x="3058" y="6517"/>
                    <a:pt x="3484" y="6291"/>
                    <a:pt x="3935" y="5765"/>
                  </a:cubicBezTo>
                  <a:lnTo>
                    <a:pt x="3935" y="0"/>
                  </a:ln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3"/>
            <p:cNvSpPr/>
            <p:nvPr/>
          </p:nvSpPr>
          <p:spPr>
            <a:xfrm>
              <a:off x="1953775" y="5047650"/>
              <a:ext cx="68325" cy="139850"/>
            </a:xfrm>
            <a:custGeom>
              <a:rect b="b" l="l" r="r" t="t"/>
              <a:pathLst>
                <a:path extrusionOk="0" h="5594" w="2733">
                  <a:moveTo>
                    <a:pt x="1404" y="1"/>
                  </a:moveTo>
                  <a:cubicBezTo>
                    <a:pt x="1128" y="126"/>
                    <a:pt x="878" y="277"/>
                    <a:pt x="677" y="402"/>
                  </a:cubicBezTo>
                  <a:cubicBezTo>
                    <a:pt x="376" y="577"/>
                    <a:pt x="151" y="728"/>
                    <a:pt x="76" y="803"/>
                  </a:cubicBezTo>
                  <a:lnTo>
                    <a:pt x="0" y="828"/>
                  </a:lnTo>
                  <a:cubicBezTo>
                    <a:pt x="26" y="878"/>
                    <a:pt x="1605" y="4863"/>
                    <a:pt x="2306" y="5590"/>
                  </a:cubicBezTo>
                  <a:cubicBezTo>
                    <a:pt x="2306" y="5590"/>
                    <a:pt x="2334" y="5594"/>
                    <a:pt x="2384" y="5594"/>
                  </a:cubicBezTo>
                  <a:cubicBezTo>
                    <a:pt x="2459" y="5594"/>
                    <a:pt x="2582" y="5585"/>
                    <a:pt x="2732" y="5540"/>
                  </a:cubicBezTo>
                  <a:cubicBezTo>
                    <a:pt x="2557" y="5289"/>
                    <a:pt x="2256" y="4763"/>
                    <a:pt x="1955" y="3861"/>
                  </a:cubicBezTo>
                  <a:cubicBezTo>
                    <a:pt x="1529" y="2482"/>
                    <a:pt x="1529" y="1304"/>
                    <a:pt x="1404"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3"/>
            <p:cNvSpPr/>
            <p:nvPr/>
          </p:nvSpPr>
          <p:spPr>
            <a:xfrm>
              <a:off x="2137975" y="5002550"/>
              <a:ext cx="110950" cy="170650"/>
            </a:xfrm>
            <a:custGeom>
              <a:rect b="b" l="l" r="r" t="t"/>
              <a:pathLst>
                <a:path extrusionOk="0" h="6826" w="4438">
                  <a:moveTo>
                    <a:pt x="1003" y="0"/>
                  </a:moveTo>
                  <a:cubicBezTo>
                    <a:pt x="678" y="0"/>
                    <a:pt x="352" y="0"/>
                    <a:pt x="51" y="26"/>
                  </a:cubicBezTo>
                  <a:cubicBezTo>
                    <a:pt x="1" y="427"/>
                    <a:pt x="26" y="2306"/>
                    <a:pt x="628" y="3484"/>
                  </a:cubicBezTo>
                  <a:cubicBezTo>
                    <a:pt x="1254" y="4787"/>
                    <a:pt x="2758" y="6767"/>
                    <a:pt x="2758" y="6767"/>
                  </a:cubicBezTo>
                  <a:cubicBezTo>
                    <a:pt x="2758" y="6767"/>
                    <a:pt x="2933" y="6792"/>
                    <a:pt x="3184" y="6818"/>
                  </a:cubicBezTo>
                  <a:cubicBezTo>
                    <a:pt x="3247" y="6822"/>
                    <a:pt x="3317" y="6825"/>
                    <a:pt x="3391" y="6825"/>
                  </a:cubicBezTo>
                  <a:cubicBezTo>
                    <a:pt x="3701" y="6825"/>
                    <a:pt x="4094" y="6774"/>
                    <a:pt x="4437" y="6592"/>
                  </a:cubicBezTo>
                  <a:cubicBezTo>
                    <a:pt x="4437" y="6592"/>
                    <a:pt x="4086" y="2056"/>
                    <a:pt x="3610" y="0"/>
                  </a:cubicBezTo>
                  <a:cubicBezTo>
                    <a:pt x="3487" y="47"/>
                    <a:pt x="3233" y="93"/>
                    <a:pt x="2738" y="93"/>
                  </a:cubicBezTo>
                  <a:cubicBezTo>
                    <a:pt x="2424" y="93"/>
                    <a:pt x="2014" y="74"/>
                    <a:pt x="1480" y="26"/>
                  </a:cubicBezTo>
                  <a:cubicBezTo>
                    <a:pt x="1304" y="26"/>
                    <a:pt x="1154" y="0"/>
                    <a:pt x="1003"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3"/>
            <p:cNvSpPr/>
            <p:nvPr/>
          </p:nvSpPr>
          <p:spPr>
            <a:xfrm>
              <a:off x="2137975" y="5002550"/>
              <a:ext cx="79600" cy="170450"/>
            </a:xfrm>
            <a:custGeom>
              <a:rect b="b" l="l" r="r" t="t"/>
              <a:pathLst>
                <a:path extrusionOk="0" h="6818" w="3184">
                  <a:moveTo>
                    <a:pt x="1003" y="0"/>
                  </a:moveTo>
                  <a:cubicBezTo>
                    <a:pt x="678" y="0"/>
                    <a:pt x="352" y="0"/>
                    <a:pt x="51" y="26"/>
                  </a:cubicBezTo>
                  <a:cubicBezTo>
                    <a:pt x="1" y="427"/>
                    <a:pt x="26" y="2306"/>
                    <a:pt x="628" y="3484"/>
                  </a:cubicBezTo>
                  <a:cubicBezTo>
                    <a:pt x="1254" y="4787"/>
                    <a:pt x="2758" y="6767"/>
                    <a:pt x="2758" y="6767"/>
                  </a:cubicBezTo>
                  <a:cubicBezTo>
                    <a:pt x="2758" y="6767"/>
                    <a:pt x="2933" y="6792"/>
                    <a:pt x="3184" y="6818"/>
                  </a:cubicBezTo>
                  <a:cubicBezTo>
                    <a:pt x="2858" y="6316"/>
                    <a:pt x="2181" y="5188"/>
                    <a:pt x="1605" y="3409"/>
                  </a:cubicBezTo>
                  <a:cubicBezTo>
                    <a:pt x="1029" y="1730"/>
                    <a:pt x="978" y="577"/>
                    <a:pt x="1003"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3"/>
            <p:cNvSpPr/>
            <p:nvPr/>
          </p:nvSpPr>
          <p:spPr>
            <a:xfrm>
              <a:off x="2011425" y="5165450"/>
              <a:ext cx="107800" cy="53300"/>
            </a:xfrm>
            <a:custGeom>
              <a:rect b="b" l="l" r="r" t="t"/>
              <a:pathLst>
                <a:path extrusionOk="0" h="2132" w="4312">
                  <a:moveTo>
                    <a:pt x="1629" y="1"/>
                  </a:moveTo>
                  <a:cubicBezTo>
                    <a:pt x="943" y="812"/>
                    <a:pt x="274" y="881"/>
                    <a:pt x="66" y="881"/>
                  </a:cubicBezTo>
                  <a:cubicBezTo>
                    <a:pt x="24" y="881"/>
                    <a:pt x="0" y="878"/>
                    <a:pt x="0" y="878"/>
                  </a:cubicBezTo>
                  <a:lnTo>
                    <a:pt x="0" y="878"/>
                  </a:lnTo>
                  <a:lnTo>
                    <a:pt x="50" y="2131"/>
                  </a:lnTo>
                  <a:lnTo>
                    <a:pt x="4311" y="2131"/>
                  </a:lnTo>
                  <a:lnTo>
                    <a:pt x="1629" y="1"/>
                  </a:ln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3"/>
            <p:cNvSpPr/>
            <p:nvPr/>
          </p:nvSpPr>
          <p:spPr>
            <a:xfrm>
              <a:off x="2203775" y="5167325"/>
              <a:ext cx="100275" cy="43900"/>
            </a:xfrm>
            <a:custGeom>
              <a:rect b="b" l="l" r="r" t="t"/>
              <a:pathLst>
                <a:path extrusionOk="0" h="1756" w="4011">
                  <a:moveTo>
                    <a:pt x="1805" y="1"/>
                  </a:moveTo>
                  <a:cubicBezTo>
                    <a:pt x="1463" y="190"/>
                    <a:pt x="1071" y="240"/>
                    <a:pt x="752" y="240"/>
                  </a:cubicBezTo>
                  <a:cubicBezTo>
                    <a:pt x="393" y="240"/>
                    <a:pt x="126" y="176"/>
                    <a:pt x="126" y="176"/>
                  </a:cubicBezTo>
                  <a:lnTo>
                    <a:pt x="1" y="1755"/>
                  </a:lnTo>
                  <a:lnTo>
                    <a:pt x="4011" y="1755"/>
                  </a:lnTo>
                  <a:lnTo>
                    <a:pt x="1805" y="1"/>
                  </a:ln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3"/>
            <p:cNvSpPr/>
            <p:nvPr/>
          </p:nvSpPr>
          <p:spPr>
            <a:xfrm>
              <a:off x="1953775" y="5067725"/>
              <a:ext cx="1275" cy="650"/>
            </a:xfrm>
            <a:custGeom>
              <a:rect b="b" l="l" r="r" t="t"/>
              <a:pathLst>
                <a:path extrusionOk="0" h="26" w="51">
                  <a:moveTo>
                    <a:pt x="51" y="0"/>
                  </a:moveTo>
                  <a:lnTo>
                    <a:pt x="0" y="25"/>
                  </a:lnTo>
                  <a:cubicBezTo>
                    <a:pt x="0" y="25"/>
                    <a:pt x="26" y="25"/>
                    <a:pt x="51" y="0"/>
                  </a:cubicBezTo>
                  <a:close/>
                </a:path>
              </a:pathLst>
            </a:custGeom>
            <a:solidFill>
              <a:srgbClr val="AA2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3"/>
            <p:cNvSpPr/>
            <p:nvPr/>
          </p:nvSpPr>
          <p:spPr>
            <a:xfrm>
              <a:off x="1730100" y="4293650"/>
              <a:ext cx="48050" cy="17200"/>
            </a:xfrm>
            <a:custGeom>
              <a:rect b="b" l="l" r="r" t="t"/>
              <a:pathLst>
                <a:path extrusionOk="0" h="688" w="1922">
                  <a:moveTo>
                    <a:pt x="1478" y="0"/>
                  </a:moveTo>
                  <a:cubicBezTo>
                    <a:pt x="1343" y="0"/>
                    <a:pt x="1182" y="20"/>
                    <a:pt x="1003" y="61"/>
                  </a:cubicBezTo>
                  <a:cubicBezTo>
                    <a:pt x="451" y="211"/>
                    <a:pt x="0" y="487"/>
                    <a:pt x="125" y="687"/>
                  </a:cubicBezTo>
                  <a:cubicBezTo>
                    <a:pt x="125" y="687"/>
                    <a:pt x="1855" y="487"/>
                    <a:pt x="1905" y="236"/>
                  </a:cubicBezTo>
                  <a:cubicBezTo>
                    <a:pt x="1922" y="84"/>
                    <a:pt x="1756" y="0"/>
                    <a:pt x="1478" y="0"/>
                  </a:cubicBezTo>
                  <a:close/>
                </a:path>
              </a:pathLst>
            </a:custGeom>
            <a:solidFill>
              <a:srgbClr val="E0A7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3"/>
            <p:cNvSpPr/>
            <p:nvPr/>
          </p:nvSpPr>
          <p:spPr>
            <a:xfrm>
              <a:off x="1813675" y="4281800"/>
              <a:ext cx="43000" cy="15025"/>
            </a:xfrm>
            <a:custGeom>
              <a:rect b="b" l="l" r="r" t="t"/>
              <a:pathLst>
                <a:path extrusionOk="0" h="601" w="1720">
                  <a:moveTo>
                    <a:pt x="763" y="1"/>
                  </a:moveTo>
                  <a:cubicBezTo>
                    <a:pt x="208" y="1"/>
                    <a:pt x="1" y="443"/>
                    <a:pt x="141" y="560"/>
                  </a:cubicBezTo>
                  <a:cubicBezTo>
                    <a:pt x="177" y="589"/>
                    <a:pt x="271" y="601"/>
                    <a:pt x="397" y="601"/>
                  </a:cubicBezTo>
                  <a:cubicBezTo>
                    <a:pt x="800" y="601"/>
                    <a:pt x="1529" y="484"/>
                    <a:pt x="1720" y="484"/>
                  </a:cubicBezTo>
                  <a:cubicBezTo>
                    <a:pt x="1720" y="484"/>
                    <a:pt x="1569" y="58"/>
                    <a:pt x="893" y="8"/>
                  </a:cubicBezTo>
                  <a:cubicBezTo>
                    <a:pt x="848" y="3"/>
                    <a:pt x="804" y="1"/>
                    <a:pt x="763" y="1"/>
                  </a:cubicBezTo>
                  <a:close/>
                </a:path>
              </a:pathLst>
            </a:custGeom>
            <a:solidFill>
              <a:srgbClr val="E0A7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3"/>
            <p:cNvSpPr/>
            <p:nvPr/>
          </p:nvSpPr>
          <p:spPr>
            <a:xfrm>
              <a:off x="2417425" y="5136625"/>
              <a:ext cx="92775" cy="86500"/>
            </a:xfrm>
            <a:custGeom>
              <a:rect b="b" l="l" r="r" t="t"/>
              <a:pathLst>
                <a:path extrusionOk="0" h="3460" w="3711">
                  <a:moveTo>
                    <a:pt x="176" y="1"/>
                  </a:moveTo>
                  <a:cubicBezTo>
                    <a:pt x="176" y="1"/>
                    <a:pt x="1" y="1229"/>
                    <a:pt x="101" y="1705"/>
                  </a:cubicBezTo>
                  <a:lnTo>
                    <a:pt x="3710" y="3460"/>
                  </a:lnTo>
                  <a:lnTo>
                    <a:pt x="1931" y="1"/>
                  </a:lnTo>
                  <a:cubicBezTo>
                    <a:pt x="1931" y="1"/>
                    <a:pt x="1508" y="90"/>
                    <a:pt x="988" y="90"/>
                  </a:cubicBezTo>
                  <a:cubicBezTo>
                    <a:pt x="728" y="90"/>
                    <a:pt x="444" y="68"/>
                    <a:pt x="176" y="1"/>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3"/>
            <p:cNvSpPr/>
            <p:nvPr/>
          </p:nvSpPr>
          <p:spPr>
            <a:xfrm>
              <a:off x="2641125" y="5102800"/>
              <a:ext cx="122200" cy="85250"/>
            </a:xfrm>
            <a:custGeom>
              <a:rect b="b" l="l" r="r" t="t"/>
              <a:pathLst>
                <a:path extrusionOk="0" h="3410" w="4888">
                  <a:moveTo>
                    <a:pt x="201" y="1"/>
                  </a:moveTo>
                  <a:cubicBezTo>
                    <a:pt x="201" y="1"/>
                    <a:pt x="0" y="1404"/>
                    <a:pt x="101" y="1905"/>
                  </a:cubicBezTo>
                  <a:cubicBezTo>
                    <a:pt x="101" y="1905"/>
                    <a:pt x="1078" y="2432"/>
                    <a:pt x="2406" y="2808"/>
                  </a:cubicBezTo>
                  <a:cubicBezTo>
                    <a:pt x="3760" y="3209"/>
                    <a:pt x="4888" y="3409"/>
                    <a:pt x="4888" y="3409"/>
                  </a:cubicBezTo>
                  <a:lnTo>
                    <a:pt x="2156" y="1"/>
                  </a:lnTo>
                  <a:cubicBezTo>
                    <a:pt x="2156" y="1"/>
                    <a:pt x="1849" y="135"/>
                    <a:pt x="1369" y="135"/>
                  </a:cubicBezTo>
                  <a:cubicBezTo>
                    <a:pt x="1300" y="135"/>
                    <a:pt x="1228" y="132"/>
                    <a:pt x="1153" y="126"/>
                  </a:cubicBezTo>
                  <a:cubicBezTo>
                    <a:pt x="552" y="76"/>
                    <a:pt x="201" y="1"/>
                    <a:pt x="201" y="1"/>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3"/>
            <p:cNvSpPr/>
            <p:nvPr/>
          </p:nvSpPr>
          <p:spPr>
            <a:xfrm>
              <a:off x="2159300" y="4315200"/>
              <a:ext cx="43250" cy="61425"/>
            </a:xfrm>
            <a:custGeom>
              <a:rect b="b" l="l" r="r" t="t"/>
              <a:pathLst>
                <a:path extrusionOk="0" h="2457" w="1730">
                  <a:moveTo>
                    <a:pt x="426" y="1"/>
                  </a:moveTo>
                  <a:cubicBezTo>
                    <a:pt x="301" y="51"/>
                    <a:pt x="150" y="76"/>
                    <a:pt x="0" y="101"/>
                  </a:cubicBezTo>
                  <a:lnTo>
                    <a:pt x="577" y="2457"/>
                  </a:lnTo>
                  <a:lnTo>
                    <a:pt x="1729" y="1229"/>
                  </a:lnTo>
                  <a:lnTo>
                    <a:pt x="1729" y="1229"/>
                  </a:lnTo>
                  <a:cubicBezTo>
                    <a:pt x="1679" y="1254"/>
                    <a:pt x="1629" y="1254"/>
                    <a:pt x="1579" y="1254"/>
                  </a:cubicBezTo>
                  <a:cubicBezTo>
                    <a:pt x="1153" y="1179"/>
                    <a:pt x="702" y="502"/>
                    <a:pt x="426" y="1"/>
                  </a:cubicBez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3"/>
            <p:cNvSpPr/>
            <p:nvPr/>
          </p:nvSpPr>
          <p:spPr>
            <a:xfrm>
              <a:off x="2202525" y="4306425"/>
              <a:ext cx="38250" cy="57100"/>
            </a:xfrm>
            <a:custGeom>
              <a:rect b="b" l="l" r="r" t="t"/>
              <a:pathLst>
                <a:path extrusionOk="0" h="2284" w="1530">
                  <a:moveTo>
                    <a:pt x="1153" y="1"/>
                  </a:moveTo>
                  <a:cubicBezTo>
                    <a:pt x="1078" y="402"/>
                    <a:pt x="426" y="1404"/>
                    <a:pt x="0" y="1580"/>
                  </a:cubicBezTo>
                  <a:cubicBezTo>
                    <a:pt x="0" y="1580"/>
                    <a:pt x="916" y="2284"/>
                    <a:pt x="1452" y="2284"/>
                  </a:cubicBezTo>
                  <a:cubicBezTo>
                    <a:pt x="1470" y="2284"/>
                    <a:pt x="1487" y="2283"/>
                    <a:pt x="1504" y="2281"/>
                  </a:cubicBezTo>
                  <a:cubicBezTo>
                    <a:pt x="1504" y="2281"/>
                    <a:pt x="1529" y="903"/>
                    <a:pt x="1454" y="1"/>
                  </a:cubicBez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3"/>
            <p:cNvSpPr/>
            <p:nvPr/>
          </p:nvSpPr>
          <p:spPr>
            <a:xfrm>
              <a:off x="2202525" y="4345900"/>
              <a:ext cx="25" cy="25"/>
            </a:xfrm>
            <a:custGeom>
              <a:rect b="b" l="l" r="r" t="t"/>
              <a:pathLst>
                <a:path extrusionOk="0" h="1" w="1">
                  <a:moveTo>
                    <a:pt x="0" y="1"/>
                  </a:moveTo>
                  <a:lnTo>
                    <a:pt x="0" y="1"/>
                  </a:ln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3"/>
            <p:cNvSpPr/>
            <p:nvPr/>
          </p:nvSpPr>
          <p:spPr>
            <a:xfrm>
              <a:off x="1690625" y="4315200"/>
              <a:ext cx="17550" cy="28225"/>
            </a:xfrm>
            <a:custGeom>
              <a:rect b="b" l="l" r="r" t="t"/>
              <a:pathLst>
                <a:path extrusionOk="0" h="1129" w="702">
                  <a:moveTo>
                    <a:pt x="0" y="1"/>
                  </a:moveTo>
                  <a:lnTo>
                    <a:pt x="0" y="76"/>
                  </a:lnTo>
                  <a:lnTo>
                    <a:pt x="25" y="101"/>
                  </a:lnTo>
                  <a:cubicBezTo>
                    <a:pt x="351" y="452"/>
                    <a:pt x="551" y="778"/>
                    <a:pt x="627" y="1078"/>
                  </a:cubicBezTo>
                  <a:lnTo>
                    <a:pt x="677" y="1128"/>
                  </a:lnTo>
                  <a:lnTo>
                    <a:pt x="702" y="1053"/>
                  </a:lnTo>
                  <a:cubicBezTo>
                    <a:pt x="652" y="727"/>
                    <a:pt x="451" y="402"/>
                    <a:pt x="100" y="51"/>
                  </a:cubicBezTo>
                  <a:lnTo>
                    <a:pt x="75" y="26"/>
                  </a:lnTo>
                  <a:lnTo>
                    <a:pt x="0"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3"/>
            <p:cNvSpPr/>
            <p:nvPr/>
          </p:nvSpPr>
          <p:spPr>
            <a:xfrm>
              <a:off x="1690625" y="4323975"/>
              <a:ext cx="16300" cy="13800"/>
            </a:xfrm>
            <a:custGeom>
              <a:rect b="b" l="l" r="r" t="t"/>
              <a:pathLst>
                <a:path extrusionOk="0" h="552" w="652">
                  <a:moveTo>
                    <a:pt x="351" y="0"/>
                  </a:moveTo>
                  <a:cubicBezTo>
                    <a:pt x="326" y="0"/>
                    <a:pt x="150" y="0"/>
                    <a:pt x="50" y="101"/>
                  </a:cubicBezTo>
                  <a:cubicBezTo>
                    <a:pt x="25" y="151"/>
                    <a:pt x="0" y="201"/>
                    <a:pt x="25" y="276"/>
                  </a:cubicBezTo>
                  <a:cubicBezTo>
                    <a:pt x="100" y="552"/>
                    <a:pt x="577" y="552"/>
                    <a:pt x="602" y="552"/>
                  </a:cubicBezTo>
                  <a:lnTo>
                    <a:pt x="652" y="502"/>
                  </a:lnTo>
                  <a:lnTo>
                    <a:pt x="602" y="452"/>
                  </a:lnTo>
                  <a:cubicBezTo>
                    <a:pt x="476" y="452"/>
                    <a:pt x="176" y="427"/>
                    <a:pt x="125" y="251"/>
                  </a:cubicBezTo>
                  <a:cubicBezTo>
                    <a:pt x="125" y="226"/>
                    <a:pt x="125" y="201"/>
                    <a:pt x="150" y="176"/>
                  </a:cubicBezTo>
                  <a:cubicBezTo>
                    <a:pt x="176" y="126"/>
                    <a:pt x="301" y="101"/>
                    <a:pt x="351" y="101"/>
                  </a:cubicBezTo>
                  <a:lnTo>
                    <a:pt x="401" y="51"/>
                  </a:lnTo>
                  <a:lnTo>
                    <a:pt x="35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3"/>
            <p:cNvSpPr/>
            <p:nvPr/>
          </p:nvSpPr>
          <p:spPr>
            <a:xfrm>
              <a:off x="1804650" y="4305800"/>
              <a:ext cx="26975" cy="56425"/>
            </a:xfrm>
            <a:custGeom>
              <a:rect b="b" l="l" r="r" t="t"/>
              <a:pathLst>
                <a:path extrusionOk="0" h="2257" w="1079">
                  <a:moveTo>
                    <a:pt x="452" y="1"/>
                  </a:moveTo>
                  <a:lnTo>
                    <a:pt x="427" y="51"/>
                  </a:lnTo>
                  <a:cubicBezTo>
                    <a:pt x="427" y="76"/>
                    <a:pt x="903" y="1354"/>
                    <a:pt x="953" y="1705"/>
                  </a:cubicBezTo>
                  <a:lnTo>
                    <a:pt x="953" y="1730"/>
                  </a:lnTo>
                  <a:cubicBezTo>
                    <a:pt x="978" y="1855"/>
                    <a:pt x="978" y="1930"/>
                    <a:pt x="928" y="1981"/>
                  </a:cubicBezTo>
                  <a:cubicBezTo>
                    <a:pt x="853" y="2081"/>
                    <a:pt x="627" y="2106"/>
                    <a:pt x="51" y="2156"/>
                  </a:cubicBezTo>
                  <a:lnTo>
                    <a:pt x="1" y="2206"/>
                  </a:lnTo>
                  <a:lnTo>
                    <a:pt x="51" y="2256"/>
                  </a:lnTo>
                  <a:cubicBezTo>
                    <a:pt x="677" y="2206"/>
                    <a:pt x="903" y="2156"/>
                    <a:pt x="1003" y="2056"/>
                  </a:cubicBezTo>
                  <a:cubicBezTo>
                    <a:pt x="1078" y="1956"/>
                    <a:pt x="1053" y="1855"/>
                    <a:pt x="1053" y="1730"/>
                  </a:cubicBezTo>
                  <a:lnTo>
                    <a:pt x="1053" y="1680"/>
                  </a:lnTo>
                  <a:cubicBezTo>
                    <a:pt x="1003" y="1329"/>
                    <a:pt x="527" y="76"/>
                    <a:pt x="502" y="26"/>
                  </a:cubicBezTo>
                  <a:lnTo>
                    <a:pt x="452"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3"/>
            <p:cNvSpPr/>
            <p:nvPr/>
          </p:nvSpPr>
          <p:spPr>
            <a:xfrm>
              <a:off x="1784600" y="4369725"/>
              <a:ext cx="50150" cy="25075"/>
            </a:xfrm>
            <a:custGeom>
              <a:rect b="b" l="l" r="r" t="t"/>
              <a:pathLst>
                <a:path extrusionOk="0" h="1003" w="2006">
                  <a:moveTo>
                    <a:pt x="1955" y="0"/>
                  </a:moveTo>
                  <a:cubicBezTo>
                    <a:pt x="1504" y="75"/>
                    <a:pt x="51" y="201"/>
                    <a:pt x="51" y="226"/>
                  </a:cubicBezTo>
                  <a:lnTo>
                    <a:pt x="1" y="226"/>
                  </a:lnTo>
                  <a:lnTo>
                    <a:pt x="1" y="276"/>
                  </a:lnTo>
                  <a:cubicBezTo>
                    <a:pt x="1" y="301"/>
                    <a:pt x="326" y="1003"/>
                    <a:pt x="1003" y="1003"/>
                  </a:cubicBezTo>
                  <a:lnTo>
                    <a:pt x="1128" y="1003"/>
                  </a:lnTo>
                  <a:cubicBezTo>
                    <a:pt x="1880" y="902"/>
                    <a:pt x="2006" y="50"/>
                    <a:pt x="2006" y="50"/>
                  </a:cubicBezTo>
                  <a:lnTo>
                    <a:pt x="200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3"/>
            <p:cNvSpPr/>
            <p:nvPr/>
          </p:nvSpPr>
          <p:spPr>
            <a:xfrm>
              <a:off x="1571575" y="4528225"/>
              <a:ext cx="128475" cy="120325"/>
            </a:xfrm>
            <a:custGeom>
              <a:rect b="b" l="l" r="r" t="t"/>
              <a:pathLst>
                <a:path extrusionOk="0" h="4813" w="5139">
                  <a:moveTo>
                    <a:pt x="5113" y="1"/>
                  </a:moveTo>
                  <a:lnTo>
                    <a:pt x="5063" y="26"/>
                  </a:lnTo>
                  <a:cubicBezTo>
                    <a:pt x="5063" y="51"/>
                    <a:pt x="4887" y="527"/>
                    <a:pt x="4637" y="1805"/>
                  </a:cubicBezTo>
                  <a:cubicBezTo>
                    <a:pt x="4411" y="2958"/>
                    <a:pt x="3559" y="4462"/>
                    <a:pt x="3434" y="4713"/>
                  </a:cubicBezTo>
                  <a:cubicBezTo>
                    <a:pt x="3203" y="4650"/>
                    <a:pt x="1941" y="4290"/>
                    <a:pt x="728" y="4290"/>
                  </a:cubicBezTo>
                  <a:cubicBezTo>
                    <a:pt x="489" y="4290"/>
                    <a:pt x="252" y="4304"/>
                    <a:pt x="25" y="4337"/>
                  </a:cubicBezTo>
                  <a:lnTo>
                    <a:pt x="0" y="4387"/>
                  </a:lnTo>
                  <a:lnTo>
                    <a:pt x="50" y="4437"/>
                  </a:lnTo>
                  <a:cubicBezTo>
                    <a:pt x="280" y="4401"/>
                    <a:pt x="521" y="4386"/>
                    <a:pt x="763" y="4386"/>
                  </a:cubicBezTo>
                  <a:cubicBezTo>
                    <a:pt x="2059" y="4386"/>
                    <a:pt x="3413" y="4813"/>
                    <a:pt x="3434" y="4813"/>
                  </a:cubicBezTo>
                  <a:lnTo>
                    <a:pt x="3459" y="4813"/>
                  </a:lnTo>
                  <a:lnTo>
                    <a:pt x="3484" y="4788"/>
                  </a:lnTo>
                  <a:cubicBezTo>
                    <a:pt x="3509" y="4788"/>
                    <a:pt x="4461" y="3084"/>
                    <a:pt x="4737" y="1805"/>
                  </a:cubicBezTo>
                  <a:cubicBezTo>
                    <a:pt x="4988" y="552"/>
                    <a:pt x="5138" y="76"/>
                    <a:pt x="5138" y="76"/>
                  </a:cubicBezTo>
                  <a:lnTo>
                    <a:pt x="5113"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3"/>
            <p:cNvSpPr/>
            <p:nvPr/>
          </p:nvSpPr>
          <p:spPr>
            <a:xfrm>
              <a:off x="1684975" y="4572100"/>
              <a:ext cx="76475" cy="79600"/>
            </a:xfrm>
            <a:custGeom>
              <a:rect b="b" l="l" r="r" t="t"/>
              <a:pathLst>
                <a:path extrusionOk="0" h="3184" w="3059">
                  <a:moveTo>
                    <a:pt x="151" y="0"/>
                  </a:moveTo>
                  <a:lnTo>
                    <a:pt x="101" y="50"/>
                  </a:lnTo>
                  <a:cubicBezTo>
                    <a:pt x="101" y="101"/>
                    <a:pt x="1" y="1329"/>
                    <a:pt x="251" y="1855"/>
                  </a:cubicBezTo>
                  <a:cubicBezTo>
                    <a:pt x="552" y="2482"/>
                    <a:pt x="1204" y="3183"/>
                    <a:pt x="2732" y="3183"/>
                  </a:cubicBezTo>
                  <a:cubicBezTo>
                    <a:pt x="2833" y="3183"/>
                    <a:pt x="2908" y="3183"/>
                    <a:pt x="3008" y="3158"/>
                  </a:cubicBezTo>
                  <a:lnTo>
                    <a:pt x="3058" y="3108"/>
                  </a:lnTo>
                  <a:lnTo>
                    <a:pt x="3008" y="3083"/>
                  </a:lnTo>
                  <a:cubicBezTo>
                    <a:pt x="2927" y="3087"/>
                    <a:pt x="2848" y="3088"/>
                    <a:pt x="2772" y="3088"/>
                  </a:cubicBezTo>
                  <a:cubicBezTo>
                    <a:pt x="1262" y="3088"/>
                    <a:pt x="614" y="2402"/>
                    <a:pt x="351" y="1830"/>
                  </a:cubicBezTo>
                  <a:cubicBezTo>
                    <a:pt x="101" y="1304"/>
                    <a:pt x="201" y="76"/>
                    <a:pt x="201" y="50"/>
                  </a:cubicBezTo>
                  <a:lnTo>
                    <a:pt x="15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3"/>
            <p:cNvSpPr/>
            <p:nvPr/>
          </p:nvSpPr>
          <p:spPr>
            <a:xfrm>
              <a:off x="1686850" y="4607800"/>
              <a:ext cx="4425" cy="71475"/>
            </a:xfrm>
            <a:custGeom>
              <a:rect b="b" l="l" r="r" t="t"/>
              <a:pathLst>
                <a:path extrusionOk="0" h="2859" w="177">
                  <a:moveTo>
                    <a:pt x="101" y="1"/>
                  </a:moveTo>
                  <a:lnTo>
                    <a:pt x="51" y="51"/>
                  </a:lnTo>
                  <a:cubicBezTo>
                    <a:pt x="51" y="76"/>
                    <a:pt x="51" y="101"/>
                    <a:pt x="51" y="176"/>
                  </a:cubicBezTo>
                  <a:cubicBezTo>
                    <a:pt x="76" y="1429"/>
                    <a:pt x="51" y="2307"/>
                    <a:pt x="1" y="2783"/>
                  </a:cubicBezTo>
                  <a:lnTo>
                    <a:pt x="26" y="2858"/>
                  </a:lnTo>
                  <a:lnTo>
                    <a:pt x="51" y="2858"/>
                  </a:lnTo>
                  <a:lnTo>
                    <a:pt x="101" y="2808"/>
                  </a:lnTo>
                  <a:cubicBezTo>
                    <a:pt x="151" y="2307"/>
                    <a:pt x="176" y="1429"/>
                    <a:pt x="151" y="151"/>
                  </a:cubicBezTo>
                  <a:cubicBezTo>
                    <a:pt x="151" y="101"/>
                    <a:pt x="151" y="76"/>
                    <a:pt x="151" y="51"/>
                  </a:cubicBezTo>
                  <a:lnTo>
                    <a:pt x="101"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3"/>
            <p:cNvSpPr/>
            <p:nvPr/>
          </p:nvSpPr>
          <p:spPr>
            <a:xfrm>
              <a:off x="1897375" y="4546400"/>
              <a:ext cx="51400" cy="90875"/>
            </a:xfrm>
            <a:custGeom>
              <a:rect b="b" l="l" r="r" t="t"/>
              <a:pathLst>
                <a:path extrusionOk="0" h="3635" w="2056">
                  <a:moveTo>
                    <a:pt x="1705" y="1"/>
                  </a:moveTo>
                  <a:lnTo>
                    <a:pt x="1655" y="76"/>
                  </a:lnTo>
                  <a:cubicBezTo>
                    <a:pt x="1655" y="76"/>
                    <a:pt x="1956" y="1630"/>
                    <a:pt x="1555" y="2382"/>
                  </a:cubicBezTo>
                  <a:cubicBezTo>
                    <a:pt x="1154" y="3109"/>
                    <a:pt x="51" y="3535"/>
                    <a:pt x="26" y="3535"/>
                  </a:cubicBezTo>
                  <a:lnTo>
                    <a:pt x="1" y="3610"/>
                  </a:lnTo>
                  <a:lnTo>
                    <a:pt x="51" y="3635"/>
                  </a:lnTo>
                  <a:cubicBezTo>
                    <a:pt x="101" y="3610"/>
                    <a:pt x="1229" y="3184"/>
                    <a:pt x="1630" y="2432"/>
                  </a:cubicBezTo>
                  <a:cubicBezTo>
                    <a:pt x="2056" y="1655"/>
                    <a:pt x="1780" y="101"/>
                    <a:pt x="1755" y="51"/>
                  </a:cubicBezTo>
                  <a:lnTo>
                    <a:pt x="1705"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3"/>
            <p:cNvSpPr/>
            <p:nvPr/>
          </p:nvSpPr>
          <p:spPr>
            <a:xfrm>
              <a:off x="1936225" y="4605300"/>
              <a:ext cx="136625" cy="102775"/>
            </a:xfrm>
            <a:custGeom>
              <a:rect b="b" l="l" r="r" t="t"/>
              <a:pathLst>
                <a:path extrusionOk="0" h="4111" w="5465">
                  <a:moveTo>
                    <a:pt x="26" y="1"/>
                  </a:moveTo>
                  <a:lnTo>
                    <a:pt x="1" y="51"/>
                  </a:lnTo>
                  <a:lnTo>
                    <a:pt x="327" y="953"/>
                  </a:lnTo>
                  <a:cubicBezTo>
                    <a:pt x="327" y="953"/>
                    <a:pt x="778" y="1805"/>
                    <a:pt x="1053" y="2231"/>
                  </a:cubicBezTo>
                  <a:cubicBezTo>
                    <a:pt x="1103" y="2306"/>
                    <a:pt x="1154" y="2357"/>
                    <a:pt x="1179" y="2432"/>
                  </a:cubicBezTo>
                  <a:cubicBezTo>
                    <a:pt x="1504" y="2958"/>
                    <a:pt x="2031" y="3835"/>
                    <a:pt x="2733" y="4036"/>
                  </a:cubicBezTo>
                  <a:cubicBezTo>
                    <a:pt x="2883" y="4086"/>
                    <a:pt x="3083" y="4111"/>
                    <a:pt x="3259" y="4111"/>
                  </a:cubicBezTo>
                  <a:cubicBezTo>
                    <a:pt x="4061" y="4111"/>
                    <a:pt x="5038" y="3735"/>
                    <a:pt x="5464" y="3484"/>
                  </a:cubicBezTo>
                  <a:lnTo>
                    <a:pt x="5464" y="3409"/>
                  </a:lnTo>
                  <a:lnTo>
                    <a:pt x="5414" y="3384"/>
                  </a:lnTo>
                  <a:cubicBezTo>
                    <a:pt x="4966" y="3670"/>
                    <a:pt x="4003" y="4021"/>
                    <a:pt x="3242" y="4021"/>
                  </a:cubicBezTo>
                  <a:cubicBezTo>
                    <a:pt x="3067" y="4021"/>
                    <a:pt x="2903" y="4003"/>
                    <a:pt x="2758" y="3961"/>
                  </a:cubicBezTo>
                  <a:cubicBezTo>
                    <a:pt x="2081" y="3735"/>
                    <a:pt x="1580" y="2908"/>
                    <a:pt x="1279" y="2382"/>
                  </a:cubicBezTo>
                  <a:cubicBezTo>
                    <a:pt x="1229" y="2306"/>
                    <a:pt x="1179" y="2256"/>
                    <a:pt x="1154" y="2181"/>
                  </a:cubicBezTo>
                  <a:cubicBezTo>
                    <a:pt x="853" y="1755"/>
                    <a:pt x="427" y="903"/>
                    <a:pt x="427" y="903"/>
                  </a:cubicBezTo>
                  <a:lnTo>
                    <a:pt x="101" y="26"/>
                  </a:lnTo>
                  <a:lnTo>
                    <a:pt x="2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3"/>
            <p:cNvSpPr/>
            <p:nvPr/>
          </p:nvSpPr>
          <p:spPr>
            <a:xfrm>
              <a:off x="1812800" y="4786375"/>
              <a:ext cx="36350" cy="34500"/>
            </a:xfrm>
            <a:custGeom>
              <a:rect b="b" l="l" r="r" t="t"/>
              <a:pathLst>
                <a:path extrusionOk="0" h="1380" w="1454">
                  <a:moveTo>
                    <a:pt x="0" y="1"/>
                  </a:moveTo>
                  <a:lnTo>
                    <a:pt x="0" y="76"/>
                  </a:lnTo>
                  <a:cubicBezTo>
                    <a:pt x="0" y="76"/>
                    <a:pt x="602" y="853"/>
                    <a:pt x="1329" y="1354"/>
                  </a:cubicBezTo>
                  <a:lnTo>
                    <a:pt x="1354" y="1379"/>
                  </a:lnTo>
                  <a:lnTo>
                    <a:pt x="1379" y="1379"/>
                  </a:lnTo>
                  <a:lnTo>
                    <a:pt x="1454" y="1329"/>
                  </a:lnTo>
                  <a:lnTo>
                    <a:pt x="1404" y="1279"/>
                  </a:lnTo>
                  <a:lnTo>
                    <a:pt x="1379" y="1279"/>
                  </a:lnTo>
                  <a:cubicBezTo>
                    <a:pt x="652" y="778"/>
                    <a:pt x="76" y="26"/>
                    <a:pt x="76" y="26"/>
                  </a:cubicBezTo>
                  <a:lnTo>
                    <a:pt x="0"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3"/>
            <p:cNvSpPr/>
            <p:nvPr/>
          </p:nvSpPr>
          <p:spPr>
            <a:xfrm>
              <a:off x="1804650" y="4801425"/>
              <a:ext cx="35125" cy="28850"/>
            </a:xfrm>
            <a:custGeom>
              <a:rect b="b" l="l" r="r" t="t"/>
              <a:pathLst>
                <a:path extrusionOk="0" h="1154" w="1405">
                  <a:moveTo>
                    <a:pt x="26" y="0"/>
                  </a:moveTo>
                  <a:lnTo>
                    <a:pt x="1" y="76"/>
                  </a:lnTo>
                  <a:cubicBezTo>
                    <a:pt x="26" y="101"/>
                    <a:pt x="452" y="652"/>
                    <a:pt x="1003" y="1028"/>
                  </a:cubicBezTo>
                  <a:lnTo>
                    <a:pt x="1028" y="953"/>
                  </a:lnTo>
                  <a:cubicBezTo>
                    <a:pt x="1028" y="953"/>
                    <a:pt x="1229" y="1153"/>
                    <a:pt x="1404" y="1153"/>
                  </a:cubicBezTo>
                  <a:cubicBezTo>
                    <a:pt x="702" y="827"/>
                    <a:pt x="101" y="25"/>
                    <a:pt x="101" y="25"/>
                  </a:cubicBezTo>
                  <a:lnTo>
                    <a:pt x="26"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3"/>
            <p:cNvSpPr/>
            <p:nvPr/>
          </p:nvSpPr>
          <p:spPr>
            <a:xfrm>
              <a:off x="1784600" y="4801425"/>
              <a:ext cx="30100" cy="29475"/>
            </a:xfrm>
            <a:custGeom>
              <a:rect b="b" l="l" r="r" t="t"/>
              <a:pathLst>
                <a:path extrusionOk="0" h="1179" w="1204">
                  <a:moveTo>
                    <a:pt x="26" y="0"/>
                  </a:moveTo>
                  <a:lnTo>
                    <a:pt x="1" y="76"/>
                  </a:lnTo>
                  <a:cubicBezTo>
                    <a:pt x="26" y="126"/>
                    <a:pt x="502" y="777"/>
                    <a:pt x="1003" y="1153"/>
                  </a:cubicBezTo>
                  <a:lnTo>
                    <a:pt x="1028" y="1153"/>
                  </a:lnTo>
                  <a:cubicBezTo>
                    <a:pt x="1028" y="1153"/>
                    <a:pt x="1103" y="1178"/>
                    <a:pt x="1204" y="1178"/>
                  </a:cubicBezTo>
                  <a:cubicBezTo>
                    <a:pt x="677" y="852"/>
                    <a:pt x="101" y="25"/>
                    <a:pt x="76" y="25"/>
                  </a:cubicBezTo>
                  <a:lnTo>
                    <a:pt x="26"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3"/>
            <p:cNvSpPr/>
            <p:nvPr/>
          </p:nvSpPr>
          <p:spPr>
            <a:xfrm>
              <a:off x="2146750" y="4605300"/>
              <a:ext cx="46400" cy="65825"/>
            </a:xfrm>
            <a:custGeom>
              <a:rect b="b" l="l" r="r" t="t"/>
              <a:pathLst>
                <a:path extrusionOk="0" h="2633" w="1856">
                  <a:moveTo>
                    <a:pt x="1780" y="1"/>
                  </a:moveTo>
                  <a:cubicBezTo>
                    <a:pt x="1154" y="577"/>
                    <a:pt x="51" y="2482"/>
                    <a:pt x="1" y="2557"/>
                  </a:cubicBezTo>
                  <a:lnTo>
                    <a:pt x="26" y="2632"/>
                  </a:lnTo>
                  <a:lnTo>
                    <a:pt x="51" y="2632"/>
                  </a:lnTo>
                  <a:lnTo>
                    <a:pt x="101" y="2607"/>
                  </a:lnTo>
                  <a:cubicBezTo>
                    <a:pt x="101" y="2582"/>
                    <a:pt x="1229" y="652"/>
                    <a:pt x="1855" y="76"/>
                  </a:cubicBezTo>
                  <a:lnTo>
                    <a:pt x="1855"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3"/>
            <p:cNvSpPr/>
            <p:nvPr/>
          </p:nvSpPr>
          <p:spPr>
            <a:xfrm>
              <a:off x="2121075" y="4581500"/>
              <a:ext cx="105900" cy="38250"/>
            </a:xfrm>
            <a:custGeom>
              <a:rect b="b" l="l" r="r" t="t"/>
              <a:pathLst>
                <a:path extrusionOk="0" h="1530" w="4236">
                  <a:moveTo>
                    <a:pt x="75" y="0"/>
                  </a:moveTo>
                  <a:lnTo>
                    <a:pt x="0" y="25"/>
                  </a:lnTo>
                  <a:lnTo>
                    <a:pt x="25" y="101"/>
                  </a:lnTo>
                  <a:lnTo>
                    <a:pt x="4161" y="1504"/>
                  </a:lnTo>
                  <a:lnTo>
                    <a:pt x="4186" y="1529"/>
                  </a:lnTo>
                  <a:lnTo>
                    <a:pt x="4236" y="1479"/>
                  </a:lnTo>
                  <a:lnTo>
                    <a:pt x="4186" y="1429"/>
                  </a:lnTo>
                  <a:lnTo>
                    <a:pt x="75"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3"/>
            <p:cNvSpPr/>
            <p:nvPr/>
          </p:nvSpPr>
          <p:spPr>
            <a:xfrm>
              <a:off x="2208150" y="4431750"/>
              <a:ext cx="50150" cy="188625"/>
            </a:xfrm>
            <a:custGeom>
              <a:rect b="b" l="l" r="r" t="t"/>
              <a:pathLst>
                <a:path extrusionOk="0" h="7545" w="2006">
                  <a:moveTo>
                    <a:pt x="227" y="0"/>
                  </a:moveTo>
                  <a:cubicBezTo>
                    <a:pt x="201" y="50"/>
                    <a:pt x="176" y="101"/>
                    <a:pt x="176" y="101"/>
                  </a:cubicBezTo>
                  <a:lnTo>
                    <a:pt x="151" y="75"/>
                  </a:lnTo>
                  <a:lnTo>
                    <a:pt x="151" y="75"/>
                  </a:lnTo>
                  <a:cubicBezTo>
                    <a:pt x="252" y="326"/>
                    <a:pt x="352" y="627"/>
                    <a:pt x="377" y="702"/>
                  </a:cubicBezTo>
                  <a:cubicBezTo>
                    <a:pt x="1" y="2055"/>
                    <a:pt x="853" y="4737"/>
                    <a:pt x="1379" y="5790"/>
                  </a:cubicBezTo>
                  <a:cubicBezTo>
                    <a:pt x="1906" y="6918"/>
                    <a:pt x="1805" y="7494"/>
                    <a:pt x="1805" y="7494"/>
                  </a:cubicBezTo>
                  <a:lnTo>
                    <a:pt x="1831" y="7544"/>
                  </a:lnTo>
                  <a:lnTo>
                    <a:pt x="1881" y="7519"/>
                  </a:lnTo>
                  <a:cubicBezTo>
                    <a:pt x="1906" y="7494"/>
                    <a:pt x="2006" y="6918"/>
                    <a:pt x="1455" y="5765"/>
                  </a:cubicBezTo>
                  <a:cubicBezTo>
                    <a:pt x="953" y="4687"/>
                    <a:pt x="101" y="2030"/>
                    <a:pt x="477" y="702"/>
                  </a:cubicBezTo>
                  <a:lnTo>
                    <a:pt x="477" y="677"/>
                  </a:lnTo>
                  <a:cubicBezTo>
                    <a:pt x="477" y="677"/>
                    <a:pt x="352" y="301"/>
                    <a:pt x="227"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3"/>
            <p:cNvSpPr/>
            <p:nvPr/>
          </p:nvSpPr>
          <p:spPr>
            <a:xfrm>
              <a:off x="2120450" y="4307050"/>
              <a:ext cx="162300" cy="145400"/>
            </a:xfrm>
            <a:custGeom>
              <a:rect b="b" l="l" r="r" t="t"/>
              <a:pathLst>
                <a:path extrusionOk="0" h="5816" w="6492">
                  <a:moveTo>
                    <a:pt x="6391" y="1"/>
                  </a:moveTo>
                  <a:cubicBezTo>
                    <a:pt x="6241" y="452"/>
                    <a:pt x="5815" y="1605"/>
                    <a:pt x="5313" y="2983"/>
                  </a:cubicBezTo>
                  <a:cubicBezTo>
                    <a:pt x="4737" y="4587"/>
                    <a:pt x="4060" y="5515"/>
                    <a:pt x="3910" y="5690"/>
                  </a:cubicBezTo>
                  <a:cubicBezTo>
                    <a:pt x="3760" y="5590"/>
                    <a:pt x="3183" y="5189"/>
                    <a:pt x="2707" y="4888"/>
                  </a:cubicBezTo>
                  <a:cubicBezTo>
                    <a:pt x="2181" y="4512"/>
                    <a:pt x="1003" y="2783"/>
                    <a:pt x="777" y="2031"/>
                  </a:cubicBezTo>
                  <a:cubicBezTo>
                    <a:pt x="652" y="1505"/>
                    <a:pt x="301" y="627"/>
                    <a:pt x="100" y="151"/>
                  </a:cubicBezTo>
                  <a:lnTo>
                    <a:pt x="0" y="151"/>
                  </a:lnTo>
                  <a:cubicBezTo>
                    <a:pt x="201" y="627"/>
                    <a:pt x="552" y="1530"/>
                    <a:pt x="702" y="2056"/>
                  </a:cubicBezTo>
                  <a:cubicBezTo>
                    <a:pt x="902" y="2833"/>
                    <a:pt x="2105" y="4587"/>
                    <a:pt x="2657" y="4963"/>
                  </a:cubicBezTo>
                  <a:cubicBezTo>
                    <a:pt x="3208" y="5314"/>
                    <a:pt x="3885" y="5790"/>
                    <a:pt x="3885" y="5815"/>
                  </a:cubicBezTo>
                  <a:lnTo>
                    <a:pt x="3935" y="5815"/>
                  </a:lnTo>
                  <a:lnTo>
                    <a:pt x="3960" y="5790"/>
                  </a:lnTo>
                  <a:cubicBezTo>
                    <a:pt x="3960" y="5790"/>
                    <a:pt x="4762" y="4813"/>
                    <a:pt x="5414" y="3033"/>
                  </a:cubicBezTo>
                  <a:cubicBezTo>
                    <a:pt x="5915" y="1605"/>
                    <a:pt x="6341" y="452"/>
                    <a:pt x="6491"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3"/>
            <p:cNvSpPr/>
            <p:nvPr/>
          </p:nvSpPr>
          <p:spPr>
            <a:xfrm>
              <a:off x="2253900" y="4676100"/>
              <a:ext cx="21325" cy="23850"/>
            </a:xfrm>
            <a:custGeom>
              <a:rect b="b" l="l" r="r" t="t"/>
              <a:pathLst>
                <a:path extrusionOk="0" h="954" w="853">
                  <a:moveTo>
                    <a:pt x="1" y="1"/>
                  </a:moveTo>
                  <a:lnTo>
                    <a:pt x="1" y="76"/>
                  </a:lnTo>
                  <a:cubicBezTo>
                    <a:pt x="1" y="76"/>
                    <a:pt x="452" y="602"/>
                    <a:pt x="702" y="928"/>
                  </a:cubicBezTo>
                  <a:lnTo>
                    <a:pt x="727" y="903"/>
                  </a:lnTo>
                  <a:cubicBezTo>
                    <a:pt x="727" y="903"/>
                    <a:pt x="778" y="928"/>
                    <a:pt x="853" y="953"/>
                  </a:cubicBezTo>
                  <a:cubicBezTo>
                    <a:pt x="602" y="627"/>
                    <a:pt x="76" y="51"/>
                    <a:pt x="51"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3"/>
            <p:cNvSpPr/>
            <p:nvPr/>
          </p:nvSpPr>
          <p:spPr>
            <a:xfrm>
              <a:off x="2271450" y="4664200"/>
              <a:ext cx="23200" cy="38250"/>
            </a:xfrm>
            <a:custGeom>
              <a:rect b="b" l="l" r="r" t="t"/>
              <a:pathLst>
                <a:path extrusionOk="0" h="1530" w="928">
                  <a:moveTo>
                    <a:pt x="0" y="1"/>
                  </a:moveTo>
                  <a:lnTo>
                    <a:pt x="25" y="76"/>
                  </a:lnTo>
                  <a:cubicBezTo>
                    <a:pt x="101" y="151"/>
                    <a:pt x="827" y="878"/>
                    <a:pt x="827" y="1479"/>
                  </a:cubicBezTo>
                  <a:lnTo>
                    <a:pt x="878" y="1529"/>
                  </a:lnTo>
                  <a:lnTo>
                    <a:pt x="928" y="1479"/>
                  </a:lnTo>
                  <a:cubicBezTo>
                    <a:pt x="928" y="853"/>
                    <a:pt x="176" y="76"/>
                    <a:pt x="76"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3"/>
            <p:cNvSpPr/>
            <p:nvPr/>
          </p:nvSpPr>
          <p:spPr>
            <a:xfrm>
              <a:off x="2292750" y="4659825"/>
              <a:ext cx="17575" cy="37600"/>
            </a:xfrm>
            <a:custGeom>
              <a:rect b="b" l="l" r="r" t="t"/>
              <a:pathLst>
                <a:path extrusionOk="0" h="1504" w="703">
                  <a:moveTo>
                    <a:pt x="0" y="0"/>
                  </a:moveTo>
                  <a:lnTo>
                    <a:pt x="0" y="50"/>
                  </a:lnTo>
                  <a:cubicBezTo>
                    <a:pt x="0" y="75"/>
                    <a:pt x="452" y="802"/>
                    <a:pt x="627" y="1504"/>
                  </a:cubicBezTo>
                  <a:cubicBezTo>
                    <a:pt x="652" y="1479"/>
                    <a:pt x="677" y="1429"/>
                    <a:pt x="702" y="1404"/>
                  </a:cubicBezTo>
                  <a:cubicBezTo>
                    <a:pt x="502" y="702"/>
                    <a:pt x="101" y="50"/>
                    <a:pt x="76"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3"/>
            <p:cNvSpPr/>
            <p:nvPr/>
          </p:nvSpPr>
          <p:spPr>
            <a:xfrm>
              <a:off x="2433725" y="4744400"/>
              <a:ext cx="18825" cy="43875"/>
            </a:xfrm>
            <a:custGeom>
              <a:rect b="b" l="l" r="r" t="t"/>
              <a:pathLst>
                <a:path extrusionOk="0" h="1755" w="753">
                  <a:moveTo>
                    <a:pt x="727" y="1"/>
                  </a:moveTo>
                  <a:lnTo>
                    <a:pt x="677" y="26"/>
                  </a:lnTo>
                  <a:cubicBezTo>
                    <a:pt x="677" y="26"/>
                    <a:pt x="276" y="1204"/>
                    <a:pt x="1" y="1705"/>
                  </a:cubicBezTo>
                  <a:lnTo>
                    <a:pt x="1" y="1730"/>
                  </a:lnTo>
                  <a:lnTo>
                    <a:pt x="76" y="1755"/>
                  </a:lnTo>
                  <a:cubicBezTo>
                    <a:pt x="377" y="1229"/>
                    <a:pt x="752" y="101"/>
                    <a:pt x="752" y="51"/>
                  </a:cubicBezTo>
                  <a:lnTo>
                    <a:pt x="727"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3"/>
            <p:cNvSpPr/>
            <p:nvPr/>
          </p:nvSpPr>
          <p:spPr>
            <a:xfrm>
              <a:off x="2438125" y="4547025"/>
              <a:ext cx="18175" cy="47650"/>
            </a:xfrm>
            <a:custGeom>
              <a:rect b="b" l="l" r="r" t="t"/>
              <a:pathLst>
                <a:path extrusionOk="0" h="1906" w="727">
                  <a:moveTo>
                    <a:pt x="652" y="1"/>
                  </a:moveTo>
                  <a:cubicBezTo>
                    <a:pt x="376" y="477"/>
                    <a:pt x="25" y="1780"/>
                    <a:pt x="0" y="1830"/>
                  </a:cubicBezTo>
                  <a:lnTo>
                    <a:pt x="50" y="1906"/>
                  </a:lnTo>
                  <a:lnTo>
                    <a:pt x="100" y="1855"/>
                  </a:lnTo>
                  <a:cubicBezTo>
                    <a:pt x="100" y="1855"/>
                    <a:pt x="451" y="527"/>
                    <a:pt x="727" y="51"/>
                  </a:cubicBezTo>
                  <a:lnTo>
                    <a:pt x="727"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3"/>
            <p:cNvSpPr/>
            <p:nvPr/>
          </p:nvSpPr>
          <p:spPr>
            <a:xfrm>
              <a:off x="2400525" y="4528875"/>
              <a:ext cx="42000" cy="108400"/>
            </a:xfrm>
            <a:custGeom>
              <a:rect b="b" l="l" r="r" t="t"/>
              <a:pathLst>
                <a:path extrusionOk="0" h="4336" w="1680">
                  <a:moveTo>
                    <a:pt x="25" y="0"/>
                  </a:moveTo>
                  <a:lnTo>
                    <a:pt x="0" y="50"/>
                  </a:lnTo>
                  <a:cubicBezTo>
                    <a:pt x="0" y="50"/>
                    <a:pt x="426" y="1504"/>
                    <a:pt x="602" y="2356"/>
                  </a:cubicBezTo>
                  <a:cubicBezTo>
                    <a:pt x="752" y="3208"/>
                    <a:pt x="928" y="4286"/>
                    <a:pt x="928" y="4286"/>
                  </a:cubicBezTo>
                  <a:lnTo>
                    <a:pt x="978" y="4336"/>
                  </a:lnTo>
                  <a:lnTo>
                    <a:pt x="1003" y="4336"/>
                  </a:lnTo>
                  <a:lnTo>
                    <a:pt x="1028" y="4286"/>
                  </a:lnTo>
                  <a:cubicBezTo>
                    <a:pt x="1028" y="4261"/>
                    <a:pt x="852" y="3183"/>
                    <a:pt x="702" y="2331"/>
                  </a:cubicBezTo>
                  <a:cubicBezTo>
                    <a:pt x="577" y="1704"/>
                    <a:pt x="326" y="777"/>
                    <a:pt x="176" y="301"/>
                  </a:cubicBezTo>
                  <a:lnTo>
                    <a:pt x="176" y="301"/>
                  </a:lnTo>
                  <a:lnTo>
                    <a:pt x="1604" y="2331"/>
                  </a:lnTo>
                  <a:lnTo>
                    <a:pt x="1654" y="2331"/>
                  </a:lnTo>
                  <a:lnTo>
                    <a:pt x="1679" y="2281"/>
                  </a:lnTo>
                  <a:lnTo>
                    <a:pt x="10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3"/>
            <p:cNvSpPr/>
            <p:nvPr/>
          </p:nvSpPr>
          <p:spPr>
            <a:xfrm>
              <a:off x="2053400" y="4424225"/>
              <a:ext cx="30100" cy="139750"/>
            </a:xfrm>
            <a:custGeom>
              <a:rect b="b" l="l" r="r" t="t"/>
              <a:pathLst>
                <a:path extrusionOk="0" h="5590" w="1204">
                  <a:moveTo>
                    <a:pt x="1153" y="1"/>
                  </a:moveTo>
                  <a:lnTo>
                    <a:pt x="1103" y="51"/>
                  </a:lnTo>
                  <a:lnTo>
                    <a:pt x="702" y="2782"/>
                  </a:lnTo>
                  <a:cubicBezTo>
                    <a:pt x="702" y="2782"/>
                    <a:pt x="376" y="3810"/>
                    <a:pt x="201" y="4562"/>
                  </a:cubicBezTo>
                  <a:cubicBezTo>
                    <a:pt x="0" y="5364"/>
                    <a:pt x="351" y="5564"/>
                    <a:pt x="376" y="5590"/>
                  </a:cubicBezTo>
                  <a:lnTo>
                    <a:pt x="401" y="5590"/>
                  </a:lnTo>
                  <a:lnTo>
                    <a:pt x="427" y="5564"/>
                  </a:lnTo>
                  <a:lnTo>
                    <a:pt x="427" y="5489"/>
                  </a:lnTo>
                  <a:cubicBezTo>
                    <a:pt x="427" y="5489"/>
                    <a:pt x="126" y="5314"/>
                    <a:pt x="276" y="4587"/>
                  </a:cubicBezTo>
                  <a:cubicBezTo>
                    <a:pt x="452" y="3835"/>
                    <a:pt x="777" y="2808"/>
                    <a:pt x="802" y="2782"/>
                  </a:cubicBezTo>
                  <a:lnTo>
                    <a:pt x="1203" y="76"/>
                  </a:lnTo>
                  <a:lnTo>
                    <a:pt x="1153"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3"/>
            <p:cNvSpPr/>
            <p:nvPr/>
          </p:nvSpPr>
          <p:spPr>
            <a:xfrm>
              <a:off x="1946250" y="4458675"/>
              <a:ext cx="134750" cy="204300"/>
            </a:xfrm>
            <a:custGeom>
              <a:rect b="b" l="l" r="r" t="t"/>
              <a:pathLst>
                <a:path extrusionOk="0" h="8172" w="5390">
                  <a:moveTo>
                    <a:pt x="1204" y="1"/>
                  </a:moveTo>
                  <a:lnTo>
                    <a:pt x="1129" y="26"/>
                  </a:lnTo>
                  <a:lnTo>
                    <a:pt x="1129" y="51"/>
                  </a:lnTo>
                  <a:cubicBezTo>
                    <a:pt x="978" y="577"/>
                    <a:pt x="427" y="2382"/>
                    <a:pt x="226" y="3610"/>
                  </a:cubicBezTo>
                  <a:cubicBezTo>
                    <a:pt x="1" y="4913"/>
                    <a:pt x="201" y="5816"/>
                    <a:pt x="903" y="6643"/>
                  </a:cubicBezTo>
                  <a:cubicBezTo>
                    <a:pt x="1580" y="7520"/>
                    <a:pt x="2958" y="7971"/>
                    <a:pt x="5339" y="8171"/>
                  </a:cubicBezTo>
                  <a:lnTo>
                    <a:pt x="5389" y="8121"/>
                  </a:lnTo>
                  <a:lnTo>
                    <a:pt x="5339" y="8071"/>
                  </a:lnTo>
                  <a:cubicBezTo>
                    <a:pt x="3008" y="7871"/>
                    <a:pt x="1655" y="7420"/>
                    <a:pt x="978" y="6592"/>
                  </a:cubicBezTo>
                  <a:cubicBezTo>
                    <a:pt x="301" y="5765"/>
                    <a:pt x="101" y="4913"/>
                    <a:pt x="301" y="3635"/>
                  </a:cubicBezTo>
                  <a:cubicBezTo>
                    <a:pt x="527" y="2407"/>
                    <a:pt x="1053" y="602"/>
                    <a:pt x="1229" y="76"/>
                  </a:cubicBezTo>
                  <a:lnTo>
                    <a:pt x="1229" y="51"/>
                  </a:lnTo>
                  <a:lnTo>
                    <a:pt x="1204"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3"/>
            <p:cNvSpPr/>
            <p:nvPr/>
          </p:nvSpPr>
          <p:spPr>
            <a:xfrm>
              <a:off x="2320950" y="4701775"/>
              <a:ext cx="105900" cy="114700"/>
            </a:xfrm>
            <a:custGeom>
              <a:rect b="b" l="l" r="r" t="t"/>
              <a:pathLst>
                <a:path extrusionOk="0" h="4588" w="4236">
                  <a:moveTo>
                    <a:pt x="37" y="1"/>
                  </a:moveTo>
                  <a:cubicBezTo>
                    <a:pt x="33" y="1"/>
                    <a:pt x="29" y="1"/>
                    <a:pt x="25" y="1"/>
                  </a:cubicBezTo>
                  <a:lnTo>
                    <a:pt x="0" y="51"/>
                  </a:lnTo>
                  <a:lnTo>
                    <a:pt x="50" y="102"/>
                  </a:lnTo>
                  <a:cubicBezTo>
                    <a:pt x="201" y="102"/>
                    <a:pt x="1930" y="678"/>
                    <a:pt x="2782" y="1204"/>
                  </a:cubicBezTo>
                  <a:cubicBezTo>
                    <a:pt x="3534" y="1655"/>
                    <a:pt x="3559" y="1881"/>
                    <a:pt x="3634" y="2182"/>
                  </a:cubicBezTo>
                  <a:cubicBezTo>
                    <a:pt x="3634" y="2232"/>
                    <a:pt x="3634" y="2282"/>
                    <a:pt x="3659" y="2332"/>
                  </a:cubicBezTo>
                  <a:cubicBezTo>
                    <a:pt x="3735" y="2733"/>
                    <a:pt x="4161" y="4513"/>
                    <a:pt x="4161" y="4538"/>
                  </a:cubicBezTo>
                  <a:lnTo>
                    <a:pt x="4211" y="4588"/>
                  </a:lnTo>
                  <a:lnTo>
                    <a:pt x="4211" y="4563"/>
                  </a:lnTo>
                  <a:lnTo>
                    <a:pt x="4236" y="4513"/>
                  </a:lnTo>
                  <a:cubicBezTo>
                    <a:pt x="4236" y="4488"/>
                    <a:pt x="3835" y="2708"/>
                    <a:pt x="3735" y="2307"/>
                  </a:cubicBezTo>
                  <a:cubicBezTo>
                    <a:pt x="3735" y="2257"/>
                    <a:pt x="3735" y="2232"/>
                    <a:pt x="3710" y="2182"/>
                  </a:cubicBezTo>
                  <a:cubicBezTo>
                    <a:pt x="3659" y="1831"/>
                    <a:pt x="3634" y="1605"/>
                    <a:pt x="2857" y="1104"/>
                  </a:cubicBezTo>
                  <a:cubicBezTo>
                    <a:pt x="2022" y="613"/>
                    <a:pt x="271" y="1"/>
                    <a:pt x="37" y="1"/>
                  </a:cubicBez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3"/>
            <p:cNvSpPr/>
            <p:nvPr/>
          </p:nvSpPr>
          <p:spPr>
            <a:xfrm>
              <a:off x="2533975" y="4744400"/>
              <a:ext cx="53925" cy="240625"/>
            </a:xfrm>
            <a:custGeom>
              <a:rect b="b" l="l" r="r" t="t"/>
              <a:pathLst>
                <a:path extrusionOk="0" h="9625" w="2157">
                  <a:moveTo>
                    <a:pt x="677" y="1"/>
                  </a:moveTo>
                  <a:cubicBezTo>
                    <a:pt x="627" y="76"/>
                    <a:pt x="251" y="1103"/>
                    <a:pt x="126" y="1855"/>
                  </a:cubicBezTo>
                  <a:cubicBezTo>
                    <a:pt x="126" y="1880"/>
                    <a:pt x="1" y="3309"/>
                    <a:pt x="377" y="4813"/>
                  </a:cubicBezTo>
                  <a:cubicBezTo>
                    <a:pt x="778" y="6316"/>
                    <a:pt x="2056" y="9550"/>
                    <a:pt x="2056" y="9575"/>
                  </a:cubicBezTo>
                  <a:lnTo>
                    <a:pt x="2106" y="9625"/>
                  </a:lnTo>
                  <a:lnTo>
                    <a:pt x="2131" y="9625"/>
                  </a:lnTo>
                  <a:lnTo>
                    <a:pt x="2156" y="9550"/>
                  </a:lnTo>
                  <a:cubicBezTo>
                    <a:pt x="2131" y="9524"/>
                    <a:pt x="878" y="6266"/>
                    <a:pt x="477" y="4788"/>
                  </a:cubicBezTo>
                  <a:cubicBezTo>
                    <a:pt x="101" y="3309"/>
                    <a:pt x="226" y="1880"/>
                    <a:pt x="226" y="1880"/>
                  </a:cubicBezTo>
                  <a:cubicBezTo>
                    <a:pt x="352" y="1128"/>
                    <a:pt x="702" y="151"/>
                    <a:pt x="753" y="76"/>
                  </a:cubicBezTo>
                  <a:lnTo>
                    <a:pt x="753" y="1"/>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3"/>
            <p:cNvSpPr/>
            <p:nvPr/>
          </p:nvSpPr>
          <p:spPr>
            <a:xfrm>
              <a:off x="1936225" y="4791400"/>
              <a:ext cx="123475" cy="146000"/>
            </a:xfrm>
            <a:custGeom>
              <a:rect b="b" l="l" r="r" t="t"/>
              <a:pathLst>
                <a:path extrusionOk="0" h="5840" w="4939">
                  <a:moveTo>
                    <a:pt x="76" y="0"/>
                  </a:moveTo>
                  <a:lnTo>
                    <a:pt x="1" y="25"/>
                  </a:lnTo>
                  <a:lnTo>
                    <a:pt x="26" y="101"/>
                  </a:lnTo>
                  <a:cubicBezTo>
                    <a:pt x="1329" y="752"/>
                    <a:pt x="3635" y="1980"/>
                    <a:pt x="4086" y="2482"/>
                  </a:cubicBezTo>
                  <a:cubicBezTo>
                    <a:pt x="4562" y="3008"/>
                    <a:pt x="4838" y="5765"/>
                    <a:pt x="4838" y="5790"/>
                  </a:cubicBezTo>
                  <a:lnTo>
                    <a:pt x="4888" y="5840"/>
                  </a:lnTo>
                  <a:lnTo>
                    <a:pt x="4938" y="5790"/>
                  </a:lnTo>
                  <a:cubicBezTo>
                    <a:pt x="4913" y="5665"/>
                    <a:pt x="4662" y="2983"/>
                    <a:pt x="4161" y="2431"/>
                  </a:cubicBezTo>
                  <a:cubicBezTo>
                    <a:pt x="3610" y="1780"/>
                    <a:pt x="427" y="176"/>
                    <a:pt x="76"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3"/>
            <p:cNvSpPr/>
            <p:nvPr/>
          </p:nvSpPr>
          <p:spPr>
            <a:xfrm>
              <a:off x="2367300" y="4424850"/>
              <a:ext cx="35750" cy="105925"/>
            </a:xfrm>
            <a:custGeom>
              <a:rect b="b" l="l" r="r" t="t"/>
              <a:pathLst>
                <a:path extrusionOk="0" h="4237" w="1430">
                  <a:moveTo>
                    <a:pt x="26" y="1"/>
                  </a:moveTo>
                  <a:lnTo>
                    <a:pt x="1" y="51"/>
                  </a:lnTo>
                  <a:cubicBezTo>
                    <a:pt x="352" y="1254"/>
                    <a:pt x="1329" y="4186"/>
                    <a:pt x="1329" y="4211"/>
                  </a:cubicBezTo>
                  <a:lnTo>
                    <a:pt x="1379" y="4236"/>
                  </a:lnTo>
                  <a:lnTo>
                    <a:pt x="1404" y="4236"/>
                  </a:lnTo>
                  <a:lnTo>
                    <a:pt x="1430" y="4186"/>
                  </a:lnTo>
                  <a:cubicBezTo>
                    <a:pt x="1430" y="4136"/>
                    <a:pt x="452" y="1229"/>
                    <a:pt x="76" y="26"/>
                  </a:cubicBezTo>
                  <a:lnTo>
                    <a:pt x="2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3"/>
            <p:cNvSpPr/>
            <p:nvPr/>
          </p:nvSpPr>
          <p:spPr>
            <a:xfrm>
              <a:off x="2220700" y="4484375"/>
              <a:ext cx="21325" cy="23825"/>
            </a:xfrm>
            <a:custGeom>
              <a:rect b="b" l="l" r="r" t="t"/>
              <a:pathLst>
                <a:path extrusionOk="0" h="953" w="853">
                  <a:moveTo>
                    <a:pt x="426" y="101"/>
                  </a:moveTo>
                  <a:cubicBezTo>
                    <a:pt x="677" y="126"/>
                    <a:pt x="752" y="351"/>
                    <a:pt x="752" y="502"/>
                  </a:cubicBezTo>
                  <a:cubicBezTo>
                    <a:pt x="728" y="667"/>
                    <a:pt x="638" y="855"/>
                    <a:pt x="460" y="855"/>
                  </a:cubicBezTo>
                  <a:cubicBezTo>
                    <a:pt x="449" y="855"/>
                    <a:pt x="438" y="854"/>
                    <a:pt x="426" y="853"/>
                  </a:cubicBezTo>
                  <a:cubicBezTo>
                    <a:pt x="226" y="853"/>
                    <a:pt x="100" y="602"/>
                    <a:pt x="100" y="376"/>
                  </a:cubicBezTo>
                  <a:cubicBezTo>
                    <a:pt x="100" y="301"/>
                    <a:pt x="151" y="101"/>
                    <a:pt x="351" y="101"/>
                  </a:cubicBezTo>
                  <a:close/>
                  <a:moveTo>
                    <a:pt x="351" y="1"/>
                  </a:moveTo>
                  <a:cubicBezTo>
                    <a:pt x="151" y="1"/>
                    <a:pt x="25" y="151"/>
                    <a:pt x="0" y="376"/>
                  </a:cubicBezTo>
                  <a:cubicBezTo>
                    <a:pt x="0" y="627"/>
                    <a:pt x="176" y="928"/>
                    <a:pt x="426" y="953"/>
                  </a:cubicBezTo>
                  <a:lnTo>
                    <a:pt x="451" y="953"/>
                  </a:lnTo>
                  <a:cubicBezTo>
                    <a:pt x="677" y="953"/>
                    <a:pt x="827" y="727"/>
                    <a:pt x="827" y="527"/>
                  </a:cubicBezTo>
                  <a:cubicBezTo>
                    <a:pt x="852" y="301"/>
                    <a:pt x="727" y="51"/>
                    <a:pt x="426"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3"/>
            <p:cNvSpPr/>
            <p:nvPr/>
          </p:nvSpPr>
          <p:spPr>
            <a:xfrm>
              <a:off x="2244500" y="4560825"/>
              <a:ext cx="23825" cy="23200"/>
            </a:xfrm>
            <a:custGeom>
              <a:rect b="b" l="l" r="r" t="t"/>
              <a:pathLst>
                <a:path extrusionOk="0" h="928" w="953">
                  <a:moveTo>
                    <a:pt x="527" y="100"/>
                  </a:moveTo>
                  <a:cubicBezTo>
                    <a:pt x="753" y="100"/>
                    <a:pt x="803" y="351"/>
                    <a:pt x="828" y="401"/>
                  </a:cubicBezTo>
                  <a:cubicBezTo>
                    <a:pt x="853" y="602"/>
                    <a:pt x="778" y="802"/>
                    <a:pt x="652" y="827"/>
                  </a:cubicBezTo>
                  <a:lnTo>
                    <a:pt x="552" y="827"/>
                  </a:lnTo>
                  <a:cubicBezTo>
                    <a:pt x="326" y="827"/>
                    <a:pt x="151" y="652"/>
                    <a:pt x="126" y="451"/>
                  </a:cubicBezTo>
                  <a:cubicBezTo>
                    <a:pt x="101" y="301"/>
                    <a:pt x="201" y="176"/>
                    <a:pt x="402" y="126"/>
                  </a:cubicBezTo>
                  <a:cubicBezTo>
                    <a:pt x="427" y="100"/>
                    <a:pt x="477" y="100"/>
                    <a:pt x="527" y="100"/>
                  </a:cubicBezTo>
                  <a:close/>
                  <a:moveTo>
                    <a:pt x="527" y="0"/>
                  </a:moveTo>
                  <a:cubicBezTo>
                    <a:pt x="477" y="0"/>
                    <a:pt x="427" y="0"/>
                    <a:pt x="377" y="25"/>
                  </a:cubicBezTo>
                  <a:cubicBezTo>
                    <a:pt x="126" y="100"/>
                    <a:pt x="1" y="251"/>
                    <a:pt x="26" y="476"/>
                  </a:cubicBezTo>
                  <a:cubicBezTo>
                    <a:pt x="76" y="702"/>
                    <a:pt x="276" y="928"/>
                    <a:pt x="552" y="928"/>
                  </a:cubicBezTo>
                  <a:lnTo>
                    <a:pt x="677" y="928"/>
                  </a:lnTo>
                  <a:cubicBezTo>
                    <a:pt x="853" y="877"/>
                    <a:pt x="953" y="627"/>
                    <a:pt x="903" y="401"/>
                  </a:cubicBezTo>
                  <a:cubicBezTo>
                    <a:pt x="878" y="201"/>
                    <a:pt x="778" y="0"/>
                    <a:pt x="527"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3"/>
            <p:cNvSpPr/>
            <p:nvPr/>
          </p:nvSpPr>
          <p:spPr>
            <a:xfrm>
              <a:off x="1841625" y="4924225"/>
              <a:ext cx="171075" cy="264450"/>
            </a:xfrm>
            <a:custGeom>
              <a:rect b="b" l="l" r="r" t="t"/>
              <a:pathLst>
                <a:path extrusionOk="0" h="10578" w="6843">
                  <a:moveTo>
                    <a:pt x="50" y="1"/>
                  </a:moveTo>
                  <a:lnTo>
                    <a:pt x="0" y="51"/>
                  </a:lnTo>
                  <a:lnTo>
                    <a:pt x="25" y="101"/>
                  </a:lnTo>
                  <a:cubicBezTo>
                    <a:pt x="50" y="101"/>
                    <a:pt x="2181" y="452"/>
                    <a:pt x="3108" y="552"/>
                  </a:cubicBezTo>
                  <a:cubicBezTo>
                    <a:pt x="3058" y="753"/>
                    <a:pt x="2933" y="1529"/>
                    <a:pt x="3183" y="2507"/>
                  </a:cubicBezTo>
                  <a:cubicBezTo>
                    <a:pt x="3459" y="3610"/>
                    <a:pt x="4336" y="5840"/>
                    <a:pt x="4336" y="5865"/>
                  </a:cubicBezTo>
                  <a:lnTo>
                    <a:pt x="4386" y="5890"/>
                  </a:lnTo>
                  <a:lnTo>
                    <a:pt x="4411" y="5890"/>
                  </a:lnTo>
                  <a:lnTo>
                    <a:pt x="4512" y="5815"/>
                  </a:lnTo>
                  <a:cubicBezTo>
                    <a:pt x="4612" y="6066"/>
                    <a:pt x="4938" y="7043"/>
                    <a:pt x="5339" y="7895"/>
                  </a:cubicBezTo>
                  <a:cubicBezTo>
                    <a:pt x="5790" y="8898"/>
                    <a:pt x="6742" y="10552"/>
                    <a:pt x="6742" y="10552"/>
                  </a:cubicBezTo>
                  <a:lnTo>
                    <a:pt x="6792" y="10577"/>
                  </a:lnTo>
                  <a:lnTo>
                    <a:pt x="6817" y="10577"/>
                  </a:lnTo>
                  <a:lnTo>
                    <a:pt x="6842" y="10502"/>
                  </a:lnTo>
                  <a:cubicBezTo>
                    <a:pt x="6817" y="10502"/>
                    <a:pt x="5890" y="8873"/>
                    <a:pt x="5414" y="7870"/>
                  </a:cubicBezTo>
                  <a:cubicBezTo>
                    <a:pt x="4963" y="6868"/>
                    <a:pt x="4587" y="5715"/>
                    <a:pt x="4587" y="5715"/>
                  </a:cubicBezTo>
                  <a:lnTo>
                    <a:pt x="4562" y="5690"/>
                  </a:lnTo>
                  <a:lnTo>
                    <a:pt x="4512" y="5690"/>
                  </a:lnTo>
                  <a:lnTo>
                    <a:pt x="4411" y="5765"/>
                  </a:lnTo>
                  <a:cubicBezTo>
                    <a:pt x="4286" y="5414"/>
                    <a:pt x="3534" y="3484"/>
                    <a:pt x="3283" y="2482"/>
                  </a:cubicBezTo>
                  <a:cubicBezTo>
                    <a:pt x="3008" y="1379"/>
                    <a:pt x="3208" y="527"/>
                    <a:pt x="3208" y="502"/>
                  </a:cubicBezTo>
                  <a:lnTo>
                    <a:pt x="3208" y="477"/>
                  </a:lnTo>
                  <a:lnTo>
                    <a:pt x="3158" y="452"/>
                  </a:lnTo>
                  <a:cubicBezTo>
                    <a:pt x="2256" y="377"/>
                    <a:pt x="75" y="1"/>
                    <a:pt x="50"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3"/>
            <p:cNvSpPr/>
            <p:nvPr/>
          </p:nvSpPr>
          <p:spPr>
            <a:xfrm>
              <a:off x="1954400" y="5037625"/>
              <a:ext cx="54550" cy="30750"/>
            </a:xfrm>
            <a:custGeom>
              <a:rect b="b" l="l" r="r" t="t"/>
              <a:pathLst>
                <a:path extrusionOk="0" h="1230" w="2182">
                  <a:moveTo>
                    <a:pt x="2131" y="1"/>
                  </a:moveTo>
                  <a:cubicBezTo>
                    <a:pt x="853" y="477"/>
                    <a:pt x="26" y="1154"/>
                    <a:pt x="1" y="1154"/>
                  </a:cubicBezTo>
                  <a:lnTo>
                    <a:pt x="1" y="1229"/>
                  </a:lnTo>
                  <a:lnTo>
                    <a:pt x="76" y="1229"/>
                  </a:lnTo>
                  <a:cubicBezTo>
                    <a:pt x="76" y="1229"/>
                    <a:pt x="903" y="577"/>
                    <a:pt x="2156" y="76"/>
                  </a:cubicBezTo>
                  <a:lnTo>
                    <a:pt x="2181" y="26"/>
                  </a:lnTo>
                  <a:lnTo>
                    <a:pt x="2131" y="1"/>
                  </a:ln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3"/>
            <p:cNvSpPr/>
            <p:nvPr/>
          </p:nvSpPr>
          <p:spPr>
            <a:xfrm>
              <a:off x="2133600" y="5001925"/>
              <a:ext cx="11925" cy="61425"/>
            </a:xfrm>
            <a:custGeom>
              <a:rect b="b" l="l" r="r" t="t"/>
              <a:pathLst>
                <a:path extrusionOk="0" h="2457" w="477">
                  <a:moveTo>
                    <a:pt x="226" y="0"/>
                  </a:moveTo>
                  <a:lnTo>
                    <a:pt x="176" y="25"/>
                  </a:lnTo>
                  <a:cubicBezTo>
                    <a:pt x="176" y="51"/>
                    <a:pt x="1" y="1354"/>
                    <a:pt x="376" y="2432"/>
                  </a:cubicBezTo>
                  <a:lnTo>
                    <a:pt x="427" y="2457"/>
                  </a:lnTo>
                  <a:lnTo>
                    <a:pt x="477" y="2406"/>
                  </a:lnTo>
                  <a:cubicBezTo>
                    <a:pt x="101" y="1354"/>
                    <a:pt x="276" y="51"/>
                    <a:pt x="276" y="51"/>
                  </a:cubicBezTo>
                  <a:lnTo>
                    <a:pt x="226"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3"/>
            <p:cNvSpPr/>
            <p:nvPr/>
          </p:nvSpPr>
          <p:spPr>
            <a:xfrm>
              <a:off x="2434975" y="4688650"/>
              <a:ext cx="49525" cy="15675"/>
            </a:xfrm>
            <a:custGeom>
              <a:rect b="b" l="l" r="r" t="t"/>
              <a:pathLst>
                <a:path extrusionOk="0" h="627" w="1981">
                  <a:moveTo>
                    <a:pt x="1" y="0"/>
                  </a:moveTo>
                  <a:lnTo>
                    <a:pt x="1" y="100"/>
                  </a:lnTo>
                  <a:cubicBezTo>
                    <a:pt x="352" y="100"/>
                    <a:pt x="1179" y="150"/>
                    <a:pt x="1931" y="627"/>
                  </a:cubicBezTo>
                  <a:lnTo>
                    <a:pt x="1981" y="526"/>
                  </a:lnTo>
                  <a:cubicBezTo>
                    <a:pt x="1204" y="75"/>
                    <a:pt x="352" y="0"/>
                    <a:pt x="1"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3"/>
            <p:cNvSpPr/>
            <p:nvPr/>
          </p:nvSpPr>
          <p:spPr>
            <a:xfrm>
              <a:off x="1775825" y="4308875"/>
              <a:ext cx="12550" cy="24575"/>
            </a:xfrm>
            <a:custGeom>
              <a:rect b="b" l="l" r="r" t="t"/>
              <a:pathLst>
                <a:path extrusionOk="0" h="983" w="502">
                  <a:moveTo>
                    <a:pt x="143" y="1"/>
                  </a:moveTo>
                  <a:cubicBezTo>
                    <a:pt x="137" y="1"/>
                    <a:pt x="132" y="2"/>
                    <a:pt x="126" y="3"/>
                  </a:cubicBezTo>
                  <a:cubicBezTo>
                    <a:pt x="26" y="28"/>
                    <a:pt x="1" y="254"/>
                    <a:pt x="76" y="529"/>
                  </a:cubicBezTo>
                  <a:cubicBezTo>
                    <a:pt x="147" y="789"/>
                    <a:pt x="262" y="983"/>
                    <a:pt x="359" y="983"/>
                  </a:cubicBezTo>
                  <a:cubicBezTo>
                    <a:pt x="365" y="983"/>
                    <a:pt x="371" y="982"/>
                    <a:pt x="377" y="980"/>
                  </a:cubicBezTo>
                  <a:cubicBezTo>
                    <a:pt x="477" y="955"/>
                    <a:pt x="502" y="705"/>
                    <a:pt x="452" y="454"/>
                  </a:cubicBezTo>
                  <a:cubicBezTo>
                    <a:pt x="381" y="194"/>
                    <a:pt x="243" y="1"/>
                    <a:pt x="143"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3"/>
            <p:cNvSpPr/>
            <p:nvPr/>
          </p:nvSpPr>
          <p:spPr>
            <a:xfrm>
              <a:off x="1842250" y="4300750"/>
              <a:ext cx="12550" cy="24550"/>
            </a:xfrm>
            <a:custGeom>
              <a:rect b="b" l="l" r="r" t="t"/>
              <a:pathLst>
                <a:path extrusionOk="0" h="982" w="502">
                  <a:moveTo>
                    <a:pt x="168" y="0"/>
                  </a:moveTo>
                  <a:cubicBezTo>
                    <a:pt x="162" y="0"/>
                    <a:pt x="156" y="1"/>
                    <a:pt x="151" y="2"/>
                  </a:cubicBezTo>
                  <a:cubicBezTo>
                    <a:pt x="50" y="27"/>
                    <a:pt x="0" y="253"/>
                    <a:pt x="75" y="528"/>
                  </a:cubicBezTo>
                  <a:cubicBezTo>
                    <a:pt x="146" y="789"/>
                    <a:pt x="262" y="982"/>
                    <a:pt x="359" y="982"/>
                  </a:cubicBezTo>
                  <a:cubicBezTo>
                    <a:pt x="365" y="982"/>
                    <a:pt x="371" y="981"/>
                    <a:pt x="376" y="980"/>
                  </a:cubicBezTo>
                  <a:cubicBezTo>
                    <a:pt x="477" y="955"/>
                    <a:pt x="502" y="729"/>
                    <a:pt x="451" y="453"/>
                  </a:cubicBezTo>
                  <a:cubicBezTo>
                    <a:pt x="381" y="193"/>
                    <a:pt x="265" y="0"/>
                    <a:pt x="168"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3"/>
            <p:cNvSpPr/>
            <p:nvPr/>
          </p:nvSpPr>
          <p:spPr>
            <a:xfrm>
              <a:off x="1660550" y="4155650"/>
              <a:ext cx="239375" cy="165850"/>
            </a:xfrm>
            <a:custGeom>
              <a:rect b="b" l="l" r="r" t="t"/>
              <a:pathLst>
                <a:path extrusionOk="0" h="6634" w="9575">
                  <a:moveTo>
                    <a:pt x="5880" y="1"/>
                  </a:moveTo>
                  <a:cubicBezTo>
                    <a:pt x="5570" y="1"/>
                    <a:pt x="5205" y="166"/>
                    <a:pt x="4787" y="643"/>
                  </a:cubicBezTo>
                  <a:cubicBezTo>
                    <a:pt x="4768" y="666"/>
                    <a:pt x="4743" y="675"/>
                    <a:pt x="4713" y="675"/>
                  </a:cubicBezTo>
                  <a:cubicBezTo>
                    <a:pt x="4486" y="675"/>
                    <a:pt x="3979" y="90"/>
                    <a:pt x="3464" y="90"/>
                  </a:cubicBezTo>
                  <a:cubicBezTo>
                    <a:pt x="3445" y="90"/>
                    <a:pt x="3427" y="90"/>
                    <a:pt x="3409" y="92"/>
                  </a:cubicBezTo>
                  <a:cubicBezTo>
                    <a:pt x="2807" y="167"/>
                    <a:pt x="2557" y="1245"/>
                    <a:pt x="2381" y="1571"/>
                  </a:cubicBezTo>
                  <a:cubicBezTo>
                    <a:pt x="2256" y="1796"/>
                    <a:pt x="1780" y="1771"/>
                    <a:pt x="1429" y="1846"/>
                  </a:cubicBezTo>
                  <a:cubicBezTo>
                    <a:pt x="1253" y="1896"/>
                    <a:pt x="1128" y="1946"/>
                    <a:pt x="1053" y="2047"/>
                  </a:cubicBezTo>
                  <a:cubicBezTo>
                    <a:pt x="852" y="2373"/>
                    <a:pt x="1003" y="2999"/>
                    <a:pt x="1128" y="3350"/>
                  </a:cubicBezTo>
                  <a:cubicBezTo>
                    <a:pt x="1228" y="3676"/>
                    <a:pt x="1003" y="4002"/>
                    <a:pt x="677" y="4077"/>
                  </a:cubicBezTo>
                  <a:cubicBezTo>
                    <a:pt x="351" y="4152"/>
                    <a:pt x="0" y="4728"/>
                    <a:pt x="201" y="5355"/>
                  </a:cubicBezTo>
                  <a:cubicBezTo>
                    <a:pt x="376" y="6007"/>
                    <a:pt x="902" y="6483"/>
                    <a:pt x="902" y="6483"/>
                  </a:cubicBezTo>
                  <a:cubicBezTo>
                    <a:pt x="927" y="6157"/>
                    <a:pt x="1078" y="5906"/>
                    <a:pt x="1253" y="5906"/>
                  </a:cubicBezTo>
                  <a:cubicBezTo>
                    <a:pt x="1805" y="5906"/>
                    <a:pt x="2030" y="6633"/>
                    <a:pt x="2030" y="6633"/>
                  </a:cubicBezTo>
                  <a:cubicBezTo>
                    <a:pt x="2030" y="6633"/>
                    <a:pt x="1905" y="5430"/>
                    <a:pt x="2030" y="5180"/>
                  </a:cubicBezTo>
                  <a:cubicBezTo>
                    <a:pt x="2130" y="4904"/>
                    <a:pt x="2607" y="4954"/>
                    <a:pt x="2782" y="4854"/>
                  </a:cubicBezTo>
                  <a:cubicBezTo>
                    <a:pt x="2932" y="4754"/>
                    <a:pt x="2657" y="4152"/>
                    <a:pt x="2832" y="4002"/>
                  </a:cubicBezTo>
                  <a:cubicBezTo>
                    <a:pt x="2868" y="3975"/>
                    <a:pt x="2907" y="3964"/>
                    <a:pt x="2948" y="3964"/>
                  </a:cubicBezTo>
                  <a:cubicBezTo>
                    <a:pt x="3123" y="3964"/>
                    <a:pt x="3339" y="4157"/>
                    <a:pt x="3533" y="4157"/>
                  </a:cubicBezTo>
                  <a:cubicBezTo>
                    <a:pt x="3550" y="4157"/>
                    <a:pt x="3567" y="4155"/>
                    <a:pt x="3584" y="4152"/>
                  </a:cubicBezTo>
                  <a:cubicBezTo>
                    <a:pt x="3709" y="4152"/>
                    <a:pt x="3785" y="4002"/>
                    <a:pt x="3860" y="3876"/>
                  </a:cubicBezTo>
                  <a:cubicBezTo>
                    <a:pt x="3910" y="3701"/>
                    <a:pt x="3935" y="3525"/>
                    <a:pt x="3935" y="3525"/>
                  </a:cubicBezTo>
                  <a:cubicBezTo>
                    <a:pt x="3935" y="3525"/>
                    <a:pt x="4086" y="3676"/>
                    <a:pt x="4429" y="3676"/>
                  </a:cubicBezTo>
                  <a:cubicBezTo>
                    <a:pt x="4505" y="3676"/>
                    <a:pt x="4591" y="3669"/>
                    <a:pt x="4687" y="3651"/>
                  </a:cubicBezTo>
                  <a:cubicBezTo>
                    <a:pt x="5188" y="3550"/>
                    <a:pt x="5364" y="3049"/>
                    <a:pt x="5840" y="2723"/>
                  </a:cubicBezTo>
                  <a:cubicBezTo>
                    <a:pt x="6006" y="2612"/>
                    <a:pt x="6176" y="2559"/>
                    <a:pt x="6329" y="2559"/>
                  </a:cubicBezTo>
                  <a:cubicBezTo>
                    <a:pt x="6591" y="2559"/>
                    <a:pt x="6804" y="2714"/>
                    <a:pt x="6867" y="2999"/>
                  </a:cubicBezTo>
                  <a:cubicBezTo>
                    <a:pt x="6968" y="3450"/>
                    <a:pt x="7018" y="3576"/>
                    <a:pt x="7494" y="3751"/>
                  </a:cubicBezTo>
                  <a:cubicBezTo>
                    <a:pt x="7945" y="3901"/>
                    <a:pt x="8045" y="3926"/>
                    <a:pt x="8045" y="4779"/>
                  </a:cubicBezTo>
                  <a:cubicBezTo>
                    <a:pt x="8045" y="4979"/>
                    <a:pt x="8045" y="5180"/>
                    <a:pt x="8070" y="5355"/>
                  </a:cubicBezTo>
                  <a:cubicBezTo>
                    <a:pt x="8149" y="5560"/>
                    <a:pt x="8277" y="5606"/>
                    <a:pt x="8461" y="5606"/>
                  </a:cubicBezTo>
                  <a:cubicBezTo>
                    <a:pt x="8570" y="5606"/>
                    <a:pt x="8698" y="5590"/>
                    <a:pt x="8847" y="5581"/>
                  </a:cubicBezTo>
                  <a:cubicBezTo>
                    <a:pt x="9223" y="5530"/>
                    <a:pt x="9449" y="5079"/>
                    <a:pt x="9524" y="4478"/>
                  </a:cubicBezTo>
                  <a:cubicBezTo>
                    <a:pt x="9574" y="3851"/>
                    <a:pt x="8822" y="3851"/>
                    <a:pt x="8897" y="3450"/>
                  </a:cubicBezTo>
                  <a:cubicBezTo>
                    <a:pt x="9173" y="2247"/>
                    <a:pt x="9248" y="1846"/>
                    <a:pt x="8747" y="1144"/>
                  </a:cubicBezTo>
                  <a:cubicBezTo>
                    <a:pt x="8480" y="776"/>
                    <a:pt x="8116" y="665"/>
                    <a:pt x="7803" y="665"/>
                  </a:cubicBezTo>
                  <a:cubicBezTo>
                    <a:pt x="7499" y="665"/>
                    <a:pt x="7242" y="770"/>
                    <a:pt x="7168" y="844"/>
                  </a:cubicBezTo>
                  <a:cubicBezTo>
                    <a:pt x="7162" y="851"/>
                    <a:pt x="7154" y="855"/>
                    <a:pt x="7145" y="855"/>
                  </a:cubicBezTo>
                  <a:cubicBezTo>
                    <a:pt x="7008" y="855"/>
                    <a:pt x="6584" y="1"/>
                    <a:pt x="5880" y="1"/>
                  </a:cubicBezTo>
                  <a:close/>
                </a:path>
              </a:pathLst>
            </a:custGeom>
            <a:solidFill>
              <a:srgbClr val="F7C5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3"/>
            <p:cNvSpPr/>
            <p:nvPr/>
          </p:nvSpPr>
          <p:spPr>
            <a:xfrm>
              <a:off x="1660550" y="4201800"/>
              <a:ext cx="96500" cy="119700"/>
            </a:xfrm>
            <a:custGeom>
              <a:rect b="b" l="l" r="r" t="t"/>
              <a:pathLst>
                <a:path extrusionOk="0" h="4788" w="3860">
                  <a:moveTo>
                    <a:pt x="1429" y="0"/>
                  </a:moveTo>
                  <a:cubicBezTo>
                    <a:pt x="1253" y="50"/>
                    <a:pt x="1128" y="100"/>
                    <a:pt x="1053" y="201"/>
                  </a:cubicBezTo>
                  <a:cubicBezTo>
                    <a:pt x="852" y="527"/>
                    <a:pt x="1003" y="1153"/>
                    <a:pt x="1128" y="1504"/>
                  </a:cubicBezTo>
                  <a:cubicBezTo>
                    <a:pt x="1228" y="1830"/>
                    <a:pt x="1003" y="2156"/>
                    <a:pt x="677" y="2231"/>
                  </a:cubicBezTo>
                  <a:cubicBezTo>
                    <a:pt x="351" y="2306"/>
                    <a:pt x="0" y="2882"/>
                    <a:pt x="201" y="3509"/>
                  </a:cubicBezTo>
                  <a:cubicBezTo>
                    <a:pt x="376" y="4161"/>
                    <a:pt x="902" y="4637"/>
                    <a:pt x="902" y="4637"/>
                  </a:cubicBezTo>
                  <a:cubicBezTo>
                    <a:pt x="927" y="4311"/>
                    <a:pt x="1078" y="4060"/>
                    <a:pt x="1253" y="4060"/>
                  </a:cubicBezTo>
                  <a:cubicBezTo>
                    <a:pt x="1805" y="4060"/>
                    <a:pt x="2030" y="4787"/>
                    <a:pt x="2030" y="4787"/>
                  </a:cubicBezTo>
                  <a:cubicBezTo>
                    <a:pt x="2030" y="4787"/>
                    <a:pt x="1905" y="3584"/>
                    <a:pt x="2030" y="3334"/>
                  </a:cubicBezTo>
                  <a:cubicBezTo>
                    <a:pt x="2130" y="3058"/>
                    <a:pt x="2607" y="3108"/>
                    <a:pt x="2782" y="3008"/>
                  </a:cubicBezTo>
                  <a:cubicBezTo>
                    <a:pt x="2932" y="2908"/>
                    <a:pt x="2657" y="2306"/>
                    <a:pt x="2832" y="2156"/>
                  </a:cubicBezTo>
                  <a:cubicBezTo>
                    <a:pt x="2868" y="2129"/>
                    <a:pt x="2907" y="2118"/>
                    <a:pt x="2948" y="2118"/>
                  </a:cubicBezTo>
                  <a:cubicBezTo>
                    <a:pt x="3123" y="2118"/>
                    <a:pt x="3339" y="2311"/>
                    <a:pt x="3533" y="2311"/>
                  </a:cubicBezTo>
                  <a:cubicBezTo>
                    <a:pt x="3550" y="2311"/>
                    <a:pt x="3567" y="2309"/>
                    <a:pt x="3584" y="2306"/>
                  </a:cubicBezTo>
                  <a:cubicBezTo>
                    <a:pt x="3709" y="2306"/>
                    <a:pt x="3785" y="2156"/>
                    <a:pt x="3860" y="2030"/>
                  </a:cubicBezTo>
                  <a:cubicBezTo>
                    <a:pt x="3684" y="1805"/>
                    <a:pt x="3459" y="1629"/>
                    <a:pt x="3333" y="1479"/>
                  </a:cubicBezTo>
                  <a:cubicBezTo>
                    <a:pt x="3223" y="1341"/>
                    <a:pt x="3123" y="1281"/>
                    <a:pt x="3010" y="1281"/>
                  </a:cubicBezTo>
                  <a:cubicBezTo>
                    <a:pt x="2816" y="1281"/>
                    <a:pt x="2586" y="1460"/>
                    <a:pt x="2206" y="1730"/>
                  </a:cubicBezTo>
                  <a:cubicBezTo>
                    <a:pt x="2137" y="1777"/>
                    <a:pt x="2068" y="1798"/>
                    <a:pt x="2000" y="1798"/>
                  </a:cubicBezTo>
                  <a:cubicBezTo>
                    <a:pt x="1530" y="1798"/>
                    <a:pt x="1144" y="746"/>
                    <a:pt x="1429" y="0"/>
                  </a:cubicBezTo>
                  <a:close/>
                </a:path>
              </a:pathLst>
            </a:custGeom>
            <a:solidFill>
              <a:srgbClr val="E0A7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3"/>
            <p:cNvSpPr/>
            <p:nvPr/>
          </p:nvSpPr>
          <p:spPr>
            <a:xfrm>
              <a:off x="2238875" y="4306425"/>
              <a:ext cx="3775" cy="25"/>
            </a:xfrm>
            <a:custGeom>
              <a:rect b="b" l="l" r="r" t="t"/>
              <a:pathLst>
                <a:path extrusionOk="0" h="1" w="151">
                  <a:moveTo>
                    <a:pt x="0" y="1"/>
                  </a:moveTo>
                  <a:lnTo>
                    <a:pt x="50" y="1"/>
                  </a:lnTo>
                  <a:lnTo>
                    <a:pt x="0" y="1"/>
                  </a:lnTo>
                  <a:close/>
                  <a:moveTo>
                    <a:pt x="150" y="1"/>
                  </a:moveTo>
                  <a:lnTo>
                    <a:pt x="125" y="1"/>
                  </a:lnTo>
                  <a:lnTo>
                    <a:pt x="150" y="1"/>
                  </a:lnTo>
                  <a:close/>
                  <a:moveTo>
                    <a:pt x="125" y="1"/>
                  </a:moveTo>
                  <a:lnTo>
                    <a:pt x="125" y="1"/>
                  </a:lnTo>
                  <a:lnTo>
                    <a:pt x="125" y="1"/>
                  </a:lnTo>
                  <a:lnTo>
                    <a:pt x="125" y="1"/>
                  </a:lnTo>
                  <a:close/>
                </a:path>
              </a:pathLst>
            </a:custGeom>
            <a:solidFill>
              <a:srgbClr val="4A05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3"/>
            <p:cNvSpPr/>
            <p:nvPr/>
          </p:nvSpPr>
          <p:spPr>
            <a:xfrm>
              <a:off x="2135475" y="4306425"/>
              <a:ext cx="108425" cy="26975"/>
            </a:xfrm>
            <a:custGeom>
              <a:rect b="b" l="l" r="r" t="t"/>
              <a:pathLst>
                <a:path extrusionOk="0" h="1079" w="4337">
                  <a:moveTo>
                    <a:pt x="4136" y="1"/>
                  </a:moveTo>
                  <a:cubicBezTo>
                    <a:pt x="4136" y="51"/>
                    <a:pt x="4136" y="101"/>
                    <a:pt x="4136" y="151"/>
                  </a:cubicBezTo>
                  <a:cubicBezTo>
                    <a:pt x="4211" y="101"/>
                    <a:pt x="4261" y="51"/>
                    <a:pt x="4337" y="1"/>
                  </a:cubicBezTo>
                  <a:close/>
                  <a:moveTo>
                    <a:pt x="3835" y="1"/>
                  </a:moveTo>
                  <a:lnTo>
                    <a:pt x="3835" y="1"/>
                  </a:lnTo>
                  <a:cubicBezTo>
                    <a:pt x="2357" y="26"/>
                    <a:pt x="677" y="126"/>
                    <a:pt x="1" y="151"/>
                  </a:cubicBezTo>
                  <a:cubicBezTo>
                    <a:pt x="76" y="402"/>
                    <a:pt x="176" y="728"/>
                    <a:pt x="327" y="1078"/>
                  </a:cubicBezTo>
                  <a:lnTo>
                    <a:pt x="1103" y="1078"/>
                  </a:lnTo>
                  <a:lnTo>
                    <a:pt x="953" y="452"/>
                  </a:lnTo>
                  <a:cubicBezTo>
                    <a:pt x="1103" y="427"/>
                    <a:pt x="1254" y="402"/>
                    <a:pt x="1379" y="352"/>
                  </a:cubicBezTo>
                  <a:cubicBezTo>
                    <a:pt x="1479" y="552"/>
                    <a:pt x="1630" y="803"/>
                    <a:pt x="1805" y="1028"/>
                  </a:cubicBezTo>
                  <a:cubicBezTo>
                    <a:pt x="2582" y="903"/>
                    <a:pt x="3209" y="677"/>
                    <a:pt x="3660" y="427"/>
                  </a:cubicBezTo>
                  <a:cubicBezTo>
                    <a:pt x="3760" y="276"/>
                    <a:pt x="3810" y="126"/>
                    <a:pt x="3835" y="1"/>
                  </a:cubicBezTo>
                  <a:close/>
                </a:path>
              </a:pathLst>
            </a:custGeom>
            <a:solidFill>
              <a:srgbClr val="A878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3"/>
            <p:cNvSpPr/>
            <p:nvPr/>
          </p:nvSpPr>
          <p:spPr>
            <a:xfrm>
              <a:off x="2159300" y="4315200"/>
              <a:ext cx="21325" cy="18200"/>
            </a:xfrm>
            <a:custGeom>
              <a:rect b="b" l="l" r="r" t="t"/>
              <a:pathLst>
                <a:path extrusionOk="0" h="728" w="853">
                  <a:moveTo>
                    <a:pt x="426" y="1"/>
                  </a:moveTo>
                  <a:cubicBezTo>
                    <a:pt x="301" y="51"/>
                    <a:pt x="150" y="76"/>
                    <a:pt x="0" y="101"/>
                  </a:cubicBezTo>
                  <a:lnTo>
                    <a:pt x="150" y="727"/>
                  </a:lnTo>
                  <a:cubicBezTo>
                    <a:pt x="401" y="727"/>
                    <a:pt x="627" y="702"/>
                    <a:pt x="852" y="677"/>
                  </a:cubicBezTo>
                  <a:cubicBezTo>
                    <a:pt x="677" y="452"/>
                    <a:pt x="526" y="201"/>
                    <a:pt x="426" y="1"/>
                  </a:cubicBezTo>
                  <a:close/>
                </a:path>
              </a:pathLst>
            </a:custGeom>
            <a:solidFill>
              <a:srgbClr val="A43A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3"/>
            <p:cNvSpPr/>
            <p:nvPr/>
          </p:nvSpPr>
          <p:spPr>
            <a:xfrm>
              <a:off x="2226950" y="4306425"/>
              <a:ext cx="11950" cy="10675"/>
            </a:xfrm>
            <a:custGeom>
              <a:rect b="b" l="l" r="r" t="t"/>
              <a:pathLst>
                <a:path extrusionOk="0" h="427" w="478">
                  <a:moveTo>
                    <a:pt x="176" y="1"/>
                  </a:moveTo>
                  <a:cubicBezTo>
                    <a:pt x="151" y="126"/>
                    <a:pt x="101" y="276"/>
                    <a:pt x="1" y="427"/>
                  </a:cubicBezTo>
                  <a:cubicBezTo>
                    <a:pt x="176" y="327"/>
                    <a:pt x="352" y="251"/>
                    <a:pt x="477" y="151"/>
                  </a:cubicBezTo>
                  <a:cubicBezTo>
                    <a:pt x="477" y="101"/>
                    <a:pt x="477" y="51"/>
                    <a:pt x="477" y="1"/>
                  </a:cubicBezTo>
                  <a:close/>
                </a:path>
              </a:pathLst>
            </a:custGeom>
            <a:solidFill>
              <a:srgbClr val="A43A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3"/>
            <p:cNvSpPr/>
            <p:nvPr/>
          </p:nvSpPr>
          <p:spPr>
            <a:xfrm>
              <a:off x="2169950" y="4245025"/>
              <a:ext cx="61425" cy="101525"/>
            </a:xfrm>
            <a:custGeom>
              <a:rect b="b" l="l" r="r" t="t"/>
              <a:pathLst>
                <a:path extrusionOk="0" h="4061" w="2457">
                  <a:moveTo>
                    <a:pt x="2331" y="1"/>
                  </a:moveTo>
                  <a:cubicBezTo>
                    <a:pt x="1955" y="878"/>
                    <a:pt x="927" y="2231"/>
                    <a:pt x="401" y="2607"/>
                  </a:cubicBezTo>
                  <a:cubicBezTo>
                    <a:pt x="351" y="2632"/>
                    <a:pt x="301" y="2657"/>
                    <a:pt x="251" y="2707"/>
                  </a:cubicBezTo>
                  <a:cubicBezTo>
                    <a:pt x="176" y="2732"/>
                    <a:pt x="75" y="2783"/>
                    <a:pt x="0" y="2808"/>
                  </a:cubicBezTo>
                  <a:cubicBezTo>
                    <a:pt x="75" y="2983"/>
                    <a:pt x="201" y="3158"/>
                    <a:pt x="326" y="3334"/>
                  </a:cubicBezTo>
                  <a:cubicBezTo>
                    <a:pt x="577" y="3685"/>
                    <a:pt x="877" y="4011"/>
                    <a:pt x="1153" y="4061"/>
                  </a:cubicBezTo>
                  <a:cubicBezTo>
                    <a:pt x="1203" y="4061"/>
                    <a:pt x="1253" y="4061"/>
                    <a:pt x="1303" y="4036"/>
                  </a:cubicBezTo>
                  <a:cubicBezTo>
                    <a:pt x="1654" y="3885"/>
                    <a:pt x="2206" y="3133"/>
                    <a:pt x="2381" y="2657"/>
                  </a:cubicBezTo>
                  <a:cubicBezTo>
                    <a:pt x="2431" y="2582"/>
                    <a:pt x="2456" y="2507"/>
                    <a:pt x="2456" y="2432"/>
                  </a:cubicBezTo>
                  <a:cubicBezTo>
                    <a:pt x="2456" y="2331"/>
                    <a:pt x="2456" y="2106"/>
                    <a:pt x="2431" y="1830"/>
                  </a:cubicBezTo>
                  <a:cubicBezTo>
                    <a:pt x="2406" y="1279"/>
                    <a:pt x="2356" y="502"/>
                    <a:pt x="2331"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3"/>
            <p:cNvSpPr/>
            <p:nvPr/>
          </p:nvSpPr>
          <p:spPr>
            <a:xfrm>
              <a:off x="2169950" y="4245025"/>
              <a:ext cx="61425" cy="83350"/>
            </a:xfrm>
            <a:custGeom>
              <a:rect b="b" l="l" r="r" t="t"/>
              <a:pathLst>
                <a:path extrusionOk="0" h="3334" w="2457">
                  <a:moveTo>
                    <a:pt x="2331" y="1"/>
                  </a:moveTo>
                  <a:cubicBezTo>
                    <a:pt x="1955" y="878"/>
                    <a:pt x="927" y="2231"/>
                    <a:pt x="401" y="2607"/>
                  </a:cubicBezTo>
                  <a:cubicBezTo>
                    <a:pt x="351" y="2632"/>
                    <a:pt x="301" y="2657"/>
                    <a:pt x="251" y="2707"/>
                  </a:cubicBezTo>
                  <a:cubicBezTo>
                    <a:pt x="176" y="2732"/>
                    <a:pt x="75" y="2783"/>
                    <a:pt x="0" y="2808"/>
                  </a:cubicBezTo>
                  <a:cubicBezTo>
                    <a:pt x="75" y="2983"/>
                    <a:pt x="201" y="3158"/>
                    <a:pt x="326" y="3334"/>
                  </a:cubicBezTo>
                  <a:cubicBezTo>
                    <a:pt x="927" y="3259"/>
                    <a:pt x="1780" y="3058"/>
                    <a:pt x="2381" y="2657"/>
                  </a:cubicBezTo>
                  <a:cubicBezTo>
                    <a:pt x="2431" y="2582"/>
                    <a:pt x="2456" y="2507"/>
                    <a:pt x="2456" y="2432"/>
                  </a:cubicBezTo>
                  <a:cubicBezTo>
                    <a:pt x="2456" y="2331"/>
                    <a:pt x="2456" y="2106"/>
                    <a:pt x="2431" y="1830"/>
                  </a:cubicBezTo>
                  <a:cubicBezTo>
                    <a:pt x="2406" y="1279"/>
                    <a:pt x="2356" y="502"/>
                    <a:pt x="2331"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3"/>
            <p:cNvSpPr/>
            <p:nvPr/>
          </p:nvSpPr>
          <p:spPr>
            <a:xfrm>
              <a:off x="2049650" y="4084125"/>
              <a:ext cx="202325" cy="234075"/>
            </a:xfrm>
            <a:custGeom>
              <a:rect b="b" l="l" r="r" t="t"/>
              <a:pathLst>
                <a:path extrusionOk="0" h="9363" w="8093">
                  <a:moveTo>
                    <a:pt x="3803" y="1"/>
                  </a:moveTo>
                  <a:cubicBezTo>
                    <a:pt x="3380" y="1"/>
                    <a:pt x="2886" y="80"/>
                    <a:pt x="2306" y="271"/>
                  </a:cubicBezTo>
                  <a:cubicBezTo>
                    <a:pt x="0" y="1023"/>
                    <a:pt x="376" y="3680"/>
                    <a:pt x="451" y="4557"/>
                  </a:cubicBezTo>
                  <a:cubicBezTo>
                    <a:pt x="526" y="5434"/>
                    <a:pt x="1454" y="8191"/>
                    <a:pt x="2331" y="8843"/>
                  </a:cubicBezTo>
                  <a:cubicBezTo>
                    <a:pt x="2813" y="9199"/>
                    <a:pt x="3470" y="9362"/>
                    <a:pt x="4054" y="9362"/>
                  </a:cubicBezTo>
                  <a:cubicBezTo>
                    <a:pt x="4168" y="9362"/>
                    <a:pt x="4279" y="9356"/>
                    <a:pt x="4386" y="9344"/>
                  </a:cubicBezTo>
                  <a:cubicBezTo>
                    <a:pt x="4536" y="9319"/>
                    <a:pt x="4662" y="9294"/>
                    <a:pt x="4812" y="9244"/>
                  </a:cubicBezTo>
                  <a:cubicBezTo>
                    <a:pt x="4887" y="9219"/>
                    <a:pt x="4988" y="9168"/>
                    <a:pt x="5063" y="9143"/>
                  </a:cubicBezTo>
                  <a:cubicBezTo>
                    <a:pt x="5113" y="9093"/>
                    <a:pt x="5163" y="9068"/>
                    <a:pt x="5213" y="9043"/>
                  </a:cubicBezTo>
                  <a:cubicBezTo>
                    <a:pt x="5338" y="8943"/>
                    <a:pt x="5514" y="8792"/>
                    <a:pt x="5689" y="8592"/>
                  </a:cubicBezTo>
                  <a:cubicBezTo>
                    <a:pt x="6216" y="8016"/>
                    <a:pt x="6867" y="7113"/>
                    <a:pt x="7143" y="6437"/>
                  </a:cubicBezTo>
                  <a:cubicBezTo>
                    <a:pt x="7218" y="6261"/>
                    <a:pt x="7243" y="6111"/>
                    <a:pt x="7268" y="5985"/>
                  </a:cubicBezTo>
                  <a:cubicBezTo>
                    <a:pt x="7268" y="5985"/>
                    <a:pt x="7920" y="5760"/>
                    <a:pt x="8020" y="4983"/>
                  </a:cubicBezTo>
                  <a:cubicBezTo>
                    <a:pt x="8092" y="4240"/>
                    <a:pt x="8072" y="3222"/>
                    <a:pt x="7610" y="3222"/>
                  </a:cubicBezTo>
                  <a:cubicBezTo>
                    <a:pt x="7589" y="3222"/>
                    <a:pt x="7567" y="3224"/>
                    <a:pt x="7544" y="3229"/>
                  </a:cubicBezTo>
                  <a:cubicBezTo>
                    <a:pt x="7343" y="3279"/>
                    <a:pt x="7243" y="3354"/>
                    <a:pt x="7193" y="3429"/>
                  </a:cubicBezTo>
                  <a:cubicBezTo>
                    <a:pt x="7168" y="3479"/>
                    <a:pt x="7168" y="3554"/>
                    <a:pt x="7143" y="3604"/>
                  </a:cubicBezTo>
                  <a:lnTo>
                    <a:pt x="7168" y="3655"/>
                  </a:lnTo>
                  <a:lnTo>
                    <a:pt x="7143" y="3630"/>
                  </a:lnTo>
                  <a:lnTo>
                    <a:pt x="7143" y="3630"/>
                  </a:lnTo>
                  <a:cubicBezTo>
                    <a:pt x="7093" y="4056"/>
                    <a:pt x="7193" y="4682"/>
                    <a:pt x="7193" y="4682"/>
                  </a:cubicBezTo>
                  <a:cubicBezTo>
                    <a:pt x="7193" y="4682"/>
                    <a:pt x="6968" y="4406"/>
                    <a:pt x="6567" y="4131"/>
                  </a:cubicBezTo>
                  <a:cubicBezTo>
                    <a:pt x="6166" y="3855"/>
                    <a:pt x="6090" y="3479"/>
                    <a:pt x="6140" y="3028"/>
                  </a:cubicBezTo>
                  <a:cubicBezTo>
                    <a:pt x="6191" y="2552"/>
                    <a:pt x="6216" y="1775"/>
                    <a:pt x="6140" y="1399"/>
                  </a:cubicBezTo>
                  <a:lnTo>
                    <a:pt x="6065" y="1274"/>
                  </a:lnTo>
                  <a:cubicBezTo>
                    <a:pt x="5915" y="1073"/>
                    <a:pt x="5739" y="848"/>
                    <a:pt x="5539" y="647"/>
                  </a:cubicBezTo>
                  <a:cubicBezTo>
                    <a:pt x="5145" y="286"/>
                    <a:pt x="4602" y="1"/>
                    <a:pt x="3803"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3"/>
            <p:cNvSpPr/>
            <p:nvPr/>
          </p:nvSpPr>
          <p:spPr>
            <a:xfrm>
              <a:off x="2184350" y="4100300"/>
              <a:ext cx="67625" cy="198625"/>
            </a:xfrm>
            <a:custGeom>
              <a:rect b="b" l="l" r="r" t="t"/>
              <a:pathLst>
                <a:path extrusionOk="0" h="7945" w="2705">
                  <a:moveTo>
                    <a:pt x="151" y="0"/>
                  </a:moveTo>
                  <a:lnTo>
                    <a:pt x="151" y="0"/>
                  </a:lnTo>
                  <a:cubicBezTo>
                    <a:pt x="427" y="1028"/>
                    <a:pt x="502" y="1930"/>
                    <a:pt x="276" y="2607"/>
                  </a:cubicBezTo>
                  <a:cubicBezTo>
                    <a:pt x="1" y="3409"/>
                    <a:pt x="928" y="3659"/>
                    <a:pt x="1003" y="5013"/>
                  </a:cubicBezTo>
                  <a:cubicBezTo>
                    <a:pt x="1053" y="6015"/>
                    <a:pt x="552" y="7318"/>
                    <a:pt x="301" y="7945"/>
                  </a:cubicBezTo>
                  <a:cubicBezTo>
                    <a:pt x="828" y="7369"/>
                    <a:pt x="1479" y="6466"/>
                    <a:pt x="1755" y="5790"/>
                  </a:cubicBezTo>
                  <a:cubicBezTo>
                    <a:pt x="1830" y="5614"/>
                    <a:pt x="1855" y="5464"/>
                    <a:pt x="1880" y="5338"/>
                  </a:cubicBezTo>
                  <a:cubicBezTo>
                    <a:pt x="1880" y="5338"/>
                    <a:pt x="2532" y="5113"/>
                    <a:pt x="2632" y="4336"/>
                  </a:cubicBezTo>
                  <a:cubicBezTo>
                    <a:pt x="2704" y="3593"/>
                    <a:pt x="2684" y="2575"/>
                    <a:pt x="2222" y="2575"/>
                  </a:cubicBezTo>
                  <a:cubicBezTo>
                    <a:pt x="2201" y="2575"/>
                    <a:pt x="2179" y="2577"/>
                    <a:pt x="2156" y="2582"/>
                  </a:cubicBezTo>
                  <a:cubicBezTo>
                    <a:pt x="1955" y="2632"/>
                    <a:pt x="1855" y="2707"/>
                    <a:pt x="1805" y="2782"/>
                  </a:cubicBezTo>
                  <a:cubicBezTo>
                    <a:pt x="1780" y="2832"/>
                    <a:pt x="1780" y="2907"/>
                    <a:pt x="1755" y="2957"/>
                  </a:cubicBezTo>
                  <a:lnTo>
                    <a:pt x="1780" y="3008"/>
                  </a:lnTo>
                  <a:lnTo>
                    <a:pt x="1755" y="2983"/>
                  </a:lnTo>
                  <a:lnTo>
                    <a:pt x="1755" y="2983"/>
                  </a:lnTo>
                  <a:cubicBezTo>
                    <a:pt x="1705" y="3409"/>
                    <a:pt x="1805" y="4035"/>
                    <a:pt x="1805" y="4035"/>
                  </a:cubicBezTo>
                  <a:cubicBezTo>
                    <a:pt x="1805" y="4035"/>
                    <a:pt x="1580" y="3759"/>
                    <a:pt x="1179" y="3484"/>
                  </a:cubicBezTo>
                  <a:cubicBezTo>
                    <a:pt x="778" y="3208"/>
                    <a:pt x="702" y="2832"/>
                    <a:pt x="752" y="2381"/>
                  </a:cubicBezTo>
                  <a:cubicBezTo>
                    <a:pt x="803" y="1905"/>
                    <a:pt x="828" y="1128"/>
                    <a:pt x="752" y="752"/>
                  </a:cubicBezTo>
                  <a:lnTo>
                    <a:pt x="677" y="627"/>
                  </a:lnTo>
                  <a:cubicBezTo>
                    <a:pt x="527" y="426"/>
                    <a:pt x="351" y="201"/>
                    <a:pt x="151"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3"/>
            <p:cNvSpPr/>
            <p:nvPr/>
          </p:nvSpPr>
          <p:spPr>
            <a:xfrm>
              <a:off x="2228850" y="4176100"/>
              <a:ext cx="25" cy="25"/>
            </a:xfrm>
            <a:custGeom>
              <a:rect b="b" l="l" r="r" t="t"/>
              <a:pathLst>
                <a:path extrusionOk="0" h="1" w="1">
                  <a:moveTo>
                    <a:pt x="0" y="1"/>
                  </a:moveTo>
                  <a:lnTo>
                    <a:pt x="0" y="1"/>
                  </a:lnTo>
                  <a:lnTo>
                    <a:pt x="0" y="1"/>
                  </a:ln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3"/>
            <p:cNvSpPr/>
            <p:nvPr/>
          </p:nvSpPr>
          <p:spPr>
            <a:xfrm>
              <a:off x="2228200" y="4169850"/>
              <a:ext cx="1300" cy="4400"/>
            </a:xfrm>
            <a:custGeom>
              <a:rect b="b" l="l" r="r" t="t"/>
              <a:pathLst>
                <a:path extrusionOk="0" h="176" w="52">
                  <a:moveTo>
                    <a:pt x="51" y="0"/>
                  </a:moveTo>
                  <a:cubicBezTo>
                    <a:pt x="1" y="75"/>
                    <a:pt x="1" y="125"/>
                    <a:pt x="1" y="175"/>
                  </a:cubicBezTo>
                  <a:cubicBezTo>
                    <a:pt x="26" y="125"/>
                    <a:pt x="26" y="50"/>
                    <a:pt x="51" y="0"/>
                  </a:cubicBezTo>
                  <a:close/>
                </a:path>
              </a:pathLst>
            </a:custGeom>
            <a:solidFill>
              <a:srgbClr val="8715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3"/>
            <p:cNvSpPr/>
            <p:nvPr/>
          </p:nvSpPr>
          <p:spPr>
            <a:xfrm>
              <a:off x="2201900" y="4119075"/>
              <a:ext cx="27600" cy="82125"/>
            </a:xfrm>
            <a:custGeom>
              <a:rect b="b" l="l" r="r" t="t"/>
              <a:pathLst>
                <a:path extrusionOk="0" h="3285" w="1104">
                  <a:moveTo>
                    <a:pt x="50" y="1"/>
                  </a:moveTo>
                  <a:lnTo>
                    <a:pt x="50" y="1"/>
                  </a:lnTo>
                  <a:cubicBezTo>
                    <a:pt x="126" y="377"/>
                    <a:pt x="101" y="1154"/>
                    <a:pt x="50" y="1630"/>
                  </a:cubicBezTo>
                  <a:cubicBezTo>
                    <a:pt x="0" y="2081"/>
                    <a:pt x="76" y="2457"/>
                    <a:pt x="477" y="2733"/>
                  </a:cubicBezTo>
                  <a:cubicBezTo>
                    <a:pt x="878" y="3008"/>
                    <a:pt x="1103" y="3284"/>
                    <a:pt x="1103" y="3284"/>
                  </a:cubicBezTo>
                  <a:cubicBezTo>
                    <a:pt x="1103" y="3284"/>
                    <a:pt x="1003" y="2658"/>
                    <a:pt x="1053" y="2232"/>
                  </a:cubicBezTo>
                  <a:lnTo>
                    <a:pt x="1053" y="2206"/>
                  </a:lnTo>
                  <a:cubicBezTo>
                    <a:pt x="1053" y="2156"/>
                    <a:pt x="1053" y="2106"/>
                    <a:pt x="1103" y="2031"/>
                  </a:cubicBezTo>
                  <a:cubicBezTo>
                    <a:pt x="1103" y="2031"/>
                    <a:pt x="1053" y="1354"/>
                    <a:pt x="727" y="878"/>
                  </a:cubicBezTo>
                  <a:cubicBezTo>
                    <a:pt x="426" y="427"/>
                    <a:pt x="51" y="1"/>
                    <a:pt x="50"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3"/>
            <p:cNvSpPr/>
            <p:nvPr/>
          </p:nvSpPr>
          <p:spPr>
            <a:xfrm>
              <a:off x="2137975" y="4162125"/>
              <a:ext cx="50150" cy="21350"/>
            </a:xfrm>
            <a:custGeom>
              <a:rect b="b" l="l" r="r" t="t"/>
              <a:pathLst>
                <a:path extrusionOk="0" h="854" w="2006">
                  <a:moveTo>
                    <a:pt x="1483" y="1"/>
                  </a:moveTo>
                  <a:cubicBezTo>
                    <a:pt x="1348" y="1"/>
                    <a:pt x="1181" y="18"/>
                    <a:pt x="978" y="58"/>
                  </a:cubicBezTo>
                  <a:cubicBezTo>
                    <a:pt x="227" y="234"/>
                    <a:pt x="1" y="685"/>
                    <a:pt x="51" y="835"/>
                  </a:cubicBezTo>
                  <a:cubicBezTo>
                    <a:pt x="55" y="848"/>
                    <a:pt x="65" y="853"/>
                    <a:pt x="81" y="853"/>
                  </a:cubicBezTo>
                  <a:cubicBezTo>
                    <a:pt x="160" y="853"/>
                    <a:pt x="397" y="710"/>
                    <a:pt x="878" y="585"/>
                  </a:cubicBezTo>
                  <a:cubicBezTo>
                    <a:pt x="1329" y="484"/>
                    <a:pt x="2006" y="484"/>
                    <a:pt x="1981" y="234"/>
                  </a:cubicBezTo>
                  <a:cubicBezTo>
                    <a:pt x="1981" y="124"/>
                    <a:pt x="1847" y="1"/>
                    <a:pt x="1483"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3"/>
            <p:cNvSpPr/>
            <p:nvPr/>
          </p:nvSpPr>
          <p:spPr>
            <a:xfrm>
              <a:off x="2060300" y="4184550"/>
              <a:ext cx="45425" cy="19575"/>
            </a:xfrm>
            <a:custGeom>
              <a:rect b="b" l="l" r="r" t="t"/>
              <a:pathLst>
                <a:path extrusionOk="0" h="783" w="1817">
                  <a:moveTo>
                    <a:pt x="1234" y="0"/>
                  </a:moveTo>
                  <a:cubicBezTo>
                    <a:pt x="1112" y="0"/>
                    <a:pt x="974" y="19"/>
                    <a:pt x="827" y="64"/>
                  </a:cubicBezTo>
                  <a:cubicBezTo>
                    <a:pt x="451" y="164"/>
                    <a:pt x="0" y="440"/>
                    <a:pt x="50" y="665"/>
                  </a:cubicBezTo>
                  <a:cubicBezTo>
                    <a:pt x="59" y="747"/>
                    <a:pt x="118" y="783"/>
                    <a:pt x="210" y="783"/>
                  </a:cubicBezTo>
                  <a:cubicBezTo>
                    <a:pt x="371" y="783"/>
                    <a:pt x="631" y="674"/>
                    <a:pt x="902" y="515"/>
                  </a:cubicBezTo>
                  <a:cubicBezTo>
                    <a:pt x="1328" y="289"/>
                    <a:pt x="1780" y="289"/>
                    <a:pt x="1780" y="289"/>
                  </a:cubicBezTo>
                  <a:cubicBezTo>
                    <a:pt x="1817" y="159"/>
                    <a:pt x="1590" y="0"/>
                    <a:pt x="1234"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3"/>
            <p:cNvSpPr/>
            <p:nvPr/>
          </p:nvSpPr>
          <p:spPr>
            <a:xfrm>
              <a:off x="2071575" y="4145400"/>
              <a:ext cx="68325" cy="20700"/>
            </a:xfrm>
            <a:custGeom>
              <a:rect b="b" l="l" r="r" t="t"/>
              <a:pathLst>
                <a:path extrusionOk="0" h="828" w="2733">
                  <a:moveTo>
                    <a:pt x="2682" y="1"/>
                  </a:moveTo>
                  <a:cubicBezTo>
                    <a:pt x="2658" y="25"/>
                    <a:pt x="2026" y="353"/>
                    <a:pt x="1396" y="353"/>
                  </a:cubicBezTo>
                  <a:cubicBezTo>
                    <a:pt x="1374" y="353"/>
                    <a:pt x="1351" y="352"/>
                    <a:pt x="1329" y="351"/>
                  </a:cubicBezTo>
                  <a:cubicBezTo>
                    <a:pt x="652" y="351"/>
                    <a:pt x="276" y="577"/>
                    <a:pt x="0" y="752"/>
                  </a:cubicBezTo>
                  <a:lnTo>
                    <a:pt x="50" y="828"/>
                  </a:lnTo>
                  <a:cubicBezTo>
                    <a:pt x="326" y="652"/>
                    <a:pt x="677" y="452"/>
                    <a:pt x="1329" y="452"/>
                  </a:cubicBezTo>
                  <a:cubicBezTo>
                    <a:pt x="1350" y="453"/>
                    <a:pt x="1372" y="453"/>
                    <a:pt x="1394" y="453"/>
                  </a:cubicBezTo>
                  <a:cubicBezTo>
                    <a:pt x="2048" y="453"/>
                    <a:pt x="2683" y="101"/>
                    <a:pt x="2707" y="101"/>
                  </a:cubicBezTo>
                  <a:lnTo>
                    <a:pt x="2732" y="26"/>
                  </a:lnTo>
                  <a:lnTo>
                    <a:pt x="2682"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3"/>
            <p:cNvSpPr/>
            <p:nvPr/>
          </p:nvSpPr>
          <p:spPr>
            <a:xfrm>
              <a:off x="2106650" y="4199925"/>
              <a:ext cx="30100" cy="62675"/>
            </a:xfrm>
            <a:custGeom>
              <a:rect b="b" l="l" r="r" t="t"/>
              <a:pathLst>
                <a:path extrusionOk="0" h="2507" w="1204">
                  <a:moveTo>
                    <a:pt x="51" y="0"/>
                  </a:moveTo>
                  <a:lnTo>
                    <a:pt x="1" y="50"/>
                  </a:lnTo>
                  <a:lnTo>
                    <a:pt x="1" y="2456"/>
                  </a:lnTo>
                  <a:lnTo>
                    <a:pt x="26" y="2506"/>
                  </a:lnTo>
                  <a:lnTo>
                    <a:pt x="76" y="2506"/>
                  </a:lnTo>
                  <a:cubicBezTo>
                    <a:pt x="126" y="2481"/>
                    <a:pt x="953" y="1955"/>
                    <a:pt x="1204" y="1579"/>
                  </a:cubicBezTo>
                  <a:lnTo>
                    <a:pt x="1179" y="1504"/>
                  </a:lnTo>
                  <a:lnTo>
                    <a:pt x="1129" y="1529"/>
                  </a:lnTo>
                  <a:cubicBezTo>
                    <a:pt x="928" y="1830"/>
                    <a:pt x="327" y="2231"/>
                    <a:pt x="101" y="2381"/>
                  </a:cubicBezTo>
                  <a:lnTo>
                    <a:pt x="101" y="50"/>
                  </a:lnTo>
                  <a:lnTo>
                    <a:pt x="5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3"/>
            <p:cNvSpPr/>
            <p:nvPr/>
          </p:nvSpPr>
          <p:spPr>
            <a:xfrm>
              <a:off x="2230100" y="4177975"/>
              <a:ext cx="10675" cy="32625"/>
            </a:xfrm>
            <a:custGeom>
              <a:rect b="b" l="l" r="r" t="t"/>
              <a:pathLst>
                <a:path extrusionOk="0" h="1305" w="427">
                  <a:moveTo>
                    <a:pt x="426" y="1"/>
                  </a:moveTo>
                  <a:lnTo>
                    <a:pt x="351" y="26"/>
                  </a:lnTo>
                  <a:cubicBezTo>
                    <a:pt x="351" y="26"/>
                    <a:pt x="0" y="552"/>
                    <a:pt x="50" y="1254"/>
                  </a:cubicBezTo>
                  <a:lnTo>
                    <a:pt x="100" y="1304"/>
                  </a:lnTo>
                  <a:lnTo>
                    <a:pt x="151" y="1254"/>
                  </a:lnTo>
                  <a:cubicBezTo>
                    <a:pt x="100" y="577"/>
                    <a:pt x="426" y="76"/>
                    <a:pt x="426" y="76"/>
                  </a:cubicBezTo>
                  <a:lnTo>
                    <a:pt x="42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3"/>
            <p:cNvSpPr/>
            <p:nvPr/>
          </p:nvSpPr>
          <p:spPr>
            <a:xfrm>
              <a:off x="2231350" y="4188000"/>
              <a:ext cx="12550" cy="16325"/>
            </a:xfrm>
            <a:custGeom>
              <a:rect b="b" l="l" r="r" t="t"/>
              <a:pathLst>
                <a:path extrusionOk="0" h="653" w="502">
                  <a:moveTo>
                    <a:pt x="226" y="1"/>
                  </a:moveTo>
                  <a:lnTo>
                    <a:pt x="151" y="26"/>
                  </a:lnTo>
                  <a:lnTo>
                    <a:pt x="176" y="101"/>
                  </a:lnTo>
                  <a:cubicBezTo>
                    <a:pt x="176" y="101"/>
                    <a:pt x="401" y="226"/>
                    <a:pt x="301" y="402"/>
                  </a:cubicBezTo>
                  <a:cubicBezTo>
                    <a:pt x="223" y="538"/>
                    <a:pt x="115" y="553"/>
                    <a:pt x="71" y="553"/>
                  </a:cubicBezTo>
                  <a:cubicBezTo>
                    <a:pt x="58" y="553"/>
                    <a:pt x="50" y="552"/>
                    <a:pt x="50" y="552"/>
                  </a:cubicBezTo>
                  <a:lnTo>
                    <a:pt x="0" y="577"/>
                  </a:lnTo>
                  <a:lnTo>
                    <a:pt x="25" y="652"/>
                  </a:lnTo>
                  <a:lnTo>
                    <a:pt x="75" y="652"/>
                  </a:lnTo>
                  <a:cubicBezTo>
                    <a:pt x="151" y="652"/>
                    <a:pt x="276" y="627"/>
                    <a:pt x="376" y="452"/>
                  </a:cubicBezTo>
                  <a:cubicBezTo>
                    <a:pt x="502" y="251"/>
                    <a:pt x="326" y="76"/>
                    <a:pt x="226"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3"/>
            <p:cNvSpPr/>
            <p:nvPr/>
          </p:nvSpPr>
          <p:spPr>
            <a:xfrm>
              <a:off x="2128600" y="4188000"/>
              <a:ext cx="53900" cy="47650"/>
            </a:xfrm>
            <a:custGeom>
              <a:rect b="b" l="l" r="r" t="t"/>
              <a:pathLst>
                <a:path extrusionOk="0" h="1906" w="2156">
                  <a:moveTo>
                    <a:pt x="1679" y="101"/>
                  </a:moveTo>
                  <a:lnTo>
                    <a:pt x="2030" y="1229"/>
                  </a:lnTo>
                  <a:cubicBezTo>
                    <a:pt x="952" y="1605"/>
                    <a:pt x="576" y="1755"/>
                    <a:pt x="451" y="1805"/>
                  </a:cubicBezTo>
                  <a:cubicBezTo>
                    <a:pt x="376" y="1605"/>
                    <a:pt x="175" y="903"/>
                    <a:pt x="100" y="678"/>
                  </a:cubicBezTo>
                  <a:lnTo>
                    <a:pt x="1679" y="101"/>
                  </a:lnTo>
                  <a:close/>
                  <a:moveTo>
                    <a:pt x="1704" y="1"/>
                  </a:moveTo>
                  <a:lnTo>
                    <a:pt x="25" y="602"/>
                  </a:lnTo>
                  <a:lnTo>
                    <a:pt x="0" y="652"/>
                  </a:lnTo>
                  <a:cubicBezTo>
                    <a:pt x="150" y="1129"/>
                    <a:pt x="351" y="1830"/>
                    <a:pt x="376" y="1881"/>
                  </a:cubicBezTo>
                  <a:lnTo>
                    <a:pt x="401" y="1906"/>
                  </a:lnTo>
                  <a:lnTo>
                    <a:pt x="451" y="1906"/>
                  </a:lnTo>
                  <a:cubicBezTo>
                    <a:pt x="526" y="1855"/>
                    <a:pt x="1479" y="1530"/>
                    <a:pt x="2105" y="1304"/>
                  </a:cubicBezTo>
                  <a:lnTo>
                    <a:pt x="2155" y="1254"/>
                  </a:lnTo>
                  <a:lnTo>
                    <a:pt x="1779" y="26"/>
                  </a:lnTo>
                  <a:lnTo>
                    <a:pt x="1754"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3"/>
            <p:cNvSpPr/>
            <p:nvPr/>
          </p:nvSpPr>
          <p:spPr>
            <a:xfrm>
              <a:off x="2064675" y="4206800"/>
              <a:ext cx="44525" cy="48275"/>
            </a:xfrm>
            <a:custGeom>
              <a:rect b="b" l="l" r="r" t="t"/>
              <a:pathLst>
                <a:path extrusionOk="0" h="1931" w="1781">
                  <a:moveTo>
                    <a:pt x="1680" y="101"/>
                  </a:moveTo>
                  <a:lnTo>
                    <a:pt x="1680" y="1404"/>
                  </a:lnTo>
                  <a:lnTo>
                    <a:pt x="477" y="1805"/>
                  </a:lnTo>
                  <a:lnTo>
                    <a:pt x="101" y="602"/>
                  </a:lnTo>
                  <a:lnTo>
                    <a:pt x="1680" y="101"/>
                  </a:lnTo>
                  <a:close/>
                  <a:moveTo>
                    <a:pt x="1730" y="1"/>
                  </a:moveTo>
                  <a:lnTo>
                    <a:pt x="26" y="527"/>
                  </a:lnTo>
                  <a:lnTo>
                    <a:pt x="1" y="552"/>
                  </a:lnTo>
                  <a:lnTo>
                    <a:pt x="1" y="577"/>
                  </a:lnTo>
                  <a:lnTo>
                    <a:pt x="402" y="1880"/>
                  </a:lnTo>
                  <a:lnTo>
                    <a:pt x="427" y="1906"/>
                  </a:lnTo>
                  <a:lnTo>
                    <a:pt x="452" y="1931"/>
                  </a:lnTo>
                  <a:lnTo>
                    <a:pt x="477" y="1931"/>
                  </a:lnTo>
                  <a:lnTo>
                    <a:pt x="1755" y="1479"/>
                  </a:lnTo>
                  <a:lnTo>
                    <a:pt x="1780" y="1429"/>
                  </a:lnTo>
                  <a:lnTo>
                    <a:pt x="1780" y="51"/>
                  </a:lnTo>
                  <a:lnTo>
                    <a:pt x="1755"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3"/>
            <p:cNvSpPr/>
            <p:nvPr/>
          </p:nvSpPr>
          <p:spPr>
            <a:xfrm>
              <a:off x="2106650" y="4203050"/>
              <a:ext cx="24475" cy="6275"/>
            </a:xfrm>
            <a:custGeom>
              <a:rect b="b" l="l" r="r" t="t"/>
              <a:pathLst>
                <a:path extrusionOk="0" h="251" w="979">
                  <a:moveTo>
                    <a:pt x="928" y="0"/>
                  </a:moveTo>
                  <a:lnTo>
                    <a:pt x="51" y="151"/>
                  </a:lnTo>
                  <a:lnTo>
                    <a:pt x="1" y="201"/>
                  </a:lnTo>
                  <a:lnTo>
                    <a:pt x="51" y="251"/>
                  </a:lnTo>
                  <a:lnTo>
                    <a:pt x="76" y="251"/>
                  </a:lnTo>
                  <a:lnTo>
                    <a:pt x="928" y="101"/>
                  </a:lnTo>
                  <a:lnTo>
                    <a:pt x="978" y="25"/>
                  </a:lnTo>
                  <a:lnTo>
                    <a:pt x="928"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3"/>
            <p:cNvSpPr/>
            <p:nvPr/>
          </p:nvSpPr>
          <p:spPr>
            <a:xfrm>
              <a:off x="2172450" y="4179225"/>
              <a:ext cx="57050" cy="18200"/>
            </a:xfrm>
            <a:custGeom>
              <a:rect b="b" l="l" r="r" t="t"/>
              <a:pathLst>
                <a:path extrusionOk="0" h="728" w="2282">
                  <a:moveTo>
                    <a:pt x="2206" y="1"/>
                  </a:moveTo>
                  <a:lnTo>
                    <a:pt x="51" y="628"/>
                  </a:lnTo>
                  <a:lnTo>
                    <a:pt x="0" y="678"/>
                  </a:lnTo>
                  <a:lnTo>
                    <a:pt x="51" y="728"/>
                  </a:lnTo>
                  <a:lnTo>
                    <a:pt x="76" y="728"/>
                  </a:lnTo>
                  <a:lnTo>
                    <a:pt x="2231" y="101"/>
                  </a:lnTo>
                  <a:lnTo>
                    <a:pt x="2281" y="26"/>
                  </a:lnTo>
                  <a:lnTo>
                    <a:pt x="220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3"/>
            <p:cNvSpPr/>
            <p:nvPr/>
          </p:nvSpPr>
          <p:spPr>
            <a:xfrm>
              <a:off x="2128600" y="4255050"/>
              <a:ext cx="52025" cy="31975"/>
            </a:xfrm>
            <a:custGeom>
              <a:rect b="b" l="l" r="r" t="t"/>
              <a:pathLst>
                <a:path extrusionOk="0" h="1279" w="2081">
                  <a:moveTo>
                    <a:pt x="1930" y="1"/>
                  </a:moveTo>
                  <a:lnTo>
                    <a:pt x="25" y="928"/>
                  </a:lnTo>
                  <a:lnTo>
                    <a:pt x="0" y="953"/>
                  </a:lnTo>
                  <a:lnTo>
                    <a:pt x="25" y="1003"/>
                  </a:lnTo>
                  <a:cubicBezTo>
                    <a:pt x="25" y="1003"/>
                    <a:pt x="326" y="1279"/>
                    <a:pt x="752" y="1279"/>
                  </a:cubicBezTo>
                  <a:cubicBezTo>
                    <a:pt x="952" y="1279"/>
                    <a:pt x="1153" y="1229"/>
                    <a:pt x="1328" y="1103"/>
                  </a:cubicBezTo>
                  <a:cubicBezTo>
                    <a:pt x="2080" y="702"/>
                    <a:pt x="2005" y="51"/>
                    <a:pt x="2005" y="2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3"/>
            <p:cNvSpPr/>
            <p:nvPr/>
          </p:nvSpPr>
          <p:spPr>
            <a:xfrm>
              <a:off x="2087850" y="4203050"/>
              <a:ext cx="10050" cy="30150"/>
            </a:xfrm>
            <a:custGeom>
              <a:rect b="b" l="l" r="r" t="t"/>
              <a:pathLst>
                <a:path extrusionOk="0" h="1206" w="402">
                  <a:moveTo>
                    <a:pt x="101" y="0"/>
                  </a:moveTo>
                  <a:cubicBezTo>
                    <a:pt x="26" y="25"/>
                    <a:pt x="1" y="301"/>
                    <a:pt x="51" y="627"/>
                  </a:cubicBezTo>
                  <a:cubicBezTo>
                    <a:pt x="99" y="962"/>
                    <a:pt x="215" y="1205"/>
                    <a:pt x="291" y="1205"/>
                  </a:cubicBezTo>
                  <a:cubicBezTo>
                    <a:pt x="295" y="1205"/>
                    <a:pt x="298" y="1205"/>
                    <a:pt x="302" y="1203"/>
                  </a:cubicBezTo>
                  <a:cubicBezTo>
                    <a:pt x="377" y="1203"/>
                    <a:pt x="402" y="928"/>
                    <a:pt x="352" y="577"/>
                  </a:cubicBezTo>
                  <a:cubicBezTo>
                    <a:pt x="302" y="251"/>
                    <a:pt x="201" y="0"/>
                    <a:pt x="101"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3"/>
            <p:cNvSpPr/>
            <p:nvPr/>
          </p:nvSpPr>
          <p:spPr>
            <a:xfrm>
              <a:off x="2139875" y="4191100"/>
              <a:ext cx="10050" cy="30150"/>
            </a:xfrm>
            <a:custGeom>
              <a:rect b="b" l="l" r="r" t="t"/>
              <a:pathLst>
                <a:path extrusionOk="0" h="1206" w="402">
                  <a:moveTo>
                    <a:pt x="136" y="0"/>
                  </a:moveTo>
                  <a:cubicBezTo>
                    <a:pt x="132" y="0"/>
                    <a:pt x="129" y="1"/>
                    <a:pt x="125" y="2"/>
                  </a:cubicBezTo>
                  <a:cubicBezTo>
                    <a:pt x="25" y="2"/>
                    <a:pt x="0" y="278"/>
                    <a:pt x="50" y="629"/>
                  </a:cubicBezTo>
                  <a:cubicBezTo>
                    <a:pt x="100" y="955"/>
                    <a:pt x="226" y="1205"/>
                    <a:pt x="301" y="1205"/>
                  </a:cubicBezTo>
                  <a:cubicBezTo>
                    <a:pt x="376" y="1180"/>
                    <a:pt x="401" y="904"/>
                    <a:pt x="351" y="579"/>
                  </a:cubicBezTo>
                  <a:cubicBezTo>
                    <a:pt x="303" y="244"/>
                    <a:pt x="210" y="0"/>
                    <a:pt x="136"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3"/>
            <p:cNvSpPr/>
            <p:nvPr/>
          </p:nvSpPr>
          <p:spPr>
            <a:xfrm>
              <a:off x="2204400" y="4154175"/>
              <a:ext cx="14450" cy="22575"/>
            </a:xfrm>
            <a:custGeom>
              <a:rect b="b" l="l" r="r" t="t"/>
              <a:pathLst>
                <a:path extrusionOk="0" h="903" w="578">
                  <a:moveTo>
                    <a:pt x="1" y="0"/>
                  </a:moveTo>
                  <a:lnTo>
                    <a:pt x="1" y="76"/>
                  </a:lnTo>
                  <a:cubicBezTo>
                    <a:pt x="276" y="326"/>
                    <a:pt x="477" y="853"/>
                    <a:pt x="477" y="853"/>
                  </a:cubicBezTo>
                  <a:lnTo>
                    <a:pt x="527" y="903"/>
                  </a:lnTo>
                  <a:lnTo>
                    <a:pt x="552" y="878"/>
                  </a:lnTo>
                  <a:lnTo>
                    <a:pt x="577" y="828"/>
                  </a:lnTo>
                  <a:cubicBezTo>
                    <a:pt x="577" y="802"/>
                    <a:pt x="351" y="276"/>
                    <a:pt x="76" y="0"/>
                  </a:cubicBezTo>
                  <a:close/>
                </a:path>
              </a:pathLst>
            </a:custGeom>
            <a:solidFill>
              <a:srgbClr val="5B4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3"/>
            <p:cNvSpPr/>
            <p:nvPr/>
          </p:nvSpPr>
          <p:spPr>
            <a:xfrm>
              <a:off x="2200025" y="4134125"/>
              <a:ext cx="18825" cy="26975"/>
            </a:xfrm>
            <a:custGeom>
              <a:rect b="b" l="l" r="r" t="t"/>
              <a:pathLst>
                <a:path extrusionOk="0" h="1079" w="753">
                  <a:moveTo>
                    <a:pt x="0" y="0"/>
                  </a:moveTo>
                  <a:lnTo>
                    <a:pt x="0" y="76"/>
                  </a:lnTo>
                  <a:cubicBezTo>
                    <a:pt x="251" y="226"/>
                    <a:pt x="627" y="953"/>
                    <a:pt x="652" y="1053"/>
                  </a:cubicBezTo>
                  <a:lnTo>
                    <a:pt x="702" y="1078"/>
                  </a:lnTo>
                  <a:lnTo>
                    <a:pt x="727" y="1078"/>
                  </a:lnTo>
                  <a:lnTo>
                    <a:pt x="752" y="1003"/>
                  </a:lnTo>
                  <a:cubicBezTo>
                    <a:pt x="702" y="928"/>
                    <a:pt x="326" y="176"/>
                    <a:pt x="50" y="0"/>
                  </a:cubicBezTo>
                  <a:close/>
                </a:path>
              </a:pathLst>
            </a:custGeom>
            <a:solidFill>
              <a:srgbClr val="5B4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3"/>
            <p:cNvSpPr/>
            <p:nvPr/>
          </p:nvSpPr>
          <p:spPr>
            <a:xfrm>
              <a:off x="2045250" y="4547675"/>
              <a:ext cx="85875" cy="84700"/>
            </a:xfrm>
            <a:custGeom>
              <a:rect b="b" l="l" r="r" t="t"/>
              <a:pathLst>
                <a:path extrusionOk="0" h="3388" w="3435">
                  <a:moveTo>
                    <a:pt x="1753" y="1"/>
                  </a:moveTo>
                  <a:cubicBezTo>
                    <a:pt x="1649" y="1"/>
                    <a:pt x="1541" y="9"/>
                    <a:pt x="1429" y="25"/>
                  </a:cubicBezTo>
                  <a:cubicBezTo>
                    <a:pt x="753" y="125"/>
                    <a:pt x="1" y="1754"/>
                    <a:pt x="101" y="2055"/>
                  </a:cubicBezTo>
                  <a:cubicBezTo>
                    <a:pt x="113" y="2089"/>
                    <a:pt x="138" y="2103"/>
                    <a:pt x="172" y="2103"/>
                  </a:cubicBezTo>
                  <a:cubicBezTo>
                    <a:pt x="407" y="2103"/>
                    <a:pt x="1086" y="1421"/>
                    <a:pt x="1234" y="1421"/>
                  </a:cubicBezTo>
                  <a:cubicBezTo>
                    <a:pt x="1242" y="1421"/>
                    <a:pt x="1249" y="1424"/>
                    <a:pt x="1254" y="1428"/>
                  </a:cubicBezTo>
                  <a:cubicBezTo>
                    <a:pt x="1327" y="1526"/>
                    <a:pt x="1472" y="3362"/>
                    <a:pt x="1781" y="3362"/>
                  </a:cubicBezTo>
                  <a:cubicBezTo>
                    <a:pt x="1789" y="3362"/>
                    <a:pt x="1797" y="3361"/>
                    <a:pt x="1805" y="3358"/>
                  </a:cubicBezTo>
                  <a:cubicBezTo>
                    <a:pt x="1880" y="3308"/>
                    <a:pt x="1956" y="3208"/>
                    <a:pt x="2006" y="3058"/>
                  </a:cubicBezTo>
                  <a:cubicBezTo>
                    <a:pt x="2081" y="2782"/>
                    <a:pt x="2081" y="2406"/>
                    <a:pt x="2081" y="2256"/>
                  </a:cubicBezTo>
                  <a:cubicBezTo>
                    <a:pt x="2081" y="2356"/>
                    <a:pt x="2106" y="2531"/>
                    <a:pt x="2131" y="2732"/>
                  </a:cubicBezTo>
                  <a:cubicBezTo>
                    <a:pt x="2131" y="2882"/>
                    <a:pt x="2156" y="3032"/>
                    <a:pt x="2181" y="3158"/>
                  </a:cubicBezTo>
                  <a:cubicBezTo>
                    <a:pt x="2226" y="3293"/>
                    <a:pt x="2271" y="3387"/>
                    <a:pt x="2334" y="3387"/>
                  </a:cubicBezTo>
                  <a:cubicBezTo>
                    <a:pt x="2341" y="3387"/>
                    <a:pt x="2349" y="3386"/>
                    <a:pt x="2357" y="3383"/>
                  </a:cubicBezTo>
                  <a:cubicBezTo>
                    <a:pt x="2532" y="3333"/>
                    <a:pt x="2682" y="2631"/>
                    <a:pt x="2732" y="2431"/>
                  </a:cubicBezTo>
                  <a:lnTo>
                    <a:pt x="2732" y="2381"/>
                  </a:lnTo>
                  <a:lnTo>
                    <a:pt x="2732" y="2356"/>
                  </a:lnTo>
                  <a:cubicBezTo>
                    <a:pt x="2732" y="2381"/>
                    <a:pt x="2732" y="2682"/>
                    <a:pt x="2808" y="2882"/>
                  </a:cubicBezTo>
                  <a:cubicBezTo>
                    <a:pt x="2850" y="3009"/>
                    <a:pt x="2911" y="3119"/>
                    <a:pt x="3004" y="3119"/>
                  </a:cubicBezTo>
                  <a:cubicBezTo>
                    <a:pt x="3021" y="3119"/>
                    <a:pt x="3039" y="3115"/>
                    <a:pt x="3058" y="3108"/>
                  </a:cubicBezTo>
                  <a:cubicBezTo>
                    <a:pt x="3359" y="3032"/>
                    <a:pt x="3434" y="1704"/>
                    <a:pt x="3134" y="977"/>
                  </a:cubicBezTo>
                  <a:cubicBezTo>
                    <a:pt x="3134" y="902"/>
                    <a:pt x="3083" y="852"/>
                    <a:pt x="3058" y="802"/>
                  </a:cubicBezTo>
                  <a:cubicBezTo>
                    <a:pt x="2742" y="233"/>
                    <a:pt x="2302" y="1"/>
                    <a:pt x="1753"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3"/>
            <p:cNvSpPr/>
            <p:nvPr/>
          </p:nvSpPr>
          <p:spPr>
            <a:xfrm>
              <a:off x="2099775" y="4607175"/>
              <a:ext cx="13800" cy="25200"/>
            </a:xfrm>
            <a:custGeom>
              <a:rect b="b" l="l" r="r" t="t"/>
              <a:pathLst>
                <a:path extrusionOk="0" h="1008" w="552">
                  <a:moveTo>
                    <a:pt x="551" y="1"/>
                  </a:moveTo>
                  <a:cubicBezTo>
                    <a:pt x="426" y="277"/>
                    <a:pt x="226" y="527"/>
                    <a:pt x="0" y="778"/>
                  </a:cubicBezTo>
                  <a:cubicBezTo>
                    <a:pt x="45" y="913"/>
                    <a:pt x="90" y="1007"/>
                    <a:pt x="153" y="1007"/>
                  </a:cubicBezTo>
                  <a:cubicBezTo>
                    <a:pt x="160" y="1007"/>
                    <a:pt x="168" y="1006"/>
                    <a:pt x="176" y="1003"/>
                  </a:cubicBezTo>
                  <a:cubicBezTo>
                    <a:pt x="351" y="953"/>
                    <a:pt x="501" y="251"/>
                    <a:pt x="551" y="51"/>
                  </a:cubicBezTo>
                  <a:lnTo>
                    <a:pt x="551" y="1"/>
                  </a:ln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3"/>
            <p:cNvSpPr/>
            <p:nvPr/>
          </p:nvSpPr>
          <p:spPr>
            <a:xfrm>
              <a:off x="2113550" y="4572100"/>
              <a:ext cx="17575" cy="53550"/>
            </a:xfrm>
            <a:custGeom>
              <a:rect b="b" l="l" r="r" t="t"/>
              <a:pathLst>
                <a:path extrusionOk="0" h="2142" w="703">
                  <a:moveTo>
                    <a:pt x="402" y="0"/>
                  </a:moveTo>
                  <a:lnTo>
                    <a:pt x="402" y="0"/>
                  </a:lnTo>
                  <a:cubicBezTo>
                    <a:pt x="376" y="376"/>
                    <a:pt x="251" y="878"/>
                    <a:pt x="0" y="1379"/>
                  </a:cubicBezTo>
                  <a:cubicBezTo>
                    <a:pt x="0" y="1404"/>
                    <a:pt x="0" y="1705"/>
                    <a:pt x="76" y="1905"/>
                  </a:cubicBezTo>
                  <a:cubicBezTo>
                    <a:pt x="118" y="2032"/>
                    <a:pt x="179" y="2142"/>
                    <a:pt x="272" y="2142"/>
                  </a:cubicBezTo>
                  <a:cubicBezTo>
                    <a:pt x="289" y="2142"/>
                    <a:pt x="307" y="2138"/>
                    <a:pt x="326" y="2131"/>
                  </a:cubicBezTo>
                  <a:cubicBezTo>
                    <a:pt x="627" y="2055"/>
                    <a:pt x="702" y="727"/>
                    <a:pt x="402"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3"/>
            <p:cNvSpPr/>
            <p:nvPr/>
          </p:nvSpPr>
          <p:spPr>
            <a:xfrm>
              <a:off x="2094125" y="4586500"/>
              <a:ext cx="5050" cy="37625"/>
            </a:xfrm>
            <a:custGeom>
              <a:rect b="b" l="l" r="r" t="t"/>
              <a:pathLst>
                <a:path extrusionOk="0" h="1505" w="202">
                  <a:moveTo>
                    <a:pt x="51" y="1"/>
                  </a:moveTo>
                  <a:lnTo>
                    <a:pt x="1" y="51"/>
                  </a:lnTo>
                  <a:cubicBezTo>
                    <a:pt x="1" y="51"/>
                    <a:pt x="126" y="803"/>
                    <a:pt x="51" y="1505"/>
                  </a:cubicBezTo>
                  <a:cubicBezTo>
                    <a:pt x="126" y="1229"/>
                    <a:pt x="126" y="853"/>
                    <a:pt x="126" y="703"/>
                  </a:cubicBezTo>
                  <a:cubicBezTo>
                    <a:pt x="126" y="803"/>
                    <a:pt x="151" y="978"/>
                    <a:pt x="176" y="1179"/>
                  </a:cubicBezTo>
                  <a:cubicBezTo>
                    <a:pt x="201" y="602"/>
                    <a:pt x="101" y="51"/>
                    <a:pt x="101" y="26"/>
                  </a:cubicBezTo>
                  <a:lnTo>
                    <a:pt x="51" y="1"/>
                  </a:ln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3"/>
            <p:cNvSpPr/>
            <p:nvPr/>
          </p:nvSpPr>
          <p:spPr>
            <a:xfrm>
              <a:off x="2111675" y="4586500"/>
              <a:ext cx="5025" cy="33250"/>
            </a:xfrm>
            <a:custGeom>
              <a:rect b="b" l="l" r="r" t="t"/>
              <a:pathLst>
                <a:path extrusionOk="0" h="1330" w="201">
                  <a:moveTo>
                    <a:pt x="25" y="1"/>
                  </a:moveTo>
                  <a:lnTo>
                    <a:pt x="0" y="51"/>
                  </a:lnTo>
                  <a:cubicBezTo>
                    <a:pt x="0" y="51"/>
                    <a:pt x="75" y="402"/>
                    <a:pt x="75" y="878"/>
                  </a:cubicBezTo>
                  <a:lnTo>
                    <a:pt x="75" y="803"/>
                  </a:lnTo>
                  <a:cubicBezTo>
                    <a:pt x="75" y="803"/>
                    <a:pt x="75" y="1104"/>
                    <a:pt x="151" y="1329"/>
                  </a:cubicBezTo>
                  <a:cubicBezTo>
                    <a:pt x="201" y="703"/>
                    <a:pt x="101" y="51"/>
                    <a:pt x="101" y="26"/>
                  </a:cubicBezTo>
                  <a:lnTo>
                    <a:pt x="25" y="1"/>
                  </a:ln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3"/>
            <p:cNvSpPr/>
            <p:nvPr/>
          </p:nvSpPr>
          <p:spPr>
            <a:xfrm>
              <a:off x="1775825" y="4406050"/>
              <a:ext cx="60175" cy="79500"/>
            </a:xfrm>
            <a:custGeom>
              <a:rect b="b" l="l" r="r" t="t"/>
              <a:pathLst>
                <a:path extrusionOk="0" h="3180" w="2407">
                  <a:moveTo>
                    <a:pt x="2407" y="1"/>
                  </a:moveTo>
                  <a:cubicBezTo>
                    <a:pt x="2056" y="176"/>
                    <a:pt x="1630" y="327"/>
                    <a:pt x="1128" y="402"/>
                  </a:cubicBezTo>
                  <a:cubicBezTo>
                    <a:pt x="858" y="449"/>
                    <a:pt x="608" y="467"/>
                    <a:pt x="379" y="467"/>
                  </a:cubicBezTo>
                  <a:cubicBezTo>
                    <a:pt x="246" y="467"/>
                    <a:pt x="120" y="461"/>
                    <a:pt x="1" y="452"/>
                  </a:cubicBezTo>
                  <a:lnTo>
                    <a:pt x="1" y="452"/>
                  </a:lnTo>
                  <a:cubicBezTo>
                    <a:pt x="126" y="602"/>
                    <a:pt x="276" y="803"/>
                    <a:pt x="452" y="1028"/>
                  </a:cubicBezTo>
                  <a:cubicBezTo>
                    <a:pt x="1078" y="1855"/>
                    <a:pt x="1830" y="2858"/>
                    <a:pt x="1956" y="3159"/>
                  </a:cubicBezTo>
                  <a:cubicBezTo>
                    <a:pt x="1962" y="3173"/>
                    <a:pt x="1968" y="3179"/>
                    <a:pt x="1975" y="3179"/>
                  </a:cubicBezTo>
                  <a:cubicBezTo>
                    <a:pt x="2080" y="3179"/>
                    <a:pt x="2263" y="1663"/>
                    <a:pt x="2357" y="652"/>
                  </a:cubicBezTo>
                  <a:cubicBezTo>
                    <a:pt x="2382" y="402"/>
                    <a:pt x="2407" y="176"/>
                    <a:pt x="2407" y="1"/>
                  </a:cubicBezTo>
                  <a:close/>
                </a:path>
              </a:pathLst>
            </a:custGeom>
            <a:solidFill>
              <a:srgbClr val="8715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3"/>
            <p:cNvSpPr/>
            <p:nvPr/>
          </p:nvSpPr>
          <p:spPr>
            <a:xfrm>
              <a:off x="1775825" y="4406050"/>
              <a:ext cx="60175" cy="25850"/>
            </a:xfrm>
            <a:custGeom>
              <a:rect b="b" l="l" r="r" t="t"/>
              <a:pathLst>
                <a:path extrusionOk="0" h="1034" w="2407">
                  <a:moveTo>
                    <a:pt x="2407" y="1"/>
                  </a:moveTo>
                  <a:cubicBezTo>
                    <a:pt x="2056" y="176"/>
                    <a:pt x="1630" y="327"/>
                    <a:pt x="1128" y="402"/>
                  </a:cubicBezTo>
                  <a:cubicBezTo>
                    <a:pt x="858" y="449"/>
                    <a:pt x="608" y="467"/>
                    <a:pt x="379" y="467"/>
                  </a:cubicBezTo>
                  <a:cubicBezTo>
                    <a:pt x="246" y="467"/>
                    <a:pt x="120" y="461"/>
                    <a:pt x="1" y="452"/>
                  </a:cubicBezTo>
                  <a:lnTo>
                    <a:pt x="1" y="452"/>
                  </a:lnTo>
                  <a:cubicBezTo>
                    <a:pt x="126" y="602"/>
                    <a:pt x="276" y="803"/>
                    <a:pt x="452" y="1028"/>
                  </a:cubicBezTo>
                  <a:cubicBezTo>
                    <a:pt x="528" y="1032"/>
                    <a:pt x="607" y="1034"/>
                    <a:pt x="688" y="1034"/>
                  </a:cubicBezTo>
                  <a:cubicBezTo>
                    <a:pt x="1196" y="1034"/>
                    <a:pt x="1795" y="955"/>
                    <a:pt x="2357" y="652"/>
                  </a:cubicBezTo>
                  <a:cubicBezTo>
                    <a:pt x="2382" y="402"/>
                    <a:pt x="2407" y="176"/>
                    <a:pt x="2407" y="1"/>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4"/>
          <p:cNvSpPr txBox="1"/>
          <p:nvPr>
            <p:ph type="title"/>
          </p:nvPr>
        </p:nvSpPr>
        <p:spPr>
          <a:xfrm>
            <a:off x="3179750" y="516825"/>
            <a:ext cx="44937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sz="3300"/>
              <a:t>Problem Statement</a:t>
            </a:r>
            <a:endParaRPr sz="3300"/>
          </a:p>
        </p:txBody>
      </p:sp>
      <p:sp>
        <p:nvSpPr>
          <p:cNvPr id="1553" name="Google Shape;1553;p4"/>
          <p:cNvSpPr txBox="1"/>
          <p:nvPr>
            <p:ph idx="1" type="body"/>
          </p:nvPr>
        </p:nvSpPr>
        <p:spPr>
          <a:xfrm>
            <a:off x="3179759" y="1089515"/>
            <a:ext cx="5236800" cy="310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700">
                <a:latin typeface="Times New Roman"/>
                <a:ea typeface="Times New Roman"/>
                <a:cs typeface="Times New Roman"/>
                <a:sym typeface="Times New Roman"/>
              </a:rPr>
              <a:t>Provision of senior housing communities is a complex issue. It requires thorough analysis to understand the challenges and opportunities for improvement.</a:t>
            </a:r>
            <a:endParaRPr sz="1700"/>
          </a:p>
          <a:p>
            <a:pPr indent="0" lvl="0" marL="0" rtl="0" algn="l">
              <a:lnSpc>
                <a:spcPct val="100000"/>
              </a:lnSpc>
              <a:spcBef>
                <a:spcPts val="0"/>
              </a:spcBef>
              <a:spcAft>
                <a:spcPts val="0"/>
              </a:spcAft>
              <a:buSzPts val="1400"/>
              <a:buNone/>
            </a:pPr>
            <a:r>
              <a:rPr lang="en-US" sz="1700">
                <a:latin typeface="Times New Roman"/>
                <a:ea typeface="Times New Roman"/>
                <a:cs typeface="Times New Roman"/>
                <a:sym typeface="Times New Roman"/>
              </a:rPr>
              <a:t> </a:t>
            </a:r>
            <a:endParaRPr sz="1700"/>
          </a:p>
          <a:p>
            <a:pPr indent="0" lvl="0" marL="0" rtl="0" algn="l">
              <a:lnSpc>
                <a:spcPct val="100000"/>
              </a:lnSpc>
              <a:spcBef>
                <a:spcPts val="0"/>
              </a:spcBef>
              <a:spcAft>
                <a:spcPts val="0"/>
              </a:spcAft>
              <a:buSzPts val="1400"/>
              <a:buNone/>
            </a:pPr>
            <a:r>
              <a:rPr lang="en-US" sz="1700">
                <a:latin typeface="Times New Roman"/>
                <a:ea typeface="Times New Roman"/>
                <a:cs typeface="Times New Roman"/>
                <a:sym typeface="Times New Roman"/>
              </a:rPr>
              <a:t>At the time of emergencies , senior citizens  don’t have the minimal help our seniors need. Due to the covid-19,Seniors started moving into senior homes.</a:t>
            </a:r>
            <a:endParaRPr sz="1700"/>
          </a:p>
          <a:p>
            <a:pPr indent="0" lvl="0" marL="0" rtl="0" algn="l">
              <a:lnSpc>
                <a:spcPct val="100000"/>
              </a:lnSpc>
              <a:spcBef>
                <a:spcPts val="0"/>
              </a:spcBef>
              <a:spcAft>
                <a:spcPts val="0"/>
              </a:spcAft>
              <a:buSzPts val="1400"/>
              <a:buNone/>
            </a:pPr>
            <a:r>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sz="1700">
                <a:latin typeface="Times New Roman"/>
                <a:ea typeface="Times New Roman"/>
                <a:cs typeface="Times New Roman"/>
                <a:sym typeface="Times New Roman"/>
              </a:rPr>
              <a:t>With having more seniors' homes with several services, We can provide a better healthcare and assistance .</a:t>
            </a:r>
            <a:endParaRPr sz="1700"/>
          </a:p>
        </p:txBody>
      </p:sp>
      <p:grpSp>
        <p:nvGrpSpPr>
          <p:cNvPr id="1554" name="Google Shape;1554;p4"/>
          <p:cNvGrpSpPr/>
          <p:nvPr/>
        </p:nvGrpSpPr>
        <p:grpSpPr>
          <a:xfrm>
            <a:off x="199546" y="1301027"/>
            <a:ext cx="2754163" cy="3381846"/>
            <a:chOff x="1351025" y="2251700"/>
            <a:chExt cx="1152900" cy="1415650"/>
          </a:xfrm>
        </p:grpSpPr>
        <p:sp>
          <p:nvSpPr>
            <p:cNvPr id="1555" name="Google Shape;1555;p4"/>
            <p:cNvSpPr/>
            <p:nvPr/>
          </p:nvSpPr>
          <p:spPr>
            <a:xfrm>
              <a:off x="1351025" y="2793250"/>
              <a:ext cx="382225" cy="780750"/>
            </a:xfrm>
            <a:custGeom>
              <a:rect b="b" l="l" r="r" t="t"/>
              <a:pathLst>
                <a:path extrusionOk="0" h="31230" w="15289">
                  <a:moveTo>
                    <a:pt x="1965" y="1"/>
                  </a:moveTo>
                  <a:cubicBezTo>
                    <a:pt x="1953" y="1"/>
                    <a:pt x="1942" y="1"/>
                    <a:pt x="1930" y="1"/>
                  </a:cubicBezTo>
                  <a:lnTo>
                    <a:pt x="1654" y="26"/>
                  </a:lnTo>
                  <a:cubicBezTo>
                    <a:pt x="577" y="177"/>
                    <a:pt x="0" y="477"/>
                    <a:pt x="376" y="4237"/>
                  </a:cubicBezTo>
                  <a:cubicBezTo>
                    <a:pt x="627" y="6593"/>
                    <a:pt x="1754" y="14287"/>
                    <a:pt x="2682" y="19901"/>
                  </a:cubicBezTo>
                  <a:lnTo>
                    <a:pt x="2707" y="20026"/>
                  </a:lnTo>
                  <a:cubicBezTo>
                    <a:pt x="3258" y="23385"/>
                    <a:pt x="3734" y="25966"/>
                    <a:pt x="3860" y="26167"/>
                  </a:cubicBezTo>
                  <a:cubicBezTo>
                    <a:pt x="4236" y="26668"/>
                    <a:pt x="15288" y="31229"/>
                    <a:pt x="15288" y="31229"/>
                  </a:cubicBezTo>
                  <a:lnTo>
                    <a:pt x="14637" y="25490"/>
                  </a:lnTo>
                  <a:lnTo>
                    <a:pt x="14612" y="25365"/>
                  </a:lnTo>
                  <a:lnTo>
                    <a:pt x="14135" y="21179"/>
                  </a:lnTo>
                  <a:cubicBezTo>
                    <a:pt x="14060" y="21154"/>
                    <a:pt x="12331" y="20327"/>
                    <a:pt x="10652" y="19575"/>
                  </a:cubicBezTo>
                  <a:cubicBezTo>
                    <a:pt x="9800" y="19199"/>
                    <a:pt x="8947" y="18848"/>
                    <a:pt x="8346" y="18598"/>
                  </a:cubicBezTo>
                  <a:cubicBezTo>
                    <a:pt x="8095" y="18497"/>
                    <a:pt x="7870" y="18422"/>
                    <a:pt x="7669" y="18322"/>
                  </a:cubicBezTo>
                  <a:cubicBezTo>
                    <a:pt x="7243" y="18147"/>
                    <a:pt x="6867" y="17971"/>
                    <a:pt x="6567" y="17771"/>
                  </a:cubicBezTo>
                  <a:cubicBezTo>
                    <a:pt x="5865" y="17269"/>
                    <a:pt x="5464" y="16568"/>
                    <a:pt x="5313" y="15089"/>
                  </a:cubicBezTo>
                  <a:cubicBezTo>
                    <a:pt x="5063" y="12658"/>
                    <a:pt x="4060" y="3911"/>
                    <a:pt x="3734" y="2658"/>
                  </a:cubicBezTo>
                  <a:cubicBezTo>
                    <a:pt x="3461" y="1489"/>
                    <a:pt x="3360" y="1"/>
                    <a:pt x="1965" y="1"/>
                  </a:cubicBezTo>
                  <a:close/>
                </a:path>
              </a:pathLst>
            </a:custGeom>
            <a:solidFill>
              <a:srgbClr val="D9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4"/>
            <p:cNvSpPr/>
            <p:nvPr/>
          </p:nvSpPr>
          <p:spPr>
            <a:xfrm>
              <a:off x="1733225" y="3553300"/>
              <a:ext cx="47025" cy="114050"/>
            </a:xfrm>
            <a:custGeom>
              <a:rect b="b" l="l" r="r" t="t"/>
              <a:pathLst>
                <a:path extrusionOk="0" h="4562" w="1881">
                  <a:moveTo>
                    <a:pt x="1880" y="0"/>
                  </a:moveTo>
                  <a:lnTo>
                    <a:pt x="0" y="75"/>
                  </a:lnTo>
                  <a:lnTo>
                    <a:pt x="602" y="4562"/>
                  </a:lnTo>
                  <a:lnTo>
                    <a:pt x="1629" y="4562"/>
                  </a:lnTo>
                  <a:lnTo>
                    <a:pt x="1880" y="0"/>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4"/>
            <p:cNvSpPr/>
            <p:nvPr/>
          </p:nvSpPr>
          <p:spPr>
            <a:xfrm>
              <a:off x="1704400" y="3283250"/>
              <a:ext cx="492500" cy="290750"/>
            </a:xfrm>
            <a:custGeom>
              <a:rect b="b" l="l" r="r" t="t"/>
              <a:pathLst>
                <a:path extrusionOk="0" h="11630" w="19700">
                  <a:moveTo>
                    <a:pt x="19700" y="0"/>
                  </a:moveTo>
                  <a:cubicBezTo>
                    <a:pt x="19625" y="25"/>
                    <a:pt x="14286" y="777"/>
                    <a:pt x="10853" y="1003"/>
                  </a:cubicBezTo>
                  <a:lnTo>
                    <a:pt x="10752" y="1003"/>
                  </a:lnTo>
                  <a:cubicBezTo>
                    <a:pt x="7294" y="1203"/>
                    <a:pt x="0" y="1579"/>
                    <a:pt x="0" y="1579"/>
                  </a:cubicBezTo>
                  <a:lnTo>
                    <a:pt x="477" y="5765"/>
                  </a:lnTo>
                  <a:lnTo>
                    <a:pt x="502" y="5890"/>
                  </a:lnTo>
                  <a:lnTo>
                    <a:pt x="1153" y="11629"/>
                  </a:lnTo>
                  <a:lnTo>
                    <a:pt x="18973" y="10852"/>
                  </a:lnTo>
                  <a:lnTo>
                    <a:pt x="19399" y="4486"/>
                  </a:lnTo>
                  <a:lnTo>
                    <a:pt x="19424" y="4386"/>
                  </a:lnTo>
                  <a:lnTo>
                    <a:pt x="19700" y="0"/>
                  </a:ln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4"/>
            <p:cNvSpPr/>
            <p:nvPr/>
          </p:nvSpPr>
          <p:spPr>
            <a:xfrm>
              <a:off x="1418050" y="3290750"/>
              <a:ext cx="771975" cy="139750"/>
            </a:xfrm>
            <a:custGeom>
              <a:rect b="b" l="l" r="r" t="t"/>
              <a:pathLst>
                <a:path extrusionOk="0" h="5590" w="30879">
                  <a:moveTo>
                    <a:pt x="1" y="1"/>
                  </a:moveTo>
                  <a:lnTo>
                    <a:pt x="26" y="126"/>
                  </a:lnTo>
                  <a:lnTo>
                    <a:pt x="11931" y="5565"/>
                  </a:lnTo>
                  <a:lnTo>
                    <a:pt x="11956" y="5590"/>
                  </a:lnTo>
                  <a:lnTo>
                    <a:pt x="30853" y="4186"/>
                  </a:lnTo>
                  <a:lnTo>
                    <a:pt x="30878" y="4086"/>
                  </a:lnTo>
                  <a:lnTo>
                    <a:pt x="11956" y="5490"/>
                  </a:lnTo>
                  <a:lnTo>
                    <a:pt x="11931" y="5465"/>
                  </a:lnTo>
                  <a:lnTo>
                    <a:pt x="1" y="1"/>
                  </a:ln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4"/>
            <p:cNvSpPr/>
            <p:nvPr/>
          </p:nvSpPr>
          <p:spPr>
            <a:xfrm>
              <a:off x="2131100" y="3555175"/>
              <a:ext cx="45750" cy="112175"/>
            </a:xfrm>
            <a:custGeom>
              <a:rect b="b" l="l" r="r" t="t"/>
              <a:pathLst>
                <a:path extrusionOk="0" h="4487" w="1830">
                  <a:moveTo>
                    <a:pt x="1830" y="0"/>
                  </a:moveTo>
                  <a:lnTo>
                    <a:pt x="0" y="76"/>
                  </a:lnTo>
                  <a:lnTo>
                    <a:pt x="677" y="4487"/>
                  </a:lnTo>
                  <a:lnTo>
                    <a:pt x="1705" y="4487"/>
                  </a:lnTo>
                  <a:lnTo>
                    <a:pt x="1830" y="0"/>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4"/>
            <p:cNvSpPr/>
            <p:nvPr/>
          </p:nvSpPr>
          <p:spPr>
            <a:xfrm>
              <a:off x="1399250" y="2764450"/>
              <a:ext cx="798900" cy="558300"/>
            </a:xfrm>
            <a:custGeom>
              <a:rect b="b" l="l" r="r" t="t"/>
              <a:pathLst>
                <a:path extrusionOk="0" h="22332" w="31956">
                  <a:moveTo>
                    <a:pt x="14337" y="0"/>
                  </a:moveTo>
                  <a:lnTo>
                    <a:pt x="1" y="1153"/>
                  </a:lnTo>
                  <a:cubicBezTo>
                    <a:pt x="13" y="1153"/>
                    <a:pt x="24" y="1153"/>
                    <a:pt x="36" y="1153"/>
                  </a:cubicBezTo>
                  <a:cubicBezTo>
                    <a:pt x="1431" y="1153"/>
                    <a:pt x="1532" y="2641"/>
                    <a:pt x="1805" y="3810"/>
                  </a:cubicBezTo>
                  <a:cubicBezTo>
                    <a:pt x="2131" y="5063"/>
                    <a:pt x="3134" y="13810"/>
                    <a:pt x="3384" y="16241"/>
                  </a:cubicBezTo>
                  <a:cubicBezTo>
                    <a:pt x="3535" y="17720"/>
                    <a:pt x="3936" y="18421"/>
                    <a:pt x="4638" y="18923"/>
                  </a:cubicBezTo>
                  <a:cubicBezTo>
                    <a:pt x="4888" y="19048"/>
                    <a:pt x="5264" y="19248"/>
                    <a:pt x="5740" y="19474"/>
                  </a:cubicBezTo>
                  <a:cubicBezTo>
                    <a:pt x="5941" y="19574"/>
                    <a:pt x="6166" y="19649"/>
                    <a:pt x="6417" y="19750"/>
                  </a:cubicBezTo>
                  <a:cubicBezTo>
                    <a:pt x="7018" y="20000"/>
                    <a:pt x="7871" y="20351"/>
                    <a:pt x="8723" y="20727"/>
                  </a:cubicBezTo>
                  <a:cubicBezTo>
                    <a:pt x="10427" y="21504"/>
                    <a:pt x="12206" y="22331"/>
                    <a:pt x="12206" y="22331"/>
                  </a:cubicBezTo>
                  <a:cubicBezTo>
                    <a:pt x="12206" y="22331"/>
                    <a:pt x="15790" y="22156"/>
                    <a:pt x="22958" y="21755"/>
                  </a:cubicBezTo>
                  <a:cubicBezTo>
                    <a:pt x="26417" y="21529"/>
                    <a:pt x="31906" y="20752"/>
                    <a:pt x="31906" y="20752"/>
                  </a:cubicBezTo>
                  <a:cubicBezTo>
                    <a:pt x="31956" y="20201"/>
                    <a:pt x="31254" y="19223"/>
                    <a:pt x="28197" y="18196"/>
                  </a:cubicBezTo>
                  <a:cubicBezTo>
                    <a:pt x="25164" y="17168"/>
                    <a:pt x="17670" y="15489"/>
                    <a:pt x="17169" y="14862"/>
                  </a:cubicBezTo>
                  <a:cubicBezTo>
                    <a:pt x="16668" y="14236"/>
                    <a:pt x="14337" y="0"/>
                    <a:pt x="14337" y="0"/>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4"/>
            <p:cNvSpPr/>
            <p:nvPr/>
          </p:nvSpPr>
          <p:spPr>
            <a:xfrm>
              <a:off x="1466300" y="3458050"/>
              <a:ext cx="48900" cy="159800"/>
            </a:xfrm>
            <a:custGeom>
              <a:rect b="b" l="l" r="r" t="t"/>
              <a:pathLst>
                <a:path extrusionOk="0" h="6392" w="1956">
                  <a:moveTo>
                    <a:pt x="1" y="1"/>
                  </a:moveTo>
                  <a:cubicBezTo>
                    <a:pt x="51" y="26"/>
                    <a:pt x="953" y="6392"/>
                    <a:pt x="953" y="6392"/>
                  </a:cubicBezTo>
                  <a:lnTo>
                    <a:pt x="1956" y="6392"/>
                  </a:lnTo>
                  <a:lnTo>
                    <a:pt x="1956" y="928"/>
                  </a:lnTo>
                  <a:lnTo>
                    <a:pt x="1" y="1"/>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4"/>
            <p:cNvSpPr/>
            <p:nvPr/>
          </p:nvSpPr>
          <p:spPr>
            <a:xfrm>
              <a:off x="2216925" y="2807675"/>
              <a:ext cx="255050" cy="810175"/>
            </a:xfrm>
            <a:custGeom>
              <a:rect b="b" l="l" r="r" t="t"/>
              <a:pathLst>
                <a:path extrusionOk="0" h="32407" w="10202">
                  <a:moveTo>
                    <a:pt x="7470" y="1"/>
                  </a:moveTo>
                  <a:cubicBezTo>
                    <a:pt x="7470" y="1"/>
                    <a:pt x="7144" y="326"/>
                    <a:pt x="6467" y="803"/>
                  </a:cubicBezTo>
                  <a:cubicBezTo>
                    <a:pt x="5866" y="1178"/>
                    <a:pt x="5038" y="1655"/>
                    <a:pt x="3986" y="2081"/>
                  </a:cubicBezTo>
                  <a:cubicBezTo>
                    <a:pt x="2949" y="2479"/>
                    <a:pt x="2068" y="2588"/>
                    <a:pt x="1415" y="2588"/>
                  </a:cubicBezTo>
                  <a:cubicBezTo>
                    <a:pt x="631" y="2588"/>
                    <a:pt x="176" y="2432"/>
                    <a:pt x="176" y="2432"/>
                  </a:cubicBezTo>
                  <a:cubicBezTo>
                    <a:pt x="176" y="2432"/>
                    <a:pt x="151" y="10126"/>
                    <a:pt x="176" y="12181"/>
                  </a:cubicBezTo>
                  <a:cubicBezTo>
                    <a:pt x="201" y="14211"/>
                    <a:pt x="1" y="16467"/>
                    <a:pt x="1555" y="18597"/>
                  </a:cubicBezTo>
                  <a:lnTo>
                    <a:pt x="1630" y="18697"/>
                  </a:lnTo>
                  <a:lnTo>
                    <a:pt x="1680" y="18747"/>
                  </a:lnTo>
                  <a:cubicBezTo>
                    <a:pt x="1680" y="18747"/>
                    <a:pt x="4412" y="31304"/>
                    <a:pt x="4612" y="32407"/>
                  </a:cubicBezTo>
                  <a:cubicBezTo>
                    <a:pt x="4612" y="32407"/>
                    <a:pt x="4863" y="32382"/>
                    <a:pt x="5114" y="32332"/>
                  </a:cubicBezTo>
                  <a:cubicBezTo>
                    <a:pt x="5339" y="32281"/>
                    <a:pt x="5590" y="32206"/>
                    <a:pt x="5590" y="32156"/>
                  </a:cubicBezTo>
                  <a:cubicBezTo>
                    <a:pt x="5590" y="32031"/>
                    <a:pt x="6542" y="28196"/>
                    <a:pt x="6517" y="26692"/>
                  </a:cubicBezTo>
                  <a:lnTo>
                    <a:pt x="6517" y="26692"/>
                  </a:lnTo>
                  <a:lnTo>
                    <a:pt x="6542" y="26768"/>
                  </a:lnTo>
                  <a:lnTo>
                    <a:pt x="6642" y="26918"/>
                  </a:lnTo>
                  <a:lnTo>
                    <a:pt x="6793" y="27219"/>
                  </a:lnTo>
                  <a:lnTo>
                    <a:pt x="8648" y="30727"/>
                  </a:lnTo>
                  <a:cubicBezTo>
                    <a:pt x="8648" y="30727"/>
                    <a:pt x="9249" y="30276"/>
                    <a:pt x="9274" y="29976"/>
                  </a:cubicBezTo>
                  <a:cubicBezTo>
                    <a:pt x="9324" y="29750"/>
                    <a:pt x="9349" y="23685"/>
                    <a:pt x="7219" y="19925"/>
                  </a:cubicBezTo>
                  <a:cubicBezTo>
                    <a:pt x="6617" y="18848"/>
                    <a:pt x="5815" y="17971"/>
                    <a:pt x="4813" y="17469"/>
                  </a:cubicBezTo>
                  <a:lnTo>
                    <a:pt x="4713" y="17419"/>
                  </a:lnTo>
                  <a:cubicBezTo>
                    <a:pt x="4713" y="17419"/>
                    <a:pt x="4988" y="17018"/>
                    <a:pt x="5364" y="16392"/>
                  </a:cubicBezTo>
                  <a:cubicBezTo>
                    <a:pt x="5439" y="16266"/>
                    <a:pt x="5515" y="16141"/>
                    <a:pt x="5590" y="16016"/>
                  </a:cubicBezTo>
                  <a:cubicBezTo>
                    <a:pt x="6517" y="14487"/>
                    <a:pt x="7946" y="12081"/>
                    <a:pt x="8472" y="10727"/>
                  </a:cubicBezTo>
                  <a:cubicBezTo>
                    <a:pt x="9324" y="8622"/>
                    <a:pt x="10201" y="6016"/>
                    <a:pt x="9575" y="4036"/>
                  </a:cubicBezTo>
                  <a:cubicBezTo>
                    <a:pt x="8948" y="2056"/>
                    <a:pt x="7470" y="1"/>
                    <a:pt x="7470" y="1"/>
                  </a:cubicBezTo>
                  <a:close/>
                </a:path>
              </a:pathLst>
            </a:custGeom>
            <a:solidFill>
              <a:srgbClr val="D9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4"/>
            <p:cNvSpPr/>
            <p:nvPr/>
          </p:nvSpPr>
          <p:spPr>
            <a:xfrm>
              <a:off x="2304025" y="2807675"/>
              <a:ext cx="167950" cy="808300"/>
            </a:xfrm>
            <a:custGeom>
              <a:rect b="b" l="l" r="r" t="t"/>
              <a:pathLst>
                <a:path extrusionOk="0" h="32332" w="6718">
                  <a:moveTo>
                    <a:pt x="3986" y="1"/>
                  </a:moveTo>
                  <a:cubicBezTo>
                    <a:pt x="3986" y="1"/>
                    <a:pt x="3660" y="326"/>
                    <a:pt x="2983" y="803"/>
                  </a:cubicBezTo>
                  <a:cubicBezTo>
                    <a:pt x="3685" y="2256"/>
                    <a:pt x="4637" y="4286"/>
                    <a:pt x="4737" y="6742"/>
                  </a:cubicBezTo>
                  <a:cubicBezTo>
                    <a:pt x="4863" y="9524"/>
                    <a:pt x="1" y="18021"/>
                    <a:pt x="1" y="18021"/>
                  </a:cubicBezTo>
                  <a:cubicBezTo>
                    <a:pt x="1" y="18021"/>
                    <a:pt x="452" y="18773"/>
                    <a:pt x="1479" y="22382"/>
                  </a:cubicBezTo>
                  <a:cubicBezTo>
                    <a:pt x="2281" y="25113"/>
                    <a:pt x="1880" y="30076"/>
                    <a:pt x="1630" y="32332"/>
                  </a:cubicBezTo>
                  <a:cubicBezTo>
                    <a:pt x="1855" y="32281"/>
                    <a:pt x="2106" y="32206"/>
                    <a:pt x="2106" y="32156"/>
                  </a:cubicBezTo>
                  <a:cubicBezTo>
                    <a:pt x="2106" y="32031"/>
                    <a:pt x="3058" y="28196"/>
                    <a:pt x="3033" y="26692"/>
                  </a:cubicBezTo>
                  <a:lnTo>
                    <a:pt x="3033" y="26692"/>
                  </a:lnTo>
                  <a:lnTo>
                    <a:pt x="3309" y="27219"/>
                  </a:lnTo>
                  <a:cubicBezTo>
                    <a:pt x="3534" y="25239"/>
                    <a:pt x="3810" y="22206"/>
                    <a:pt x="3735" y="19925"/>
                  </a:cubicBezTo>
                  <a:cubicBezTo>
                    <a:pt x="3108" y="18823"/>
                    <a:pt x="2281" y="17920"/>
                    <a:pt x="1229" y="17419"/>
                  </a:cubicBezTo>
                  <a:cubicBezTo>
                    <a:pt x="1229" y="17419"/>
                    <a:pt x="4161" y="12833"/>
                    <a:pt x="4988" y="10727"/>
                  </a:cubicBezTo>
                  <a:cubicBezTo>
                    <a:pt x="5840" y="8622"/>
                    <a:pt x="6717" y="6016"/>
                    <a:pt x="6091" y="4036"/>
                  </a:cubicBezTo>
                  <a:cubicBezTo>
                    <a:pt x="5464" y="2056"/>
                    <a:pt x="3986" y="1"/>
                    <a:pt x="3986" y="1"/>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4"/>
            <p:cNvSpPr/>
            <p:nvPr/>
          </p:nvSpPr>
          <p:spPr>
            <a:xfrm>
              <a:off x="1923075" y="2448650"/>
              <a:ext cx="580850" cy="481100"/>
            </a:xfrm>
            <a:custGeom>
              <a:rect b="b" l="l" r="r" t="t"/>
              <a:pathLst>
                <a:path extrusionOk="0" h="19244" w="23234">
                  <a:moveTo>
                    <a:pt x="13935" y="1"/>
                  </a:moveTo>
                  <a:cubicBezTo>
                    <a:pt x="13890" y="832"/>
                    <a:pt x="13242" y="2005"/>
                    <a:pt x="11826" y="2005"/>
                  </a:cubicBezTo>
                  <a:cubicBezTo>
                    <a:pt x="11662" y="2005"/>
                    <a:pt x="11488" y="1989"/>
                    <a:pt x="11304" y="1955"/>
                  </a:cubicBezTo>
                  <a:cubicBezTo>
                    <a:pt x="10502" y="1805"/>
                    <a:pt x="10076" y="1254"/>
                    <a:pt x="9800" y="752"/>
                  </a:cubicBezTo>
                  <a:cubicBezTo>
                    <a:pt x="9549" y="878"/>
                    <a:pt x="9349" y="1053"/>
                    <a:pt x="9349" y="1053"/>
                  </a:cubicBezTo>
                  <a:lnTo>
                    <a:pt x="8422" y="1429"/>
                  </a:lnTo>
                  <a:cubicBezTo>
                    <a:pt x="8121" y="2557"/>
                    <a:pt x="7695" y="4011"/>
                    <a:pt x="7294" y="4737"/>
                  </a:cubicBezTo>
                  <a:cubicBezTo>
                    <a:pt x="6964" y="5366"/>
                    <a:pt x="6482" y="5593"/>
                    <a:pt x="5940" y="5593"/>
                  </a:cubicBezTo>
                  <a:cubicBezTo>
                    <a:pt x="5574" y="5593"/>
                    <a:pt x="5181" y="5490"/>
                    <a:pt x="4787" y="5339"/>
                  </a:cubicBezTo>
                  <a:lnTo>
                    <a:pt x="4787" y="5339"/>
                  </a:lnTo>
                  <a:cubicBezTo>
                    <a:pt x="4787" y="5564"/>
                    <a:pt x="4812" y="6041"/>
                    <a:pt x="4787" y="6291"/>
                  </a:cubicBezTo>
                  <a:cubicBezTo>
                    <a:pt x="4737" y="7419"/>
                    <a:pt x="4687" y="8697"/>
                    <a:pt x="4637" y="9675"/>
                  </a:cubicBezTo>
                  <a:cubicBezTo>
                    <a:pt x="4587" y="11479"/>
                    <a:pt x="4612" y="12131"/>
                    <a:pt x="4261" y="12557"/>
                  </a:cubicBezTo>
                  <a:cubicBezTo>
                    <a:pt x="3935" y="13008"/>
                    <a:pt x="0" y="18748"/>
                    <a:pt x="0" y="18748"/>
                  </a:cubicBezTo>
                  <a:cubicBezTo>
                    <a:pt x="0" y="18748"/>
                    <a:pt x="452" y="18973"/>
                    <a:pt x="953" y="19123"/>
                  </a:cubicBezTo>
                  <a:cubicBezTo>
                    <a:pt x="1191" y="19197"/>
                    <a:pt x="1443" y="19243"/>
                    <a:pt x="1659" y="19243"/>
                  </a:cubicBezTo>
                  <a:cubicBezTo>
                    <a:pt x="1739" y="19243"/>
                    <a:pt x="1813" y="19237"/>
                    <a:pt x="1880" y="19224"/>
                  </a:cubicBezTo>
                  <a:cubicBezTo>
                    <a:pt x="1880" y="19224"/>
                    <a:pt x="4888" y="17369"/>
                    <a:pt x="6166" y="15665"/>
                  </a:cubicBezTo>
                  <a:cubicBezTo>
                    <a:pt x="7444" y="13986"/>
                    <a:pt x="8121" y="12306"/>
                    <a:pt x="7995" y="11179"/>
                  </a:cubicBezTo>
                  <a:lnTo>
                    <a:pt x="7995" y="11179"/>
                  </a:lnTo>
                  <a:cubicBezTo>
                    <a:pt x="7996" y="11179"/>
                    <a:pt x="8351" y="11463"/>
                    <a:pt x="8837" y="11463"/>
                  </a:cubicBezTo>
                  <a:cubicBezTo>
                    <a:pt x="8929" y="11463"/>
                    <a:pt x="9024" y="11453"/>
                    <a:pt x="9123" y="11429"/>
                  </a:cubicBezTo>
                  <a:cubicBezTo>
                    <a:pt x="9123" y="11429"/>
                    <a:pt x="9324" y="11680"/>
                    <a:pt x="9599" y="12106"/>
                  </a:cubicBezTo>
                  <a:cubicBezTo>
                    <a:pt x="10276" y="13058"/>
                    <a:pt x="11454" y="14963"/>
                    <a:pt x="11930" y="16793"/>
                  </a:cubicBezTo>
                  <a:cubicBezTo>
                    <a:pt x="11930" y="16793"/>
                    <a:pt x="12385" y="16949"/>
                    <a:pt x="13169" y="16949"/>
                  </a:cubicBezTo>
                  <a:cubicBezTo>
                    <a:pt x="13822" y="16949"/>
                    <a:pt x="14703" y="16840"/>
                    <a:pt x="15740" y="16442"/>
                  </a:cubicBezTo>
                  <a:cubicBezTo>
                    <a:pt x="16767" y="16041"/>
                    <a:pt x="17594" y="15565"/>
                    <a:pt x="18171" y="15189"/>
                  </a:cubicBezTo>
                  <a:cubicBezTo>
                    <a:pt x="18873" y="14712"/>
                    <a:pt x="19224" y="14362"/>
                    <a:pt x="19224" y="14362"/>
                  </a:cubicBezTo>
                  <a:cubicBezTo>
                    <a:pt x="19224" y="14362"/>
                    <a:pt x="18096" y="12331"/>
                    <a:pt x="17720" y="11354"/>
                  </a:cubicBezTo>
                  <a:cubicBezTo>
                    <a:pt x="17344" y="10377"/>
                    <a:pt x="16767" y="8372"/>
                    <a:pt x="16642" y="7870"/>
                  </a:cubicBezTo>
                  <a:cubicBezTo>
                    <a:pt x="16517" y="7369"/>
                    <a:pt x="16467" y="6266"/>
                    <a:pt x="16467" y="6266"/>
                  </a:cubicBezTo>
                  <a:lnTo>
                    <a:pt x="16467" y="6266"/>
                  </a:lnTo>
                  <a:cubicBezTo>
                    <a:pt x="16467" y="6266"/>
                    <a:pt x="19199" y="7720"/>
                    <a:pt x="19449" y="7971"/>
                  </a:cubicBezTo>
                  <a:cubicBezTo>
                    <a:pt x="19449" y="7971"/>
                    <a:pt x="20001" y="10326"/>
                    <a:pt x="20226" y="11905"/>
                  </a:cubicBezTo>
                  <a:cubicBezTo>
                    <a:pt x="20351" y="12883"/>
                    <a:pt x="20376" y="14186"/>
                    <a:pt x="20351" y="15063"/>
                  </a:cubicBezTo>
                  <a:cubicBezTo>
                    <a:pt x="20351" y="15615"/>
                    <a:pt x="20351" y="15991"/>
                    <a:pt x="20351" y="15991"/>
                  </a:cubicBezTo>
                  <a:cubicBezTo>
                    <a:pt x="20351" y="15991"/>
                    <a:pt x="21103" y="16241"/>
                    <a:pt x="21680" y="16442"/>
                  </a:cubicBezTo>
                  <a:cubicBezTo>
                    <a:pt x="21930" y="16517"/>
                    <a:pt x="22156" y="16592"/>
                    <a:pt x="22231" y="16617"/>
                  </a:cubicBezTo>
                  <a:cubicBezTo>
                    <a:pt x="22231" y="16617"/>
                    <a:pt x="23234" y="12407"/>
                    <a:pt x="23234" y="10351"/>
                  </a:cubicBezTo>
                  <a:cubicBezTo>
                    <a:pt x="23234" y="8321"/>
                    <a:pt x="22958" y="6993"/>
                    <a:pt x="22256" y="6166"/>
                  </a:cubicBezTo>
                  <a:cubicBezTo>
                    <a:pt x="22181" y="6091"/>
                    <a:pt x="22081" y="5991"/>
                    <a:pt x="21930" y="5840"/>
                  </a:cubicBezTo>
                  <a:cubicBezTo>
                    <a:pt x="20677" y="4637"/>
                    <a:pt x="16517" y="1153"/>
                    <a:pt x="14386" y="176"/>
                  </a:cubicBezTo>
                  <a:cubicBezTo>
                    <a:pt x="14236" y="101"/>
                    <a:pt x="14061" y="51"/>
                    <a:pt x="13935" y="1"/>
                  </a:cubicBezTo>
                  <a:close/>
                </a:path>
              </a:pathLst>
            </a:custGeom>
            <a:solidFill>
              <a:srgbClr val="67C1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4"/>
            <p:cNvSpPr/>
            <p:nvPr/>
          </p:nvSpPr>
          <p:spPr>
            <a:xfrm>
              <a:off x="2042750" y="2448650"/>
              <a:ext cx="240000" cy="157300"/>
            </a:xfrm>
            <a:custGeom>
              <a:rect b="b" l="l" r="r" t="t"/>
              <a:pathLst>
                <a:path extrusionOk="0" h="6292" w="9600">
                  <a:moveTo>
                    <a:pt x="9148" y="1"/>
                  </a:moveTo>
                  <a:cubicBezTo>
                    <a:pt x="9103" y="832"/>
                    <a:pt x="8455" y="2005"/>
                    <a:pt x="7039" y="2005"/>
                  </a:cubicBezTo>
                  <a:cubicBezTo>
                    <a:pt x="6875" y="2005"/>
                    <a:pt x="6701" y="1989"/>
                    <a:pt x="6517" y="1955"/>
                  </a:cubicBezTo>
                  <a:cubicBezTo>
                    <a:pt x="5715" y="1805"/>
                    <a:pt x="5289" y="1254"/>
                    <a:pt x="5013" y="752"/>
                  </a:cubicBezTo>
                  <a:cubicBezTo>
                    <a:pt x="4762" y="878"/>
                    <a:pt x="4562" y="1053"/>
                    <a:pt x="4562" y="1053"/>
                  </a:cubicBezTo>
                  <a:lnTo>
                    <a:pt x="3635" y="1429"/>
                  </a:lnTo>
                  <a:cubicBezTo>
                    <a:pt x="3334" y="2557"/>
                    <a:pt x="2908" y="4011"/>
                    <a:pt x="2507" y="4737"/>
                  </a:cubicBezTo>
                  <a:cubicBezTo>
                    <a:pt x="2177" y="5366"/>
                    <a:pt x="1695" y="5593"/>
                    <a:pt x="1153" y="5593"/>
                  </a:cubicBezTo>
                  <a:cubicBezTo>
                    <a:pt x="787" y="5593"/>
                    <a:pt x="394" y="5490"/>
                    <a:pt x="0" y="5339"/>
                  </a:cubicBezTo>
                  <a:lnTo>
                    <a:pt x="0" y="5339"/>
                  </a:lnTo>
                  <a:cubicBezTo>
                    <a:pt x="0" y="5564"/>
                    <a:pt x="25" y="6041"/>
                    <a:pt x="0" y="6291"/>
                  </a:cubicBezTo>
                  <a:cubicBezTo>
                    <a:pt x="677" y="6266"/>
                    <a:pt x="1730" y="6166"/>
                    <a:pt x="2457" y="5564"/>
                  </a:cubicBezTo>
                  <a:cubicBezTo>
                    <a:pt x="3559" y="4637"/>
                    <a:pt x="3635" y="2958"/>
                    <a:pt x="3635" y="2958"/>
                  </a:cubicBezTo>
                  <a:cubicBezTo>
                    <a:pt x="3768" y="2997"/>
                    <a:pt x="3893" y="3014"/>
                    <a:pt x="4009" y="3014"/>
                  </a:cubicBezTo>
                  <a:cubicBezTo>
                    <a:pt x="4937" y="3014"/>
                    <a:pt x="5314" y="1905"/>
                    <a:pt x="5314" y="1905"/>
                  </a:cubicBezTo>
                  <a:cubicBezTo>
                    <a:pt x="5314" y="1905"/>
                    <a:pt x="6370" y="2680"/>
                    <a:pt x="7523" y="2680"/>
                  </a:cubicBezTo>
                  <a:cubicBezTo>
                    <a:pt x="7746" y="2680"/>
                    <a:pt x="7973" y="2651"/>
                    <a:pt x="8196" y="2582"/>
                  </a:cubicBezTo>
                  <a:cubicBezTo>
                    <a:pt x="9274" y="2256"/>
                    <a:pt x="9599" y="1003"/>
                    <a:pt x="9599" y="176"/>
                  </a:cubicBezTo>
                  <a:cubicBezTo>
                    <a:pt x="9449" y="101"/>
                    <a:pt x="9274" y="51"/>
                    <a:pt x="9148" y="1"/>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4"/>
            <p:cNvSpPr/>
            <p:nvPr/>
          </p:nvSpPr>
          <p:spPr>
            <a:xfrm>
              <a:off x="1946875" y="2676725"/>
              <a:ext cx="250025" cy="253025"/>
            </a:xfrm>
            <a:custGeom>
              <a:rect b="b" l="l" r="r" t="t"/>
              <a:pathLst>
                <a:path extrusionOk="0" h="10121" w="10001">
                  <a:moveTo>
                    <a:pt x="5916" y="0"/>
                  </a:moveTo>
                  <a:cubicBezTo>
                    <a:pt x="6191" y="1228"/>
                    <a:pt x="5640" y="4286"/>
                    <a:pt x="4362" y="6341"/>
                  </a:cubicBezTo>
                  <a:cubicBezTo>
                    <a:pt x="3284" y="8046"/>
                    <a:pt x="778" y="9549"/>
                    <a:pt x="1" y="10000"/>
                  </a:cubicBezTo>
                  <a:cubicBezTo>
                    <a:pt x="239" y="10074"/>
                    <a:pt x="491" y="10120"/>
                    <a:pt x="707" y="10120"/>
                  </a:cubicBezTo>
                  <a:cubicBezTo>
                    <a:pt x="787" y="10120"/>
                    <a:pt x="861" y="10114"/>
                    <a:pt x="928" y="10101"/>
                  </a:cubicBezTo>
                  <a:cubicBezTo>
                    <a:pt x="928" y="10101"/>
                    <a:pt x="3936" y="8246"/>
                    <a:pt x="5214" y="6542"/>
                  </a:cubicBezTo>
                  <a:cubicBezTo>
                    <a:pt x="6492" y="4863"/>
                    <a:pt x="7169" y="3183"/>
                    <a:pt x="7043" y="2056"/>
                  </a:cubicBezTo>
                  <a:lnTo>
                    <a:pt x="7043" y="2056"/>
                  </a:lnTo>
                  <a:cubicBezTo>
                    <a:pt x="7044" y="2056"/>
                    <a:pt x="7399" y="2340"/>
                    <a:pt x="7885" y="2340"/>
                  </a:cubicBezTo>
                  <a:cubicBezTo>
                    <a:pt x="7977" y="2340"/>
                    <a:pt x="8072" y="2330"/>
                    <a:pt x="8171" y="2306"/>
                  </a:cubicBezTo>
                  <a:cubicBezTo>
                    <a:pt x="8171" y="2306"/>
                    <a:pt x="8372" y="2557"/>
                    <a:pt x="8647" y="2983"/>
                  </a:cubicBezTo>
                  <a:cubicBezTo>
                    <a:pt x="9174" y="2482"/>
                    <a:pt x="10001" y="1579"/>
                    <a:pt x="10001" y="1579"/>
                  </a:cubicBezTo>
                  <a:lnTo>
                    <a:pt x="10001" y="1579"/>
                  </a:lnTo>
                  <a:cubicBezTo>
                    <a:pt x="10001" y="1579"/>
                    <a:pt x="9433" y="1668"/>
                    <a:pt x="8720" y="1668"/>
                  </a:cubicBezTo>
                  <a:cubicBezTo>
                    <a:pt x="8363" y="1668"/>
                    <a:pt x="7971" y="1646"/>
                    <a:pt x="7595" y="1579"/>
                  </a:cubicBezTo>
                  <a:cubicBezTo>
                    <a:pt x="6542" y="1379"/>
                    <a:pt x="5941" y="101"/>
                    <a:pt x="5916"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4"/>
            <p:cNvSpPr/>
            <p:nvPr/>
          </p:nvSpPr>
          <p:spPr>
            <a:xfrm>
              <a:off x="2465050" y="2594650"/>
              <a:ext cx="38875" cy="269450"/>
            </a:xfrm>
            <a:custGeom>
              <a:rect b="b" l="l" r="r" t="t"/>
              <a:pathLst>
                <a:path extrusionOk="0" h="10778" w="1555">
                  <a:moveTo>
                    <a:pt x="251" y="0"/>
                  </a:moveTo>
                  <a:cubicBezTo>
                    <a:pt x="527" y="1228"/>
                    <a:pt x="828" y="2907"/>
                    <a:pt x="828" y="4386"/>
                  </a:cubicBezTo>
                  <a:cubicBezTo>
                    <a:pt x="878" y="7068"/>
                    <a:pt x="201" y="9173"/>
                    <a:pt x="1" y="10602"/>
                  </a:cubicBezTo>
                  <a:cubicBezTo>
                    <a:pt x="251" y="10677"/>
                    <a:pt x="477" y="10752"/>
                    <a:pt x="552" y="10777"/>
                  </a:cubicBezTo>
                  <a:cubicBezTo>
                    <a:pt x="552" y="10777"/>
                    <a:pt x="1555" y="6567"/>
                    <a:pt x="1555" y="4511"/>
                  </a:cubicBezTo>
                  <a:cubicBezTo>
                    <a:pt x="1555" y="2481"/>
                    <a:pt x="1279" y="1153"/>
                    <a:pt x="577" y="326"/>
                  </a:cubicBezTo>
                  <a:cubicBezTo>
                    <a:pt x="502" y="251"/>
                    <a:pt x="402" y="151"/>
                    <a:pt x="251"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4"/>
            <p:cNvSpPr/>
            <p:nvPr/>
          </p:nvSpPr>
          <p:spPr>
            <a:xfrm>
              <a:off x="2289625" y="2556325"/>
              <a:ext cx="149150" cy="272050"/>
            </a:xfrm>
            <a:custGeom>
              <a:rect b="b" l="l" r="r" t="t"/>
              <a:pathLst>
                <a:path extrusionOk="0" h="10882" w="5966">
                  <a:moveTo>
                    <a:pt x="586" y="1"/>
                  </a:moveTo>
                  <a:cubicBezTo>
                    <a:pt x="581" y="1"/>
                    <a:pt x="578" y="2"/>
                    <a:pt x="577" y="4"/>
                  </a:cubicBezTo>
                  <a:cubicBezTo>
                    <a:pt x="526" y="80"/>
                    <a:pt x="1128" y="1709"/>
                    <a:pt x="1253" y="3112"/>
                  </a:cubicBezTo>
                  <a:cubicBezTo>
                    <a:pt x="1354" y="4516"/>
                    <a:pt x="0" y="5593"/>
                    <a:pt x="0" y="5593"/>
                  </a:cubicBezTo>
                  <a:cubicBezTo>
                    <a:pt x="1028" y="5343"/>
                    <a:pt x="1654" y="4516"/>
                    <a:pt x="1654" y="4516"/>
                  </a:cubicBezTo>
                  <a:lnTo>
                    <a:pt x="1654" y="4516"/>
                  </a:lnTo>
                  <a:cubicBezTo>
                    <a:pt x="1654" y="4516"/>
                    <a:pt x="1554" y="5243"/>
                    <a:pt x="2055" y="6872"/>
                  </a:cubicBezTo>
                  <a:cubicBezTo>
                    <a:pt x="2531" y="8325"/>
                    <a:pt x="3158" y="10004"/>
                    <a:pt x="3509" y="10882"/>
                  </a:cubicBezTo>
                  <a:cubicBezTo>
                    <a:pt x="4211" y="10405"/>
                    <a:pt x="4562" y="10055"/>
                    <a:pt x="4562" y="10055"/>
                  </a:cubicBezTo>
                  <a:cubicBezTo>
                    <a:pt x="4562" y="10055"/>
                    <a:pt x="3434" y="8024"/>
                    <a:pt x="3058" y="7047"/>
                  </a:cubicBezTo>
                  <a:cubicBezTo>
                    <a:pt x="2682" y="6070"/>
                    <a:pt x="2105" y="4065"/>
                    <a:pt x="1980" y="3563"/>
                  </a:cubicBezTo>
                  <a:cubicBezTo>
                    <a:pt x="1855" y="3062"/>
                    <a:pt x="1805" y="1959"/>
                    <a:pt x="1805" y="1959"/>
                  </a:cubicBezTo>
                  <a:lnTo>
                    <a:pt x="1805" y="1959"/>
                  </a:lnTo>
                  <a:cubicBezTo>
                    <a:pt x="1805" y="1959"/>
                    <a:pt x="4537" y="3413"/>
                    <a:pt x="4787" y="3664"/>
                  </a:cubicBezTo>
                  <a:cubicBezTo>
                    <a:pt x="4787" y="3664"/>
                    <a:pt x="5339" y="6019"/>
                    <a:pt x="5564" y="7598"/>
                  </a:cubicBezTo>
                  <a:cubicBezTo>
                    <a:pt x="5689" y="8576"/>
                    <a:pt x="5714" y="9879"/>
                    <a:pt x="5689" y="10756"/>
                  </a:cubicBezTo>
                  <a:cubicBezTo>
                    <a:pt x="5689" y="10756"/>
                    <a:pt x="5965" y="4290"/>
                    <a:pt x="5213" y="3112"/>
                  </a:cubicBezTo>
                  <a:cubicBezTo>
                    <a:pt x="4479" y="1986"/>
                    <a:pt x="806" y="1"/>
                    <a:pt x="586" y="1"/>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4"/>
            <p:cNvSpPr/>
            <p:nvPr/>
          </p:nvSpPr>
          <p:spPr>
            <a:xfrm>
              <a:off x="1974450" y="2251700"/>
              <a:ext cx="297650" cy="341000"/>
            </a:xfrm>
            <a:custGeom>
              <a:rect b="b" l="l" r="r" t="t"/>
              <a:pathLst>
                <a:path extrusionOk="0" h="13640" w="11906">
                  <a:moveTo>
                    <a:pt x="3779" y="1"/>
                  </a:moveTo>
                  <a:cubicBezTo>
                    <a:pt x="3442" y="1"/>
                    <a:pt x="3108" y="51"/>
                    <a:pt x="2783" y="159"/>
                  </a:cubicBezTo>
                  <a:cubicBezTo>
                    <a:pt x="2482" y="259"/>
                    <a:pt x="2181" y="410"/>
                    <a:pt x="1905" y="635"/>
                  </a:cubicBezTo>
                  <a:cubicBezTo>
                    <a:pt x="1179" y="1162"/>
                    <a:pt x="1" y="2365"/>
                    <a:pt x="351" y="4445"/>
                  </a:cubicBezTo>
                  <a:cubicBezTo>
                    <a:pt x="677" y="6500"/>
                    <a:pt x="1655" y="7753"/>
                    <a:pt x="1905" y="9407"/>
                  </a:cubicBezTo>
                  <a:cubicBezTo>
                    <a:pt x="2181" y="11062"/>
                    <a:pt x="1454" y="12415"/>
                    <a:pt x="2582" y="13117"/>
                  </a:cubicBezTo>
                  <a:cubicBezTo>
                    <a:pt x="2808" y="13267"/>
                    <a:pt x="3008" y="13367"/>
                    <a:pt x="3234" y="13468"/>
                  </a:cubicBezTo>
                  <a:cubicBezTo>
                    <a:pt x="3531" y="13578"/>
                    <a:pt x="3822" y="13639"/>
                    <a:pt x="4098" y="13639"/>
                  </a:cubicBezTo>
                  <a:cubicBezTo>
                    <a:pt x="4636" y="13639"/>
                    <a:pt x="5116" y="13405"/>
                    <a:pt x="5464" y="12841"/>
                  </a:cubicBezTo>
                  <a:cubicBezTo>
                    <a:pt x="5514" y="12791"/>
                    <a:pt x="5539" y="12741"/>
                    <a:pt x="5564" y="12691"/>
                  </a:cubicBezTo>
                  <a:cubicBezTo>
                    <a:pt x="5915" y="12014"/>
                    <a:pt x="6316" y="10711"/>
                    <a:pt x="6592" y="9683"/>
                  </a:cubicBezTo>
                  <a:cubicBezTo>
                    <a:pt x="6617" y="9633"/>
                    <a:pt x="6617" y="9583"/>
                    <a:pt x="6642" y="9533"/>
                  </a:cubicBezTo>
                  <a:cubicBezTo>
                    <a:pt x="6717" y="9282"/>
                    <a:pt x="6768" y="9031"/>
                    <a:pt x="6818" y="8806"/>
                  </a:cubicBezTo>
                  <a:lnTo>
                    <a:pt x="6818" y="8806"/>
                  </a:lnTo>
                  <a:cubicBezTo>
                    <a:pt x="6692" y="8931"/>
                    <a:pt x="6542" y="9031"/>
                    <a:pt x="6392" y="9132"/>
                  </a:cubicBezTo>
                  <a:cubicBezTo>
                    <a:pt x="6051" y="9302"/>
                    <a:pt x="5664" y="9403"/>
                    <a:pt x="5247" y="9403"/>
                  </a:cubicBezTo>
                  <a:cubicBezTo>
                    <a:pt x="5050" y="9403"/>
                    <a:pt x="4846" y="9380"/>
                    <a:pt x="4637" y="9332"/>
                  </a:cubicBezTo>
                  <a:cubicBezTo>
                    <a:pt x="4562" y="9332"/>
                    <a:pt x="4512" y="9307"/>
                    <a:pt x="4437" y="9282"/>
                  </a:cubicBezTo>
                  <a:cubicBezTo>
                    <a:pt x="3133" y="8956"/>
                    <a:pt x="2231" y="7954"/>
                    <a:pt x="1705" y="6550"/>
                  </a:cubicBezTo>
                  <a:cubicBezTo>
                    <a:pt x="1128" y="5046"/>
                    <a:pt x="1179" y="4570"/>
                    <a:pt x="1705" y="4495"/>
                  </a:cubicBezTo>
                  <a:cubicBezTo>
                    <a:pt x="2206" y="4395"/>
                    <a:pt x="2532" y="4194"/>
                    <a:pt x="3209" y="3593"/>
                  </a:cubicBezTo>
                  <a:cubicBezTo>
                    <a:pt x="3760" y="3117"/>
                    <a:pt x="3935" y="2415"/>
                    <a:pt x="4712" y="2290"/>
                  </a:cubicBezTo>
                  <a:lnTo>
                    <a:pt x="4762" y="2264"/>
                  </a:lnTo>
                  <a:cubicBezTo>
                    <a:pt x="4816" y="2259"/>
                    <a:pt x="4867" y="2256"/>
                    <a:pt x="4918" y="2256"/>
                  </a:cubicBezTo>
                  <a:cubicBezTo>
                    <a:pt x="5583" y="2256"/>
                    <a:pt x="6049" y="2720"/>
                    <a:pt x="6818" y="3768"/>
                  </a:cubicBezTo>
                  <a:cubicBezTo>
                    <a:pt x="7394" y="4545"/>
                    <a:pt x="7544" y="5297"/>
                    <a:pt x="7544" y="6124"/>
                  </a:cubicBezTo>
                  <a:cubicBezTo>
                    <a:pt x="7544" y="6525"/>
                    <a:pt x="7519" y="6976"/>
                    <a:pt x="7469" y="7427"/>
                  </a:cubicBezTo>
                  <a:cubicBezTo>
                    <a:pt x="7469" y="7427"/>
                    <a:pt x="7469" y="8254"/>
                    <a:pt x="7895" y="8981"/>
                  </a:cubicBezTo>
                  <a:cubicBezTo>
                    <a:pt x="8171" y="9457"/>
                    <a:pt x="8597" y="9884"/>
                    <a:pt x="9349" y="10034"/>
                  </a:cubicBezTo>
                  <a:cubicBezTo>
                    <a:pt x="9527" y="10065"/>
                    <a:pt x="9697" y="10079"/>
                    <a:pt x="9856" y="10079"/>
                  </a:cubicBezTo>
                  <a:cubicBezTo>
                    <a:pt x="10077" y="10079"/>
                    <a:pt x="10277" y="10053"/>
                    <a:pt x="10452" y="10009"/>
                  </a:cubicBezTo>
                  <a:cubicBezTo>
                    <a:pt x="11404" y="9733"/>
                    <a:pt x="11855" y="8856"/>
                    <a:pt x="11880" y="8204"/>
                  </a:cubicBezTo>
                  <a:cubicBezTo>
                    <a:pt x="11905" y="8104"/>
                    <a:pt x="11905" y="8029"/>
                    <a:pt x="11880" y="7954"/>
                  </a:cubicBezTo>
                  <a:cubicBezTo>
                    <a:pt x="11755" y="7102"/>
                    <a:pt x="11529" y="6676"/>
                    <a:pt x="10502" y="5698"/>
                  </a:cubicBezTo>
                  <a:cubicBezTo>
                    <a:pt x="9499" y="4746"/>
                    <a:pt x="8572" y="3242"/>
                    <a:pt x="7269" y="1738"/>
                  </a:cubicBezTo>
                  <a:cubicBezTo>
                    <a:pt x="6393" y="743"/>
                    <a:pt x="5075" y="1"/>
                    <a:pt x="3779"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4"/>
            <p:cNvSpPr/>
            <p:nvPr/>
          </p:nvSpPr>
          <p:spPr>
            <a:xfrm>
              <a:off x="2085350" y="2479975"/>
              <a:ext cx="53925" cy="92750"/>
            </a:xfrm>
            <a:custGeom>
              <a:rect b="b" l="l" r="r" t="t"/>
              <a:pathLst>
                <a:path extrusionOk="0" h="3710" w="2157">
                  <a:moveTo>
                    <a:pt x="1956" y="1"/>
                  </a:moveTo>
                  <a:cubicBezTo>
                    <a:pt x="1615" y="171"/>
                    <a:pt x="1228" y="272"/>
                    <a:pt x="811" y="272"/>
                  </a:cubicBezTo>
                  <a:cubicBezTo>
                    <a:pt x="614" y="272"/>
                    <a:pt x="410" y="249"/>
                    <a:pt x="201" y="201"/>
                  </a:cubicBezTo>
                  <a:cubicBezTo>
                    <a:pt x="126" y="201"/>
                    <a:pt x="76" y="176"/>
                    <a:pt x="1" y="151"/>
                  </a:cubicBezTo>
                  <a:lnTo>
                    <a:pt x="1" y="151"/>
                  </a:lnTo>
                  <a:cubicBezTo>
                    <a:pt x="326" y="552"/>
                    <a:pt x="577" y="1003"/>
                    <a:pt x="727" y="1504"/>
                  </a:cubicBezTo>
                  <a:cubicBezTo>
                    <a:pt x="978" y="2507"/>
                    <a:pt x="1028" y="3234"/>
                    <a:pt x="1028" y="3710"/>
                  </a:cubicBezTo>
                  <a:cubicBezTo>
                    <a:pt x="1078" y="3660"/>
                    <a:pt x="1103" y="3610"/>
                    <a:pt x="1128" y="3560"/>
                  </a:cubicBezTo>
                  <a:cubicBezTo>
                    <a:pt x="1479" y="2883"/>
                    <a:pt x="1880" y="1580"/>
                    <a:pt x="2156" y="552"/>
                  </a:cubicBezTo>
                  <a:cubicBezTo>
                    <a:pt x="2106" y="326"/>
                    <a:pt x="2031" y="151"/>
                    <a:pt x="1956" y="1"/>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4"/>
            <p:cNvSpPr/>
            <p:nvPr/>
          </p:nvSpPr>
          <p:spPr>
            <a:xfrm>
              <a:off x="2044000" y="2251700"/>
              <a:ext cx="228100" cy="250225"/>
            </a:xfrm>
            <a:custGeom>
              <a:rect b="b" l="l" r="r" t="t"/>
              <a:pathLst>
                <a:path extrusionOk="0" h="10009" w="9124">
                  <a:moveTo>
                    <a:pt x="997" y="1"/>
                  </a:moveTo>
                  <a:cubicBezTo>
                    <a:pt x="660" y="1"/>
                    <a:pt x="326" y="51"/>
                    <a:pt x="1" y="159"/>
                  </a:cubicBezTo>
                  <a:cubicBezTo>
                    <a:pt x="853" y="660"/>
                    <a:pt x="1579" y="1362"/>
                    <a:pt x="1980" y="2264"/>
                  </a:cubicBezTo>
                  <a:cubicBezTo>
                    <a:pt x="2034" y="2259"/>
                    <a:pt x="2085" y="2256"/>
                    <a:pt x="2136" y="2256"/>
                  </a:cubicBezTo>
                  <a:cubicBezTo>
                    <a:pt x="2801" y="2256"/>
                    <a:pt x="3267" y="2720"/>
                    <a:pt x="4036" y="3768"/>
                  </a:cubicBezTo>
                  <a:cubicBezTo>
                    <a:pt x="4612" y="4545"/>
                    <a:pt x="4762" y="5297"/>
                    <a:pt x="4762" y="6124"/>
                  </a:cubicBezTo>
                  <a:cubicBezTo>
                    <a:pt x="5464" y="7803"/>
                    <a:pt x="6467" y="9783"/>
                    <a:pt x="7670" y="10009"/>
                  </a:cubicBezTo>
                  <a:cubicBezTo>
                    <a:pt x="8622" y="9733"/>
                    <a:pt x="9073" y="8856"/>
                    <a:pt x="9098" y="8204"/>
                  </a:cubicBezTo>
                  <a:cubicBezTo>
                    <a:pt x="9123" y="8104"/>
                    <a:pt x="9123" y="8029"/>
                    <a:pt x="9098" y="7954"/>
                  </a:cubicBezTo>
                  <a:cubicBezTo>
                    <a:pt x="8973" y="7102"/>
                    <a:pt x="8747" y="6676"/>
                    <a:pt x="7720" y="5698"/>
                  </a:cubicBezTo>
                  <a:cubicBezTo>
                    <a:pt x="6717" y="4746"/>
                    <a:pt x="5790" y="3242"/>
                    <a:pt x="4487" y="1738"/>
                  </a:cubicBezTo>
                  <a:cubicBezTo>
                    <a:pt x="3611" y="743"/>
                    <a:pt x="2293" y="1"/>
                    <a:pt x="997" y="1"/>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4"/>
            <p:cNvSpPr/>
            <p:nvPr/>
          </p:nvSpPr>
          <p:spPr>
            <a:xfrm>
              <a:off x="2107275" y="2443000"/>
              <a:ext cx="62075" cy="69625"/>
            </a:xfrm>
            <a:custGeom>
              <a:rect b="b" l="l" r="r" t="t"/>
              <a:pathLst>
                <a:path extrusionOk="0" h="2785" w="2483">
                  <a:moveTo>
                    <a:pt x="2131" y="1"/>
                  </a:moveTo>
                  <a:cubicBezTo>
                    <a:pt x="2031" y="327"/>
                    <a:pt x="1881" y="602"/>
                    <a:pt x="1655" y="853"/>
                  </a:cubicBezTo>
                  <a:cubicBezTo>
                    <a:pt x="1254" y="1304"/>
                    <a:pt x="678" y="1580"/>
                    <a:pt x="1" y="1630"/>
                  </a:cubicBezTo>
                  <a:cubicBezTo>
                    <a:pt x="126" y="1730"/>
                    <a:pt x="302" y="1881"/>
                    <a:pt x="452" y="2031"/>
                  </a:cubicBezTo>
                  <a:cubicBezTo>
                    <a:pt x="865" y="2396"/>
                    <a:pt x="1349" y="2784"/>
                    <a:pt x="1790" y="2784"/>
                  </a:cubicBezTo>
                  <a:cubicBezTo>
                    <a:pt x="1803" y="2784"/>
                    <a:pt x="1817" y="2784"/>
                    <a:pt x="1830" y="2783"/>
                  </a:cubicBezTo>
                  <a:cubicBezTo>
                    <a:pt x="1981" y="2758"/>
                    <a:pt x="2106" y="2708"/>
                    <a:pt x="2231" y="2607"/>
                  </a:cubicBezTo>
                  <a:cubicBezTo>
                    <a:pt x="2457" y="2382"/>
                    <a:pt x="2482" y="1881"/>
                    <a:pt x="2432" y="1379"/>
                  </a:cubicBezTo>
                  <a:cubicBezTo>
                    <a:pt x="2382" y="903"/>
                    <a:pt x="2231" y="377"/>
                    <a:pt x="2131"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4"/>
            <p:cNvSpPr/>
            <p:nvPr/>
          </p:nvSpPr>
          <p:spPr>
            <a:xfrm>
              <a:off x="2107275" y="2443000"/>
              <a:ext cx="60800" cy="50800"/>
            </a:xfrm>
            <a:custGeom>
              <a:rect b="b" l="l" r="r" t="t"/>
              <a:pathLst>
                <a:path extrusionOk="0" h="2032" w="2432">
                  <a:moveTo>
                    <a:pt x="2131" y="1"/>
                  </a:moveTo>
                  <a:cubicBezTo>
                    <a:pt x="2031" y="327"/>
                    <a:pt x="1881" y="602"/>
                    <a:pt x="1655" y="853"/>
                  </a:cubicBezTo>
                  <a:cubicBezTo>
                    <a:pt x="1254" y="1304"/>
                    <a:pt x="678" y="1580"/>
                    <a:pt x="1" y="1630"/>
                  </a:cubicBezTo>
                  <a:cubicBezTo>
                    <a:pt x="126" y="1730"/>
                    <a:pt x="302" y="1881"/>
                    <a:pt x="452" y="2031"/>
                  </a:cubicBezTo>
                  <a:cubicBezTo>
                    <a:pt x="928" y="1956"/>
                    <a:pt x="1856" y="1831"/>
                    <a:pt x="2432" y="1379"/>
                  </a:cubicBezTo>
                  <a:cubicBezTo>
                    <a:pt x="2382" y="903"/>
                    <a:pt x="2231" y="377"/>
                    <a:pt x="2131"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4"/>
            <p:cNvSpPr/>
            <p:nvPr/>
          </p:nvSpPr>
          <p:spPr>
            <a:xfrm>
              <a:off x="1909925" y="3548275"/>
              <a:ext cx="102775" cy="82750"/>
            </a:xfrm>
            <a:custGeom>
              <a:rect b="b" l="l" r="r" t="t"/>
              <a:pathLst>
                <a:path extrusionOk="0" h="3310" w="4111">
                  <a:moveTo>
                    <a:pt x="0" y="1"/>
                  </a:moveTo>
                  <a:cubicBezTo>
                    <a:pt x="677" y="1254"/>
                    <a:pt x="2531" y="3309"/>
                    <a:pt x="2531" y="3309"/>
                  </a:cubicBezTo>
                  <a:lnTo>
                    <a:pt x="4110" y="3309"/>
                  </a:lnTo>
                  <a:cubicBezTo>
                    <a:pt x="3960" y="2332"/>
                    <a:pt x="3935" y="1354"/>
                    <a:pt x="4010" y="327"/>
                  </a:cubicBezTo>
                  <a:lnTo>
                    <a:pt x="4010" y="327"/>
                  </a:lnTo>
                  <a:cubicBezTo>
                    <a:pt x="3694" y="346"/>
                    <a:pt x="3393" y="354"/>
                    <a:pt x="3108" y="354"/>
                  </a:cubicBezTo>
                  <a:cubicBezTo>
                    <a:pt x="2646" y="354"/>
                    <a:pt x="2226" y="332"/>
                    <a:pt x="1855" y="301"/>
                  </a:cubicBezTo>
                  <a:cubicBezTo>
                    <a:pt x="978" y="201"/>
                    <a:pt x="351" y="76"/>
                    <a:pt x="50"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4"/>
            <p:cNvSpPr/>
            <p:nvPr/>
          </p:nvSpPr>
          <p:spPr>
            <a:xfrm>
              <a:off x="2087850" y="3521350"/>
              <a:ext cx="78975" cy="109675"/>
            </a:xfrm>
            <a:custGeom>
              <a:rect b="b" l="l" r="r" t="t"/>
              <a:pathLst>
                <a:path extrusionOk="0" h="4387" w="3159">
                  <a:moveTo>
                    <a:pt x="2983" y="0"/>
                  </a:moveTo>
                  <a:cubicBezTo>
                    <a:pt x="2507" y="226"/>
                    <a:pt x="1931" y="476"/>
                    <a:pt x="1229" y="677"/>
                  </a:cubicBezTo>
                  <a:cubicBezTo>
                    <a:pt x="853" y="802"/>
                    <a:pt x="452" y="902"/>
                    <a:pt x="1" y="1003"/>
                  </a:cubicBezTo>
                  <a:cubicBezTo>
                    <a:pt x="226" y="2932"/>
                    <a:pt x="1580" y="4386"/>
                    <a:pt x="1580" y="4386"/>
                  </a:cubicBezTo>
                  <a:lnTo>
                    <a:pt x="3159" y="4386"/>
                  </a:lnTo>
                  <a:cubicBezTo>
                    <a:pt x="3159" y="4386"/>
                    <a:pt x="3008" y="1103"/>
                    <a:pt x="2983"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4"/>
            <p:cNvSpPr/>
            <p:nvPr/>
          </p:nvSpPr>
          <p:spPr>
            <a:xfrm>
              <a:off x="1909925" y="3548275"/>
              <a:ext cx="72700" cy="82750"/>
            </a:xfrm>
            <a:custGeom>
              <a:rect b="b" l="l" r="r" t="t"/>
              <a:pathLst>
                <a:path extrusionOk="0" h="3310" w="2908">
                  <a:moveTo>
                    <a:pt x="0" y="1"/>
                  </a:moveTo>
                  <a:cubicBezTo>
                    <a:pt x="677" y="1254"/>
                    <a:pt x="2531" y="3309"/>
                    <a:pt x="2531" y="3309"/>
                  </a:cubicBezTo>
                  <a:lnTo>
                    <a:pt x="2907" y="3309"/>
                  </a:lnTo>
                  <a:cubicBezTo>
                    <a:pt x="2632" y="2557"/>
                    <a:pt x="2181" y="1304"/>
                    <a:pt x="1855" y="301"/>
                  </a:cubicBezTo>
                  <a:cubicBezTo>
                    <a:pt x="978" y="201"/>
                    <a:pt x="351" y="76"/>
                    <a:pt x="50"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4"/>
            <p:cNvSpPr/>
            <p:nvPr/>
          </p:nvSpPr>
          <p:spPr>
            <a:xfrm>
              <a:off x="2087850" y="3538250"/>
              <a:ext cx="50775" cy="92775"/>
            </a:xfrm>
            <a:custGeom>
              <a:rect b="b" l="l" r="r" t="t"/>
              <a:pathLst>
                <a:path extrusionOk="0" h="3711" w="2031">
                  <a:moveTo>
                    <a:pt x="1229" y="1"/>
                  </a:moveTo>
                  <a:cubicBezTo>
                    <a:pt x="853" y="126"/>
                    <a:pt x="452" y="226"/>
                    <a:pt x="1" y="327"/>
                  </a:cubicBezTo>
                  <a:cubicBezTo>
                    <a:pt x="226" y="2256"/>
                    <a:pt x="1580" y="3710"/>
                    <a:pt x="1580" y="3710"/>
                  </a:cubicBezTo>
                  <a:lnTo>
                    <a:pt x="2031" y="3710"/>
                  </a:lnTo>
                  <a:cubicBezTo>
                    <a:pt x="1630" y="2682"/>
                    <a:pt x="1304" y="928"/>
                    <a:pt x="1229"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4"/>
            <p:cNvSpPr/>
            <p:nvPr/>
          </p:nvSpPr>
          <p:spPr>
            <a:xfrm>
              <a:off x="2047125" y="3051025"/>
              <a:ext cx="89000" cy="215325"/>
            </a:xfrm>
            <a:custGeom>
              <a:rect b="b" l="l" r="r" t="t"/>
              <a:pathLst>
                <a:path extrusionOk="0" h="8613" w="3560">
                  <a:moveTo>
                    <a:pt x="346" y="1"/>
                  </a:moveTo>
                  <a:cubicBezTo>
                    <a:pt x="314" y="1"/>
                    <a:pt x="282" y="6"/>
                    <a:pt x="251" y="16"/>
                  </a:cubicBezTo>
                  <a:cubicBezTo>
                    <a:pt x="76" y="91"/>
                    <a:pt x="1" y="267"/>
                    <a:pt x="51" y="442"/>
                  </a:cubicBezTo>
                  <a:lnTo>
                    <a:pt x="2908" y="8387"/>
                  </a:lnTo>
                  <a:cubicBezTo>
                    <a:pt x="2958" y="8512"/>
                    <a:pt x="3084" y="8612"/>
                    <a:pt x="3209" y="8612"/>
                  </a:cubicBezTo>
                  <a:lnTo>
                    <a:pt x="3334" y="8587"/>
                  </a:lnTo>
                  <a:cubicBezTo>
                    <a:pt x="3485" y="8537"/>
                    <a:pt x="3560" y="8337"/>
                    <a:pt x="3510" y="8186"/>
                  </a:cubicBezTo>
                  <a:lnTo>
                    <a:pt x="652" y="216"/>
                  </a:lnTo>
                  <a:cubicBezTo>
                    <a:pt x="593" y="77"/>
                    <a:pt x="469" y="1"/>
                    <a:pt x="346" y="1"/>
                  </a:cubicBezTo>
                  <a:close/>
                </a:path>
              </a:pathLst>
            </a:custGeom>
            <a:solidFill>
              <a:srgbClr val="FFEF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4"/>
            <p:cNvSpPr/>
            <p:nvPr/>
          </p:nvSpPr>
          <p:spPr>
            <a:xfrm>
              <a:off x="1515175" y="3027875"/>
              <a:ext cx="672950" cy="529075"/>
            </a:xfrm>
            <a:custGeom>
              <a:rect b="b" l="l" r="r" t="t"/>
              <a:pathLst>
                <a:path extrusionOk="0" h="21163" w="26918">
                  <a:moveTo>
                    <a:pt x="11385" y="1"/>
                  </a:moveTo>
                  <a:cubicBezTo>
                    <a:pt x="9678" y="1"/>
                    <a:pt x="7481" y="88"/>
                    <a:pt x="5915" y="466"/>
                  </a:cubicBezTo>
                  <a:lnTo>
                    <a:pt x="5840" y="466"/>
                  </a:lnTo>
                  <a:cubicBezTo>
                    <a:pt x="4863" y="716"/>
                    <a:pt x="3960" y="1017"/>
                    <a:pt x="3184" y="1368"/>
                  </a:cubicBezTo>
                  <a:cubicBezTo>
                    <a:pt x="1730" y="2020"/>
                    <a:pt x="652" y="2922"/>
                    <a:pt x="1" y="4150"/>
                  </a:cubicBezTo>
                  <a:cubicBezTo>
                    <a:pt x="1" y="4150"/>
                    <a:pt x="51" y="5453"/>
                    <a:pt x="1229" y="7032"/>
                  </a:cubicBezTo>
                  <a:cubicBezTo>
                    <a:pt x="2432" y="8611"/>
                    <a:pt x="4036" y="8486"/>
                    <a:pt x="6492" y="8987"/>
                  </a:cubicBezTo>
                  <a:cubicBezTo>
                    <a:pt x="8923" y="9488"/>
                    <a:pt x="12507" y="9564"/>
                    <a:pt x="12507" y="9564"/>
                  </a:cubicBezTo>
                  <a:cubicBezTo>
                    <a:pt x="12507" y="9564"/>
                    <a:pt x="12482" y="9990"/>
                    <a:pt x="12507" y="10716"/>
                  </a:cubicBezTo>
                  <a:cubicBezTo>
                    <a:pt x="12507" y="11669"/>
                    <a:pt x="12632" y="13122"/>
                    <a:pt x="13083" y="14802"/>
                  </a:cubicBezTo>
                  <a:cubicBezTo>
                    <a:pt x="13885" y="17759"/>
                    <a:pt x="15665" y="20767"/>
                    <a:pt x="15665" y="20767"/>
                  </a:cubicBezTo>
                  <a:cubicBezTo>
                    <a:pt x="15665" y="20767"/>
                    <a:pt x="15740" y="20792"/>
                    <a:pt x="15840" y="20817"/>
                  </a:cubicBezTo>
                  <a:cubicBezTo>
                    <a:pt x="16116" y="20867"/>
                    <a:pt x="16692" y="20992"/>
                    <a:pt x="17469" y="21067"/>
                  </a:cubicBezTo>
                  <a:cubicBezTo>
                    <a:pt x="17993" y="21122"/>
                    <a:pt x="18608" y="21163"/>
                    <a:pt x="19277" y="21163"/>
                  </a:cubicBezTo>
                  <a:cubicBezTo>
                    <a:pt x="19536" y="21163"/>
                    <a:pt x="19803" y="21157"/>
                    <a:pt x="20076" y="21143"/>
                  </a:cubicBezTo>
                  <a:cubicBezTo>
                    <a:pt x="20452" y="21117"/>
                    <a:pt x="20878" y="21092"/>
                    <a:pt x="21279" y="21042"/>
                  </a:cubicBezTo>
                  <a:cubicBezTo>
                    <a:pt x="21855" y="20942"/>
                    <a:pt x="22407" y="20842"/>
                    <a:pt x="22908" y="20742"/>
                  </a:cubicBezTo>
                  <a:cubicBezTo>
                    <a:pt x="24136" y="20466"/>
                    <a:pt x="25164" y="20115"/>
                    <a:pt x="25890" y="19739"/>
                  </a:cubicBezTo>
                  <a:cubicBezTo>
                    <a:pt x="26417" y="19438"/>
                    <a:pt x="26768" y="19138"/>
                    <a:pt x="26918" y="18862"/>
                  </a:cubicBezTo>
                  <a:cubicBezTo>
                    <a:pt x="26918" y="18862"/>
                    <a:pt x="25665" y="12646"/>
                    <a:pt x="25239" y="9965"/>
                  </a:cubicBezTo>
                  <a:cubicBezTo>
                    <a:pt x="25088" y="8862"/>
                    <a:pt x="25013" y="7734"/>
                    <a:pt x="24888" y="6731"/>
                  </a:cubicBezTo>
                  <a:cubicBezTo>
                    <a:pt x="24738" y="5278"/>
                    <a:pt x="24537" y="4075"/>
                    <a:pt x="23935" y="3548"/>
                  </a:cubicBezTo>
                  <a:cubicBezTo>
                    <a:pt x="23384" y="3072"/>
                    <a:pt x="22682" y="2621"/>
                    <a:pt x="21705" y="2195"/>
                  </a:cubicBezTo>
                  <a:cubicBezTo>
                    <a:pt x="20828" y="1819"/>
                    <a:pt x="19725" y="1493"/>
                    <a:pt x="18321" y="1168"/>
                  </a:cubicBezTo>
                  <a:cubicBezTo>
                    <a:pt x="15389" y="541"/>
                    <a:pt x="13986" y="65"/>
                    <a:pt x="13986" y="65"/>
                  </a:cubicBezTo>
                  <a:cubicBezTo>
                    <a:pt x="13951" y="65"/>
                    <a:pt x="12848" y="1"/>
                    <a:pt x="11385"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4"/>
            <p:cNvSpPr/>
            <p:nvPr/>
          </p:nvSpPr>
          <p:spPr>
            <a:xfrm>
              <a:off x="1827825" y="3196150"/>
              <a:ext cx="360300" cy="360800"/>
            </a:xfrm>
            <a:custGeom>
              <a:rect b="b" l="l" r="r" t="t"/>
              <a:pathLst>
                <a:path extrusionOk="0" h="14432" w="14412">
                  <a:moveTo>
                    <a:pt x="12382" y="0"/>
                  </a:moveTo>
                  <a:cubicBezTo>
                    <a:pt x="10700" y="2125"/>
                    <a:pt x="8647" y="4093"/>
                    <a:pt x="2616" y="4093"/>
                  </a:cubicBezTo>
                  <a:cubicBezTo>
                    <a:pt x="1817" y="4093"/>
                    <a:pt x="948" y="4059"/>
                    <a:pt x="1" y="3985"/>
                  </a:cubicBezTo>
                  <a:lnTo>
                    <a:pt x="1" y="3985"/>
                  </a:lnTo>
                  <a:cubicBezTo>
                    <a:pt x="1" y="4938"/>
                    <a:pt x="126" y="6391"/>
                    <a:pt x="577" y="8071"/>
                  </a:cubicBezTo>
                  <a:cubicBezTo>
                    <a:pt x="1379" y="11028"/>
                    <a:pt x="3159" y="14036"/>
                    <a:pt x="3159" y="14036"/>
                  </a:cubicBezTo>
                  <a:cubicBezTo>
                    <a:pt x="3159" y="14036"/>
                    <a:pt x="3234" y="14061"/>
                    <a:pt x="3334" y="14086"/>
                  </a:cubicBezTo>
                  <a:cubicBezTo>
                    <a:pt x="3610" y="14136"/>
                    <a:pt x="4186" y="14261"/>
                    <a:pt x="4963" y="14336"/>
                  </a:cubicBezTo>
                  <a:cubicBezTo>
                    <a:pt x="5487" y="14391"/>
                    <a:pt x="6102" y="14432"/>
                    <a:pt x="6771" y="14432"/>
                  </a:cubicBezTo>
                  <a:cubicBezTo>
                    <a:pt x="7030" y="14432"/>
                    <a:pt x="7297" y="14426"/>
                    <a:pt x="7570" y="14412"/>
                  </a:cubicBezTo>
                  <a:cubicBezTo>
                    <a:pt x="7946" y="14386"/>
                    <a:pt x="8372" y="14361"/>
                    <a:pt x="8773" y="14311"/>
                  </a:cubicBezTo>
                  <a:cubicBezTo>
                    <a:pt x="9349" y="14211"/>
                    <a:pt x="9901" y="14111"/>
                    <a:pt x="10402" y="14011"/>
                  </a:cubicBezTo>
                  <a:cubicBezTo>
                    <a:pt x="11630" y="13735"/>
                    <a:pt x="12658" y="13384"/>
                    <a:pt x="13384" y="13008"/>
                  </a:cubicBezTo>
                  <a:cubicBezTo>
                    <a:pt x="13911" y="12707"/>
                    <a:pt x="14262" y="12407"/>
                    <a:pt x="14412" y="12131"/>
                  </a:cubicBezTo>
                  <a:cubicBezTo>
                    <a:pt x="14412" y="12131"/>
                    <a:pt x="13159" y="5915"/>
                    <a:pt x="12733" y="3234"/>
                  </a:cubicBezTo>
                  <a:cubicBezTo>
                    <a:pt x="12582" y="2131"/>
                    <a:pt x="12507" y="1003"/>
                    <a:pt x="12382" y="0"/>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4"/>
            <p:cNvSpPr/>
            <p:nvPr/>
          </p:nvSpPr>
          <p:spPr>
            <a:xfrm>
              <a:off x="1661175" y="3027875"/>
              <a:ext cx="396625" cy="99375"/>
            </a:xfrm>
            <a:custGeom>
              <a:rect b="b" l="l" r="r" t="t"/>
              <a:pathLst>
                <a:path extrusionOk="0" h="3975" w="15865">
                  <a:moveTo>
                    <a:pt x="5545" y="1"/>
                  </a:moveTo>
                  <a:cubicBezTo>
                    <a:pt x="3838" y="1"/>
                    <a:pt x="1641" y="88"/>
                    <a:pt x="75" y="466"/>
                  </a:cubicBezTo>
                  <a:lnTo>
                    <a:pt x="0" y="466"/>
                  </a:lnTo>
                  <a:lnTo>
                    <a:pt x="151" y="1017"/>
                  </a:lnTo>
                  <a:lnTo>
                    <a:pt x="6015" y="3975"/>
                  </a:lnTo>
                  <a:lnTo>
                    <a:pt x="15865" y="2195"/>
                  </a:lnTo>
                  <a:cubicBezTo>
                    <a:pt x="14988" y="1819"/>
                    <a:pt x="13885" y="1493"/>
                    <a:pt x="12481" y="1168"/>
                  </a:cubicBezTo>
                  <a:cubicBezTo>
                    <a:pt x="9549" y="541"/>
                    <a:pt x="8146" y="65"/>
                    <a:pt x="8146" y="65"/>
                  </a:cubicBezTo>
                  <a:cubicBezTo>
                    <a:pt x="8111" y="65"/>
                    <a:pt x="7008" y="1"/>
                    <a:pt x="5545" y="1"/>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4"/>
            <p:cNvSpPr/>
            <p:nvPr/>
          </p:nvSpPr>
          <p:spPr>
            <a:xfrm>
              <a:off x="1515175" y="3062075"/>
              <a:ext cx="436750" cy="492500"/>
            </a:xfrm>
            <a:custGeom>
              <a:rect b="b" l="l" r="r" t="t"/>
              <a:pathLst>
                <a:path extrusionOk="0" h="19700" w="17470">
                  <a:moveTo>
                    <a:pt x="3184" y="0"/>
                  </a:moveTo>
                  <a:cubicBezTo>
                    <a:pt x="1730" y="652"/>
                    <a:pt x="652" y="1554"/>
                    <a:pt x="1" y="2782"/>
                  </a:cubicBezTo>
                  <a:cubicBezTo>
                    <a:pt x="1" y="2782"/>
                    <a:pt x="51" y="4085"/>
                    <a:pt x="1229" y="5664"/>
                  </a:cubicBezTo>
                  <a:cubicBezTo>
                    <a:pt x="2432" y="7243"/>
                    <a:pt x="4036" y="7118"/>
                    <a:pt x="6492" y="7619"/>
                  </a:cubicBezTo>
                  <a:cubicBezTo>
                    <a:pt x="8923" y="8120"/>
                    <a:pt x="12507" y="8196"/>
                    <a:pt x="12507" y="8196"/>
                  </a:cubicBezTo>
                  <a:cubicBezTo>
                    <a:pt x="12507" y="8196"/>
                    <a:pt x="12306" y="10451"/>
                    <a:pt x="13083" y="13434"/>
                  </a:cubicBezTo>
                  <a:cubicBezTo>
                    <a:pt x="13885" y="16391"/>
                    <a:pt x="15665" y="19399"/>
                    <a:pt x="15665" y="19399"/>
                  </a:cubicBezTo>
                  <a:cubicBezTo>
                    <a:pt x="15665" y="19399"/>
                    <a:pt x="15740" y="19424"/>
                    <a:pt x="15840" y="19449"/>
                  </a:cubicBezTo>
                  <a:cubicBezTo>
                    <a:pt x="16116" y="19499"/>
                    <a:pt x="16692" y="19624"/>
                    <a:pt x="17469" y="19699"/>
                  </a:cubicBezTo>
                  <a:cubicBezTo>
                    <a:pt x="14011" y="14236"/>
                    <a:pt x="15665" y="5564"/>
                    <a:pt x="15665" y="5564"/>
                  </a:cubicBezTo>
                  <a:lnTo>
                    <a:pt x="15665" y="5564"/>
                  </a:lnTo>
                  <a:cubicBezTo>
                    <a:pt x="14887" y="5899"/>
                    <a:pt x="13875" y="6039"/>
                    <a:pt x="12789" y="6039"/>
                  </a:cubicBezTo>
                  <a:cubicBezTo>
                    <a:pt x="9812" y="6039"/>
                    <a:pt x="6279" y="4990"/>
                    <a:pt x="5489" y="4035"/>
                  </a:cubicBezTo>
                  <a:cubicBezTo>
                    <a:pt x="4462" y="2832"/>
                    <a:pt x="3559" y="1153"/>
                    <a:pt x="3184" y="0"/>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4"/>
            <p:cNvSpPr/>
            <p:nvPr/>
          </p:nvSpPr>
          <p:spPr>
            <a:xfrm>
              <a:off x="1447500" y="2630250"/>
              <a:ext cx="459300" cy="501375"/>
            </a:xfrm>
            <a:custGeom>
              <a:rect b="b" l="l" r="r" t="t"/>
              <a:pathLst>
                <a:path extrusionOk="0" h="20055" w="18372">
                  <a:moveTo>
                    <a:pt x="9843" y="0"/>
                  </a:moveTo>
                  <a:cubicBezTo>
                    <a:pt x="9755" y="0"/>
                    <a:pt x="9665" y="2"/>
                    <a:pt x="9575" y="5"/>
                  </a:cubicBezTo>
                  <a:cubicBezTo>
                    <a:pt x="8271" y="55"/>
                    <a:pt x="6943" y="331"/>
                    <a:pt x="5740" y="782"/>
                  </a:cubicBezTo>
                  <a:cubicBezTo>
                    <a:pt x="4111" y="1408"/>
                    <a:pt x="2708" y="2336"/>
                    <a:pt x="1830" y="3438"/>
                  </a:cubicBezTo>
                  <a:cubicBezTo>
                    <a:pt x="1605" y="3739"/>
                    <a:pt x="1379" y="4065"/>
                    <a:pt x="1229" y="4391"/>
                  </a:cubicBezTo>
                  <a:cubicBezTo>
                    <a:pt x="126" y="6797"/>
                    <a:pt x="1" y="9554"/>
                    <a:pt x="1" y="9554"/>
                  </a:cubicBezTo>
                  <a:cubicBezTo>
                    <a:pt x="1" y="9554"/>
                    <a:pt x="402" y="9629"/>
                    <a:pt x="853" y="9729"/>
                  </a:cubicBezTo>
                  <a:cubicBezTo>
                    <a:pt x="1429" y="9879"/>
                    <a:pt x="2131" y="10030"/>
                    <a:pt x="2206" y="10030"/>
                  </a:cubicBezTo>
                  <a:cubicBezTo>
                    <a:pt x="2231" y="10030"/>
                    <a:pt x="2281" y="10381"/>
                    <a:pt x="2357" y="10932"/>
                  </a:cubicBezTo>
                  <a:cubicBezTo>
                    <a:pt x="2532" y="12260"/>
                    <a:pt x="2758" y="14666"/>
                    <a:pt x="2758" y="14666"/>
                  </a:cubicBezTo>
                  <a:cubicBezTo>
                    <a:pt x="2457" y="16947"/>
                    <a:pt x="2708" y="20055"/>
                    <a:pt x="2708" y="20055"/>
                  </a:cubicBezTo>
                  <a:cubicBezTo>
                    <a:pt x="3359" y="18827"/>
                    <a:pt x="4437" y="17925"/>
                    <a:pt x="5891" y="17273"/>
                  </a:cubicBezTo>
                  <a:cubicBezTo>
                    <a:pt x="6693" y="16897"/>
                    <a:pt x="7620" y="16596"/>
                    <a:pt x="8622" y="16371"/>
                  </a:cubicBezTo>
                  <a:cubicBezTo>
                    <a:pt x="10188" y="15993"/>
                    <a:pt x="12385" y="15906"/>
                    <a:pt x="14092" y="15906"/>
                  </a:cubicBezTo>
                  <a:cubicBezTo>
                    <a:pt x="15555" y="15906"/>
                    <a:pt x="16658" y="15970"/>
                    <a:pt x="16693" y="15970"/>
                  </a:cubicBezTo>
                  <a:cubicBezTo>
                    <a:pt x="16768" y="15970"/>
                    <a:pt x="15214" y="12862"/>
                    <a:pt x="15214" y="12862"/>
                  </a:cubicBezTo>
                  <a:lnTo>
                    <a:pt x="14838" y="11859"/>
                  </a:lnTo>
                  <a:lnTo>
                    <a:pt x="14813" y="11759"/>
                  </a:lnTo>
                  <a:cubicBezTo>
                    <a:pt x="15063" y="11433"/>
                    <a:pt x="15264" y="11158"/>
                    <a:pt x="15414" y="10882"/>
                  </a:cubicBezTo>
                  <a:cubicBezTo>
                    <a:pt x="15665" y="10431"/>
                    <a:pt x="15740" y="10055"/>
                    <a:pt x="15740" y="9679"/>
                  </a:cubicBezTo>
                  <a:cubicBezTo>
                    <a:pt x="15740" y="9103"/>
                    <a:pt x="15239" y="8200"/>
                    <a:pt x="15239" y="8200"/>
                  </a:cubicBezTo>
                  <a:cubicBezTo>
                    <a:pt x="15464" y="8150"/>
                    <a:pt x="15715" y="8100"/>
                    <a:pt x="15991" y="8050"/>
                  </a:cubicBezTo>
                  <a:cubicBezTo>
                    <a:pt x="17119" y="7874"/>
                    <a:pt x="18372" y="7799"/>
                    <a:pt x="18372" y="7799"/>
                  </a:cubicBezTo>
                  <a:cubicBezTo>
                    <a:pt x="18372" y="7799"/>
                    <a:pt x="17645" y="4817"/>
                    <a:pt x="16768" y="3463"/>
                  </a:cubicBezTo>
                  <a:cubicBezTo>
                    <a:pt x="16241" y="2686"/>
                    <a:pt x="15114" y="1609"/>
                    <a:pt x="13535" y="857"/>
                  </a:cubicBezTo>
                  <a:cubicBezTo>
                    <a:pt x="12474" y="362"/>
                    <a:pt x="11237" y="0"/>
                    <a:pt x="9843" y="0"/>
                  </a:cubicBez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4"/>
            <p:cNvSpPr/>
            <p:nvPr/>
          </p:nvSpPr>
          <p:spPr>
            <a:xfrm>
              <a:off x="1447500" y="2716200"/>
              <a:ext cx="45775" cy="157300"/>
            </a:xfrm>
            <a:custGeom>
              <a:rect b="b" l="l" r="r" t="t"/>
              <a:pathLst>
                <a:path extrusionOk="0" h="6292" w="1831">
                  <a:moveTo>
                    <a:pt x="1830" y="0"/>
                  </a:moveTo>
                  <a:lnTo>
                    <a:pt x="1830" y="0"/>
                  </a:lnTo>
                  <a:cubicBezTo>
                    <a:pt x="1605" y="301"/>
                    <a:pt x="1379" y="627"/>
                    <a:pt x="1229" y="953"/>
                  </a:cubicBezTo>
                  <a:cubicBezTo>
                    <a:pt x="126" y="3359"/>
                    <a:pt x="1" y="6116"/>
                    <a:pt x="1" y="6116"/>
                  </a:cubicBezTo>
                  <a:cubicBezTo>
                    <a:pt x="1" y="6116"/>
                    <a:pt x="402" y="6191"/>
                    <a:pt x="853" y="6291"/>
                  </a:cubicBezTo>
                  <a:lnTo>
                    <a:pt x="1204" y="5740"/>
                  </a:lnTo>
                  <a:cubicBezTo>
                    <a:pt x="1329" y="4938"/>
                    <a:pt x="1580" y="1780"/>
                    <a:pt x="1830" y="0"/>
                  </a:cubicBezTo>
                  <a:close/>
                </a:path>
              </a:pathLst>
            </a:custGeom>
            <a:solidFill>
              <a:srgbClr val="E25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4"/>
            <p:cNvSpPr/>
            <p:nvPr/>
          </p:nvSpPr>
          <p:spPr>
            <a:xfrm>
              <a:off x="1506400" y="2764450"/>
              <a:ext cx="182350" cy="367175"/>
            </a:xfrm>
            <a:custGeom>
              <a:rect b="b" l="l" r="r" t="t"/>
              <a:pathLst>
                <a:path extrusionOk="0" h="14687" w="7294">
                  <a:moveTo>
                    <a:pt x="1705" y="0"/>
                  </a:moveTo>
                  <a:lnTo>
                    <a:pt x="1705" y="0"/>
                  </a:lnTo>
                  <a:cubicBezTo>
                    <a:pt x="1707" y="19"/>
                    <a:pt x="1713" y="46"/>
                    <a:pt x="1721" y="82"/>
                  </a:cubicBezTo>
                  <a:lnTo>
                    <a:pt x="1721" y="82"/>
                  </a:lnTo>
                  <a:cubicBezTo>
                    <a:pt x="1715" y="43"/>
                    <a:pt x="1710" y="16"/>
                    <a:pt x="1705" y="0"/>
                  </a:cubicBezTo>
                  <a:close/>
                  <a:moveTo>
                    <a:pt x="1721" y="82"/>
                  </a:moveTo>
                  <a:lnTo>
                    <a:pt x="1721" y="82"/>
                  </a:lnTo>
                  <a:cubicBezTo>
                    <a:pt x="1742" y="236"/>
                    <a:pt x="1770" y="581"/>
                    <a:pt x="1830" y="1178"/>
                  </a:cubicBezTo>
                  <a:cubicBezTo>
                    <a:pt x="1905" y="2030"/>
                    <a:pt x="1930" y="3810"/>
                    <a:pt x="1930" y="3810"/>
                  </a:cubicBezTo>
                  <a:cubicBezTo>
                    <a:pt x="1930" y="3810"/>
                    <a:pt x="681" y="4863"/>
                    <a:pt x="556" y="4863"/>
                  </a:cubicBezTo>
                  <a:cubicBezTo>
                    <a:pt x="554" y="4863"/>
                    <a:pt x="553" y="4863"/>
                    <a:pt x="552" y="4862"/>
                  </a:cubicBezTo>
                  <a:cubicBezTo>
                    <a:pt x="551" y="4861"/>
                    <a:pt x="550" y="4861"/>
                    <a:pt x="548" y="4861"/>
                  </a:cubicBezTo>
                  <a:cubicBezTo>
                    <a:pt x="508" y="4861"/>
                    <a:pt x="289" y="5132"/>
                    <a:pt x="1" y="5564"/>
                  </a:cubicBezTo>
                  <a:cubicBezTo>
                    <a:pt x="176" y="6892"/>
                    <a:pt x="402" y="9298"/>
                    <a:pt x="402" y="9298"/>
                  </a:cubicBezTo>
                  <a:cubicBezTo>
                    <a:pt x="101" y="11579"/>
                    <a:pt x="352" y="14687"/>
                    <a:pt x="352" y="14687"/>
                  </a:cubicBezTo>
                  <a:cubicBezTo>
                    <a:pt x="1003" y="13459"/>
                    <a:pt x="2081" y="12557"/>
                    <a:pt x="3535" y="11905"/>
                  </a:cubicBezTo>
                  <a:cubicBezTo>
                    <a:pt x="3359" y="11253"/>
                    <a:pt x="3008" y="9950"/>
                    <a:pt x="2983" y="8872"/>
                  </a:cubicBezTo>
                  <a:cubicBezTo>
                    <a:pt x="2933" y="7394"/>
                    <a:pt x="4111" y="6391"/>
                    <a:pt x="4111" y="6391"/>
                  </a:cubicBezTo>
                  <a:cubicBezTo>
                    <a:pt x="4687" y="6592"/>
                    <a:pt x="5233" y="6659"/>
                    <a:pt x="5705" y="6659"/>
                  </a:cubicBezTo>
                  <a:cubicBezTo>
                    <a:pt x="6648" y="6659"/>
                    <a:pt x="7294" y="6391"/>
                    <a:pt x="7294" y="6391"/>
                  </a:cubicBezTo>
                  <a:lnTo>
                    <a:pt x="7294" y="6391"/>
                  </a:lnTo>
                  <a:cubicBezTo>
                    <a:pt x="7104" y="6411"/>
                    <a:pt x="6918" y="6421"/>
                    <a:pt x="6735" y="6421"/>
                  </a:cubicBezTo>
                  <a:cubicBezTo>
                    <a:pt x="4604" y="6421"/>
                    <a:pt x="2996" y="5109"/>
                    <a:pt x="2557" y="3308"/>
                  </a:cubicBezTo>
                  <a:cubicBezTo>
                    <a:pt x="2148" y="1604"/>
                    <a:pt x="1801" y="435"/>
                    <a:pt x="1721" y="82"/>
                  </a:cubicBezTo>
                  <a:close/>
                </a:path>
              </a:pathLst>
            </a:custGeom>
            <a:solidFill>
              <a:srgbClr val="E25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4"/>
            <p:cNvSpPr/>
            <p:nvPr/>
          </p:nvSpPr>
          <p:spPr>
            <a:xfrm>
              <a:off x="1776450" y="2776350"/>
              <a:ext cx="70825" cy="151600"/>
            </a:xfrm>
            <a:custGeom>
              <a:rect b="b" l="l" r="r" t="t"/>
              <a:pathLst>
                <a:path extrusionOk="0" h="6064" w="2833">
                  <a:moveTo>
                    <a:pt x="1154" y="0"/>
                  </a:moveTo>
                  <a:cubicBezTo>
                    <a:pt x="1154" y="0"/>
                    <a:pt x="1780" y="1655"/>
                    <a:pt x="2081" y="2582"/>
                  </a:cubicBezTo>
                  <a:cubicBezTo>
                    <a:pt x="2407" y="3509"/>
                    <a:pt x="2106" y="5514"/>
                    <a:pt x="1" y="5915"/>
                  </a:cubicBezTo>
                  <a:cubicBezTo>
                    <a:pt x="1" y="5915"/>
                    <a:pt x="609" y="6063"/>
                    <a:pt x="1186" y="6063"/>
                  </a:cubicBezTo>
                  <a:cubicBezTo>
                    <a:pt x="1359" y="6063"/>
                    <a:pt x="1530" y="6050"/>
                    <a:pt x="1680" y="6015"/>
                  </a:cubicBezTo>
                  <a:lnTo>
                    <a:pt x="1655" y="5915"/>
                  </a:lnTo>
                  <a:cubicBezTo>
                    <a:pt x="1905" y="5589"/>
                    <a:pt x="2106" y="5314"/>
                    <a:pt x="2256" y="5038"/>
                  </a:cubicBezTo>
                  <a:cubicBezTo>
                    <a:pt x="2507" y="4587"/>
                    <a:pt x="2582" y="4211"/>
                    <a:pt x="2582" y="3835"/>
                  </a:cubicBezTo>
                  <a:cubicBezTo>
                    <a:pt x="2582" y="3259"/>
                    <a:pt x="2081" y="2356"/>
                    <a:pt x="2081" y="2356"/>
                  </a:cubicBezTo>
                  <a:cubicBezTo>
                    <a:pt x="2306" y="2306"/>
                    <a:pt x="2557" y="2256"/>
                    <a:pt x="2833" y="2206"/>
                  </a:cubicBezTo>
                  <a:cubicBezTo>
                    <a:pt x="2582" y="1554"/>
                    <a:pt x="1981" y="502"/>
                    <a:pt x="1154" y="0"/>
                  </a:cubicBezTo>
                  <a:close/>
                </a:path>
              </a:pathLst>
            </a:custGeom>
            <a:solidFill>
              <a:srgbClr val="E25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4"/>
            <p:cNvSpPr/>
            <p:nvPr/>
          </p:nvSpPr>
          <p:spPr>
            <a:xfrm>
              <a:off x="1591000" y="2630250"/>
              <a:ext cx="194875" cy="57150"/>
            </a:xfrm>
            <a:custGeom>
              <a:rect b="b" l="l" r="r" t="t"/>
              <a:pathLst>
                <a:path extrusionOk="0" h="2286" w="7795">
                  <a:moveTo>
                    <a:pt x="4103" y="0"/>
                  </a:moveTo>
                  <a:cubicBezTo>
                    <a:pt x="4015" y="0"/>
                    <a:pt x="3925" y="2"/>
                    <a:pt x="3835" y="5"/>
                  </a:cubicBezTo>
                  <a:cubicBezTo>
                    <a:pt x="2531" y="55"/>
                    <a:pt x="1203" y="331"/>
                    <a:pt x="0" y="782"/>
                  </a:cubicBezTo>
                  <a:cubicBezTo>
                    <a:pt x="652" y="1433"/>
                    <a:pt x="1880" y="2285"/>
                    <a:pt x="3935" y="2285"/>
                  </a:cubicBezTo>
                  <a:cubicBezTo>
                    <a:pt x="5915" y="2285"/>
                    <a:pt x="7143" y="1509"/>
                    <a:pt x="7795" y="857"/>
                  </a:cubicBezTo>
                  <a:cubicBezTo>
                    <a:pt x="6734" y="362"/>
                    <a:pt x="5497" y="0"/>
                    <a:pt x="4103" y="0"/>
                  </a:cubicBezTo>
                  <a:close/>
                </a:path>
              </a:pathLst>
            </a:custGeom>
            <a:solidFill>
              <a:srgbClr val="E25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4"/>
            <p:cNvSpPr/>
            <p:nvPr/>
          </p:nvSpPr>
          <p:spPr>
            <a:xfrm>
              <a:off x="2002650" y="2308425"/>
              <a:ext cx="163550" cy="178475"/>
            </a:xfrm>
            <a:custGeom>
              <a:rect b="b" l="l" r="r" t="t"/>
              <a:pathLst>
                <a:path extrusionOk="0" h="7139" w="6542">
                  <a:moveTo>
                    <a:pt x="3819" y="0"/>
                  </a:moveTo>
                  <a:cubicBezTo>
                    <a:pt x="3743" y="0"/>
                    <a:pt x="3665" y="7"/>
                    <a:pt x="3584" y="21"/>
                  </a:cubicBezTo>
                  <a:cubicBezTo>
                    <a:pt x="3459" y="21"/>
                    <a:pt x="3359" y="71"/>
                    <a:pt x="3259" y="96"/>
                  </a:cubicBezTo>
                  <a:cubicBezTo>
                    <a:pt x="2732" y="346"/>
                    <a:pt x="2557" y="923"/>
                    <a:pt x="2081" y="1324"/>
                  </a:cubicBezTo>
                  <a:cubicBezTo>
                    <a:pt x="1404" y="1925"/>
                    <a:pt x="1078" y="2126"/>
                    <a:pt x="577" y="2226"/>
                  </a:cubicBezTo>
                  <a:cubicBezTo>
                    <a:pt x="51" y="2301"/>
                    <a:pt x="0" y="2777"/>
                    <a:pt x="577" y="4281"/>
                  </a:cubicBezTo>
                  <a:cubicBezTo>
                    <a:pt x="1128" y="5760"/>
                    <a:pt x="2106" y="6787"/>
                    <a:pt x="3509" y="7088"/>
                  </a:cubicBezTo>
                  <a:cubicBezTo>
                    <a:pt x="3710" y="7113"/>
                    <a:pt x="3885" y="7138"/>
                    <a:pt x="4086" y="7138"/>
                  </a:cubicBezTo>
                  <a:cubicBezTo>
                    <a:pt x="4712" y="7138"/>
                    <a:pt x="5289" y="6938"/>
                    <a:pt x="5690" y="6537"/>
                  </a:cubicBezTo>
                  <a:cubicBezTo>
                    <a:pt x="5765" y="6487"/>
                    <a:pt x="5815" y="6412"/>
                    <a:pt x="5890" y="6336"/>
                  </a:cubicBezTo>
                  <a:cubicBezTo>
                    <a:pt x="6015" y="6186"/>
                    <a:pt x="6141" y="5985"/>
                    <a:pt x="6216" y="5785"/>
                  </a:cubicBezTo>
                  <a:cubicBezTo>
                    <a:pt x="6291" y="5584"/>
                    <a:pt x="6316" y="5384"/>
                    <a:pt x="6341" y="5158"/>
                  </a:cubicBezTo>
                  <a:cubicBezTo>
                    <a:pt x="6467" y="3730"/>
                    <a:pt x="6542" y="2677"/>
                    <a:pt x="5690" y="1499"/>
                  </a:cubicBezTo>
                  <a:cubicBezTo>
                    <a:pt x="4929" y="470"/>
                    <a:pt x="4448" y="0"/>
                    <a:pt x="3819"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4"/>
            <p:cNvSpPr/>
            <p:nvPr/>
          </p:nvSpPr>
          <p:spPr>
            <a:xfrm>
              <a:off x="2084100" y="2308425"/>
              <a:ext cx="82100" cy="158425"/>
            </a:xfrm>
            <a:custGeom>
              <a:rect b="b" l="l" r="r" t="t"/>
              <a:pathLst>
                <a:path extrusionOk="0" h="6337" w="3284">
                  <a:moveTo>
                    <a:pt x="561" y="0"/>
                  </a:moveTo>
                  <a:cubicBezTo>
                    <a:pt x="485" y="0"/>
                    <a:pt x="407" y="7"/>
                    <a:pt x="326" y="21"/>
                  </a:cubicBezTo>
                  <a:cubicBezTo>
                    <a:pt x="201" y="21"/>
                    <a:pt x="101" y="71"/>
                    <a:pt x="1" y="96"/>
                  </a:cubicBezTo>
                  <a:cubicBezTo>
                    <a:pt x="853" y="572"/>
                    <a:pt x="1605" y="1198"/>
                    <a:pt x="2231" y="2853"/>
                  </a:cubicBezTo>
                  <a:cubicBezTo>
                    <a:pt x="2757" y="4206"/>
                    <a:pt x="2682" y="5685"/>
                    <a:pt x="2632" y="6336"/>
                  </a:cubicBezTo>
                  <a:cubicBezTo>
                    <a:pt x="2757" y="6186"/>
                    <a:pt x="2883" y="5985"/>
                    <a:pt x="2958" y="5785"/>
                  </a:cubicBezTo>
                  <a:cubicBezTo>
                    <a:pt x="3033" y="5584"/>
                    <a:pt x="3058" y="5384"/>
                    <a:pt x="3083" y="5158"/>
                  </a:cubicBezTo>
                  <a:cubicBezTo>
                    <a:pt x="3209" y="3730"/>
                    <a:pt x="3284" y="2677"/>
                    <a:pt x="2432" y="1499"/>
                  </a:cubicBezTo>
                  <a:cubicBezTo>
                    <a:pt x="1671" y="470"/>
                    <a:pt x="1190" y="0"/>
                    <a:pt x="561"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4"/>
            <p:cNvSpPr/>
            <p:nvPr/>
          </p:nvSpPr>
          <p:spPr>
            <a:xfrm>
              <a:off x="1586600" y="2469350"/>
              <a:ext cx="198650" cy="191450"/>
            </a:xfrm>
            <a:custGeom>
              <a:rect b="b" l="l" r="r" t="t"/>
              <a:pathLst>
                <a:path extrusionOk="0" h="7658" w="7946">
                  <a:moveTo>
                    <a:pt x="6099" y="1"/>
                  </a:moveTo>
                  <a:cubicBezTo>
                    <a:pt x="6019" y="1"/>
                    <a:pt x="5991" y="25"/>
                    <a:pt x="5991" y="25"/>
                  </a:cubicBezTo>
                  <a:cubicBezTo>
                    <a:pt x="5991" y="25"/>
                    <a:pt x="5815" y="576"/>
                    <a:pt x="4813" y="726"/>
                  </a:cubicBezTo>
                  <a:cubicBezTo>
                    <a:pt x="4669" y="745"/>
                    <a:pt x="4538" y="753"/>
                    <a:pt x="4417" y="753"/>
                  </a:cubicBezTo>
                  <a:cubicBezTo>
                    <a:pt x="3740" y="753"/>
                    <a:pt x="3423" y="497"/>
                    <a:pt x="3359" y="476"/>
                  </a:cubicBezTo>
                  <a:lnTo>
                    <a:pt x="3359" y="451"/>
                  </a:lnTo>
                  <a:cubicBezTo>
                    <a:pt x="3359" y="451"/>
                    <a:pt x="3083" y="1027"/>
                    <a:pt x="2231" y="1528"/>
                  </a:cubicBezTo>
                  <a:cubicBezTo>
                    <a:pt x="2156" y="1579"/>
                    <a:pt x="2056" y="1629"/>
                    <a:pt x="1956" y="1679"/>
                  </a:cubicBezTo>
                  <a:cubicBezTo>
                    <a:pt x="1956" y="1679"/>
                    <a:pt x="1905" y="1679"/>
                    <a:pt x="1855" y="1754"/>
                  </a:cubicBezTo>
                  <a:cubicBezTo>
                    <a:pt x="1379" y="2280"/>
                    <a:pt x="1404" y="2757"/>
                    <a:pt x="1254" y="3559"/>
                  </a:cubicBezTo>
                  <a:cubicBezTo>
                    <a:pt x="1254" y="3559"/>
                    <a:pt x="1154" y="3508"/>
                    <a:pt x="1003" y="3458"/>
                  </a:cubicBezTo>
                  <a:cubicBezTo>
                    <a:pt x="853" y="3383"/>
                    <a:pt x="702" y="3333"/>
                    <a:pt x="627" y="3283"/>
                  </a:cubicBezTo>
                  <a:cubicBezTo>
                    <a:pt x="452" y="3233"/>
                    <a:pt x="126" y="2907"/>
                    <a:pt x="126" y="2907"/>
                  </a:cubicBezTo>
                  <a:lnTo>
                    <a:pt x="126" y="2907"/>
                  </a:lnTo>
                  <a:cubicBezTo>
                    <a:pt x="1" y="3107"/>
                    <a:pt x="176" y="4837"/>
                    <a:pt x="1028" y="4837"/>
                  </a:cubicBezTo>
                  <a:cubicBezTo>
                    <a:pt x="1028" y="4837"/>
                    <a:pt x="1028" y="4962"/>
                    <a:pt x="1078" y="5137"/>
                  </a:cubicBezTo>
                  <a:cubicBezTo>
                    <a:pt x="1154" y="5564"/>
                    <a:pt x="1404" y="6315"/>
                    <a:pt x="2106" y="6842"/>
                  </a:cubicBezTo>
                  <a:lnTo>
                    <a:pt x="2156" y="6892"/>
                  </a:lnTo>
                  <a:lnTo>
                    <a:pt x="2256" y="6942"/>
                  </a:lnTo>
                  <a:cubicBezTo>
                    <a:pt x="2959" y="7425"/>
                    <a:pt x="3891" y="7658"/>
                    <a:pt x="4651" y="7658"/>
                  </a:cubicBezTo>
                  <a:cubicBezTo>
                    <a:pt x="4759" y="7658"/>
                    <a:pt x="4863" y="7653"/>
                    <a:pt x="4963" y="7644"/>
                  </a:cubicBezTo>
                  <a:cubicBezTo>
                    <a:pt x="5239" y="7619"/>
                    <a:pt x="5464" y="7544"/>
                    <a:pt x="5665" y="7468"/>
                  </a:cubicBezTo>
                  <a:cubicBezTo>
                    <a:pt x="6442" y="7067"/>
                    <a:pt x="7144" y="5288"/>
                    <a:pt x="7144" y="5288"/>
                  </a:cubicBezTo>
                  <a:cubicBezTo>
                    <a:pt x="7144" y="5288"/>
                    <a:pt x="7178" y="5313"/>
                    <a:pt x="7235" y="5313"/>
                  </a:cubicBezTo>
                  <a:cubicBezTo>
                    <a:pt x="7336" y="5313"/>
                    <a:pt x="7508" y="5230"/>
                    <a:pt x="7670" y="4762"/>
                  </a:cubicBezTo>
                  <a:cubicBezTo>
                    <a:pt x="7845" y="4260"/>
                    <a:pt x="7921" y="4010"/>
                    <a:pt x="7946" y="3909"/>
                  </a:cubicBezTo>
                  <a:lnTo>
                    <a:pt x="7946" y="3909"/>
                  </a:lnTo>
                  <a:cubicBezTo>
                    <a:pt x="7820" y="3985"/>
                    <a:pt x="7695" y="4035"/>
                    <a:pt x="7545" y="4035"/>
                  </a:cubicBezTo>
                  <a:cubicBezTo>
                    <a:pt x="7529" y="4036"/>
                    <a:pt x="7513" y="4037"/>
                    <a:pt x="7498" y="4037"/>
                  </a:cubicBezTo>
                  <a:cubicBezTo>
                    <a:pt x="7031" y="4037"/>
                    <a:pt x="6850" y="3311"/>
                    <a:pt x="7068" y="2631"/>
                  </a:cubicBezTo>
                  <a:cubicBezTo>
                    <a:pt x="7119" y="2531"/>
                    <a:pt x="7144" y="2431"/>
                    <a:pt x="7169" y="2356"/>
                  </a:cubicBezTo>
                  <a:lnTo>
                    <a:pt x="7319" y="1955"/>
                  </a:lnTo>
                  <a:cubicBezTo>
                    <a:pt x="7319" y="1955"/>
                    <a:pt x="7319" y="551"/>
                    <a:pt x="6718" y="225"/>
                  </a:cubicBezTo>
                  <a:cubicBezTo>
                    <a:pt x="6392" y="41"/>
                    <a:pt x="6202" y="1"/>
                    <a:pt x="6099"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4"/>
            <p:cNvSpPr/>
            <p:nvPr/>
          </p:nvSpPr>
          <p:spPr>
            <a:xfrm>
              <a:off x="1586600" y="2507550"/>
              <a:ext cx="55800" cy="132850"/>
            </a:xfrm>
            <a:custGeom>
              <a:rect b="b" l="l" r="r" t="t"/>
              <a:pathLst>
                <a:path extrusionOk="0" h="5314" w="2232">
                  <a:moveTo>
                    <a:pt x="2231" y="0"/>
                  </a:moveTo>
                  <a:lnTo>
                    <a:pt x="2231" y="0"/>
                  </a:lnTo>
                  <a:cubicBezTo>
                    <a:pt x="2156" y="51"/>
                    <a:pt x="2056" y="101"/>
                    <a:pt x="1956" y="151"/>
                  </a:cubicBezTo>
                  <a:cubicBezTo>
                    <a:pt x="1956" y="151"/>
                    <a:pt x="1905" y="151"/>
                    <a:pt x="1855" y="226"/>
                  </a:cubicBezTo>
                  <a:cubicBezTo>
                    <a:pt x="1379" y="752"/>
                    <a:pt x="1404" y="1229"/>
                    <a:pt x="1254" y="2031"/>
                  </a:cubicBezTo>
                  <a:cubicBezTo>
                    <a:pt x="1254" y="2031"/>
                    <a:pt x="1154" y="1980"/>
                    <a:pt x="1003" y="1930"/>
                  </a:cubicBezTo>
                  <a:cubicBezTo>
                    <a:pt x="853" y="1855"/>
                    <a:pt x="702" y="1805"/>
                    <a:pt x="627" y="1755"/>
                  </a:cubicBezTo>
                  <a:cubicBezTo>
                    <a:pt x="452" y="1705"/>
                    <a:pt x="126" y="1379"/>
                    <a:pt x="126" y="1379"/>
                  </a:cubicBezTo>
                  <a:lnTo>
                    <a:pt x="126" y="1379"/>
                  </a:lnTo>
                  <a:cubicBezTo>
                    <a:pt x="1" y="1579"/>
                    <a:pt x="176" y="3309"/>
                    <a:pt x="1028" y="3309"/>
                  </a:cubicBezTo>
                  <a:cubicBezTo>
                    <a:pt x="1028" y="3309"/>
                    <a:pt x="1028" y="3434"/>
                    <a:pt x="1078" y="3609"/>
                  </a:cubicBezTo>
                  <a:cubicBezTo>
                    <a:pt x="1154" y="4036"/>
                    <a:pt x="1404" y="4787"/>
                    <a:pt x="2106" y="5314"/>
                  </a:cubicBezTo>
                  <a:cubicBezTo>
                    <a:pt x="1680" y="3785"/>
                    <a:pt x="1880" y="1554"/>
                    <a:pt x="2231"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4"/>
            <p:cNvSpPr/>
            <p:nvPr/>
          </p:nvSpPr>
          <p:spPr>
            <a:xfrm>
              <a:off x="1828450" y="2825225"/>
              <a:ext cx="275100" cy="208825"/>
            </a:xfrm>
            <a:custGeom>
              <a:rect b="b" l="l" r="r" t="t"/>
              <a:pathLst>
                <a:path extrusionOk="0" h="8353" w="11004">
                  <a:moveTo>
                    <a:pt x="3134" y="0"/>
                  </a:moveTo>
                  <a:cubicBezTo>
                    <a:pt x="3134" y="0"/>
                    <a:pt x="1906" y="75"/>
                    <a:pt x="803" y="251"/>
                  </a:cubicBezTo>
                  <a:cubicBezTo>
                    <a:pt x="527" y="301"/>
                    <a:pt x="252" y="351"/>
                    <a:pt x="1" y="401"/>
                  </a:cubicBezTo>
                  <a:cubicBezTo>
                    <a:pt x="1" y="401"/>
                    <a:pt x="502" y="1304"/>
                    <a:pt x="502" y="1880"/>
                  </a:cubicBezTo>
                  <a:cubicBezTo>
                    <a:pt x="502" y="2256"/>
                    <a:pt x="427" y="2632"/>
                    <a:pt x="176" y="3083"/>
                  </a:cubicBezTo>
                  <a:cubicBezTo>
                    <a:pt x="277" y="3334"/>
                    <a:pt x="552" y="4035"/>
                    <a:pt x="1054" y="4562"/>
                  </a:cubicBezTo>
                  <a:cubicBezTo>
                    <a:pt x="1680" y="5238"/>
                    <a:pt x="3485" y="6617"/>
                    <a:pt x="5414" y="6867"/>
                  </a:cubicBezTo>
                  <a:cubicBezTo>
                    <a:pt x="5839" y="6916"/>
                    <a:pt x="6240" y="6936"/>
                    <a:pt x="6607" y="6936"/>
                  </a:cubicBezTo>
                  <a:cubicBezTo>
                    <a:pt x="7367" y="6936"/>
                    <a:pt x="7983" y="6852"/>
                    <a:pt x="8372" y="6767"/>
                  </a:cubicBezTo>
                  <a:cubicBezTo>
                    <a:pt x="8648" y="6717"/>
                    <a:pt x="8823" y="6667"/>
                    <a:pt x="8823" y="6667"/>
                  </a:cubicBezTo>
                  <a:cubicBezTo>
                    <a:pt x="8823" y="6667"/>
                    <a:pt x="8823" y="6742"/>
                    <a:pt x="8848" y="6842"/>
                  </a:cubicBezTo>
                  <a:cubicBezTo>
                    <a:pt x="8894" y="7096"/>
                    <a:pt x="9004" y="7581"/>
                    <a:pt x="9196" y="7581"/>
                  </a:cubicBezTo>
                  <a:cubicBezTo>
                    <a:pt x="9213" y="7581"/>
                    <a:pt x="9231" y="7577"/>
                    <a:pt x="9249" y="7569"/>
                  </a:cubicBezTo>
                  <a:cubicBezTo>
                    <a:pt x="9575" y="7419"/>
                    <a:pt x="9700" y="6893"/>
                    <a:pt x="9700" y="6893"/>
                  </a:cubicBezTo>
                  <a:cubicBezTo>
                    <a:pt x="10101" y="7118"/>
                    <a:pt x="10176" y="7845"/>
                    <a:pt x="10176" y="7845"/>
                  </a:cubicBezTo>
                  <a:cubicBezTo>
                    <a:pt x="10176" y="7845"/>
                    <a:pt x="9956" y="8353"/>
                    <a:pt x="10142" y="8353"/>
                  </a:cubicBezTo>
                  <a:cubicBezTo>
                    <a:pt x="10183" y="8353"/>
                    <a:pt x="10242" y="8329"/>
                    <a:pt x="10327" y="8271"/>
                  </a:cubicBezTo>
                  <a:cubicBezTo>
                    <a:pt x="10402" y="8221"/>
                    <a:pt x="10477" y="8171"/>
                    <a:pt x="10527" y="8070"/>
                  </a:cubicBezTo>
                  <a:cubicBezTo>
                    <a:pt x="10878" y="7644"/>
                    <a:pt x="11003" y="6867"/>
                    <a:pt x="10628" y="6191"/>
                  </a:cubicBezTo>
                  <a:cubicBezTo>
                    <a:pt x="10201" y="5389"/>
                    <a:pt x="8272" y="5063"/>
                    <a:pt x="8272" y="5063"/>
                  </a:cubicBezTo>
                  <a:cubicBezTo>
                    <a:pt x="8272" y="5063"/>
                    <a:pt x="7445" y="4236"/>
                    <a:pt x="5841" y="3233"/>
                  </a:cubicBezTo>
                  <a:cubicBezTo>
                    <a:pt x="4557" y="2431"/>
                    <a:pt x="3916" y="2351"/>
                    <a:pt x="3710" y="2351"/>
                  </a:cubicBezTo>
                  <a:cubicBezTo>
                    <a:pt x="3659" y="2351"/>
                    <a:pt x="3635" y="2356"/>
                    <a:pt x="3635" y="2356"/>
                  </a:cubicBezTo>
                  <a:cubicBezTo>
                    <a:pt x="3585" y="2106"/>
                    <a:pt x="3134" y="0"/>
                    <a:pt x="3134"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4"/>
            <p:cNvSpPr/>
            <p:nvPr/>
          </p:nvSpPr>
          <p:spPr>
            <a:xfrm>
              <a:off x="1828450" y="2831475"/>
              <a:ext cx="209300" cy="167175"/>
            </a:xfrm>
            <a:custGeom>
              <a:rect b="b" l="l" r="r" t="t"/>
              <a:pathLst>
                <a:path extrusionOk="0" h="6687" w="8372">
                  <a:moveTo>
                    <a:pt x="803" y="1"/>
                  </a:moveTo>
                  <a:cubicBezTo>
                    <a:pt x="527" y="51"/>
                    <a:pt x="252" y="101"/>
                    <a:pt x="1" y="151"/>
                  </a:cubicBezTo>
                  <a:cubicBezTo>
                    <a:pt x="1" y="151"/>
                    <a:pt x="502" y="1054"/>
                    <a:pt x="502" y="1630"/>
                  </a:cubicBezTo>
                  <a:cubicBezTo>
                    <a:pt x="502" y="2006"/>
                    <a:pt x="427" y="2382"/>
                    <a:pt x="176" y="2833"/>
                  </a:cubicBezTo>
                  <a:cubicBezTo>
                    <a:pt x="277" y="3084"/>
                    <a:pt x="552" y="3785"/>
                    <a:pt x="1054" y="4312"/>
                  </a:cubicBezTo>
                  <a:cubicBezTo>
                    <a:pt x="1680" y="4988"/>
                    <a:pt x="3485" y="6367"/>
                    <a:pt x="5414" y="6617"/>
                  </a:cubicBezTo>
                  <a:cubicBezTo>
                    <a:pt x="5839" y="6666"/>
                    <a:pt x="6240" y="6686"/>
                    <a:pt x="6607" y="6686"/>
                  </a:cubicBezTo>
                  <a:cubicBezTo>
                    <a:pt x="7367" y="6686"/>
                    <a:pt x="7983" y="6602"/>
                    <a:pt x="8372" y="6517"/>
                  </a:cubicBezTo>
                  <a:lnTo>
                    <a:pt x="8146" y="6492"/>
                  </a:lnTo>
                  <a:cubicBezTo>
                    <a:pt x="6868" y="6342"/>
                    <a:pt x="3134" y="4938"/>
                    <a:pt x="1981" y="3585"/>
                  </a:cubicBezTo>
                  <a:cubicBezTo>
                    <a:pt x="928" y="2407"/>
                    <a:pt x="853" y="953"/>
                    <a:pt x="803"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4"/>
            <p:cNvSpPr/>
            <p:nvPr/>
          </p:nvSpPr>
          <p:spPr>
            <a:xfrm>
              <a:off x="2049650" y="2991100"/>
              <a:ext cx="42625" cy="42950"/>
            </a:xfrm>
            <a:custGeom>
              <a:rect b="b" l="l" r="r" t="t"/>
              <a:pathLst>
                <a:path extrusionOk="0" h="1718" w="1705">
                  <a:moveTo>
                    <a:pt x="821" y="1"/>
                  </a:moveTo>
                  <a:cubicBezTo>
                    <a:pt x="571" y="1"/>
                    <a:pt x="426" y="258"/>
                    <a:pt x="426" y="258"/>
                  </a:cubicBezTo>
                  <a:lnTo>
                    <a:pt x="0" y="207"/>
                  </a:lnTo>
                  <a:lnTo>
                    <a:pt x="0" y="207"/>
                  </a:lnTo>
                  <a:cubicBezTo>
                    <a:pt x="46" y="461"/>
                    <a:pt x="156" y="946"/>
                    <a:pt x="348" y="946"/>
                  </a:cubicBezTo>
                  <a:cubicBezTo>
                    <a:pt x="365" y="946"/>
                    <a:pt x="383" y="942"/>
                    <a:pt x="401" y="934"/>
                  </a:cubicBezTo>
                  <a:cubicBezTo>
                    <a:pt x="727" y="784"/>
                    <a:pt x="852" y="258"/>
                    <a:pt x="852" y="258"/>
                  </a:cubicBezTo>
                  <a:cubicBezTo>
                    <a:pt x="1253" y="483"/>
                    <a:pt x="1328" y="1210"/>
                    <a:pt x="1328" y="1210"/>
                  </a:cubicBezTo>
                  <a:cubicBezTo>
                    <a:pt x="1328" y="1210"/>
                    <a:pt x="1108" y="1718"/>
                    <a:pt x="1294" y="1718"/>
                  </a:cubicBezTo>
                  <a:cubicBezTo>
                    <a:pt x="1335" y="1718"/>
                    <a:pt x="1394" y="1694"/>
                    <a:pt x="1479" y="1636"/>
                  </a:cubicBezTo>
                  <a:cubicBezTo>
                    <a:pt x="1554" y="1586"/>
                    <a:pt x="1629" y="1536"/>
                    <a:pt x="1679" y="1435"/>
                  </a:cubicBezTo>
                  <a:cubicBezTo>
                    <a:pt x="1704" y="709"/>
                    <a:pt x="1303" y="232"/>
                    <a:pt x="1028" y="57"/>
                  </a:cubicBezTo>
                  <a:cubicBezTo>
                    <a:pt x="952" y="17"/>
                    <a:pt x="883" y="1"/>
                    <a:pt x="821"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4"/>
            <p:cNvSpPr/>
            <p:nvPr/>
          </p:nvSpPr>
          <p:spPr>
            <a:xfrm>
              <a:off x="1973200" y="3631000"/>
              <a:ext cx="102150" cy="34475"/>
            </a:xfrm>
            <a:custGeom>
              <a:rect b="b" l="l" r="r" t="t"/>
              <a:pathLst>
                <a:path extrusionOk="0" h="1379" w="4086">
                  <a:moveTo>
                    <a:pt x="0" y="0"/>
                  </a:moveTo>
                  <a:lnTo>
                    <a:pt x="0" y="1378"/>
                  </a:lnTo>
                  <a:lnTo>
                    <a:pt x="4086" y="1378"/>
                  </a:lnTo>
                  <a:lnTo>
                    <a:pt x="1579" y="0"/>
                  </a:ln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4"/>
            <p:cNvSpPr/>
            <p:nvPr/>
          </p:nvSpPr>
          <p:spPr>
            <a:xfrm>
              <a:off x="2127325" y="3631000"/>
              <a:ext cx="102800" cy="34475"/>
            </a:xfrm>
            <a:custGeom>
              <a:rect b="b" l="l" r="r" t="t"/>
              <a:pathLst>
                <a:path extrusionOk="0" h="1379" w="4112">
                  <a:moveTo>
                    <a:pt x="1" y="0"/>
                  </a:moveTo>
                  <a:lnTo>
                    <a:pt x="1" y="1378"/>
                  </a:lnTo>
                  <a:lnTo>
                    <a:pt x="4111" y="1378"/>
                  </a:lnTo>
                  <a:lnTo>
                    <a:pt x="1580" y="0"/>
                  </a:ln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4"/>
            <p:cNvSpPr/>
            <p:nvPr/>
          </p:nvSpPr>
          <p:spPr>
            <a:xfrm>
              <a:off x="2069700" y="2358050"/>
              <a:ext cx="42625" cy="22400"/>
            </a:xfrm>
            <a:custGeom>
              <a:rect b="b" l="l" r="r" t="t"/>
              <a:pathLst>
                <a:path extrusionOk="0" h="896" w="1705">
                  <a:moveTo>
                    <a:pt x="1360" y="1"/>
                  </a:moveTo>
                  <a:cubicBezTo>
                    <a:pt x="1079" y="1"/>
                    <a:pt x="690" y="39"/>
                    <a:pt x="426" y="241"/>
                  </a:cubicBezTo>
                  <a:cubicBezTo>
                    <a:pt x="0" y="592"/>
                    <a:pt x="25" y="893"/>
                    <a:pt x="276" y="893"/>
                  </a:cubicBezTo>
                  <a:cubicBezTo>
                    <a:pt x="292" y="894"/>
                    <a:pt x="308" y="895"/>
                    <a:pt x="323" y="895"/>
                  </a:cubicBezTo>
                  <a:cubicBezTo>
                    <a:pt x="517" y="895"/>
                    <a:pt x="623" y="747"/>
                    <a:pt x="902" y="492"/>
                  </a:cubicBezTo>
                  <a:cubicBezTo>
                    <a:pt x="1178" y="216"/>
                    <a:pt x="1704" y="15"/>
                    <a:pt x="1704" y="15"/>
                  </a:cubicBezTo>
                  <a:cubicBezTo>
                    <a:pt x="1666" y="15"/>
                    <a:pt x="1533" y="1"/>
                    <a:pt x="1360"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4"/>
            <p:cNvSpPr/>
            <p:nvPr/>
          </p:nvSpPr>
          <p:spPr>
            <a:xfrm>
              <a:off x="2018950" y="2385525"/>
              <a:ext cx="32600" cy="24300"/>
            </a:xfrm>
            <a:custGeom>
              <a:rect b="b" l="l" r="r" t="t"/>
              <a:pathLst>
                <a:path extrusionOk="0" h="972" w="1304">
                  <a:moveTo>
                    <a:pt x="962" y="0"/>
                  </a:moveTo>
                  <a:cubicBezTo>
                    <a:pt x="860" y="0"/>
                    <a:pt x="725" y="32"/>
                    <a:pt x="551" y="120"/>
                  </a:cubicBezTo>
                  <a:cubicBezTo>
                    <a:pt x="0" y="420"/>
                    <a:pt x="25" y="972"/>
                    <a:pt x="25" y="972"/>
                  </a:cubicBezTo>
                  <a:cubicBezTo>
                    <a:pt x="551" y="571"/>
                    <a:pt x="1303" y="470"/>
                    <a:pt x="1278" y="220"/>
                  </a:cubicBezTo>
                  <a:cubicBezTo>
                    <a:pt x="1261" y="151"/>
                    <a:pt x="1185" y="0"/>
                    <a:pt x="962"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4"/>
            <p:cNvSpPr/>
            <p:nvPr/>
          </p:nvSpPr>
          <p:spPr>
            <a:xfrm>
              <a:off x="2264550" y="3611575"/>
              <a:ext cx="107175" cy="44500"/>
            </a:xfrm>
            <a:custGeom>
              <a:rect b="b" l="l" r="r" t="t"/>
              <a:pathLst>
                <a:path extrusionOk="0" h="1780" w="4287">
                  <a:moveTo>
                    <a:pt x="3685" y="0"/>
                  </a:moveTo>
                  <a:lnTo>
                    <a:pt x="2707" y="251"/>
                  </a:lnTo>
                  <a:lnTo>
                    <a:pt x="1" y="1780"/>
                  </a:lnTo>
                  <a:lnTo>
                    <a:pt x="4286" y="1780"/>
                  </a:lnTo>
                  <a:lnTo>
                    <a:pt x="3685" y="0"/>
                  </a:lnTo>
                  <a:close/>
                </a:path>
              </a:pathLst>
            </a:custGeom>
            <a:solidFill>
              <a:srgbClr val="8715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4"/>
            <p:cNvSpPr/>
            <p:nvPr/>
          </p:nvSpPr>
          <p:spPr>
            <a:xfrm>
              <a:off x="2380475" y="3557050"/>
              <a:ext cx="107150" cy="99025"/>
            </a:xfrm>
            <a:custGeom>
              <a:rect b="b" l="l" r="r" t="t"/>
              <a:pathLst>
                <a:path extrusionOk="0" h="3961" w="4286">
                  <a:moveTo>
                    <a:pt x="2732" y="1"/>
                  </a:moveTo>
                  <a:lnTo>
                    <a:pt x="2106" y="752"/>
                  </a:lnTo>
                  <a:lnTo>
                    <a:pt x="0" y="3961"/>
                  </a:lnTo>
                  <a:lnTo>
                    <a:pt x="4286" y="2031"/>
                  </a:lnTo>
                  <a:lnTo>
                    <a:pt x="2732" y="1"/>
                  </a:lnTo>
                  <a:close/>
                </a:path>
              </a:pathLst>
            </a:custGeom>
            <a:solidFill>
              <a:srgbClr val="8715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4"/>
            <p:cNvSpPr/>
            <p:nvPr/>
          </p:nvSpPr>
          <p:spPr>
            <a:xfrm>
              <a:off x="1650650" y="2520575"/>
              <a:ext cx="48125" cy="16025"/>
            </a:xfrm>
            <a:custGeom>
              <a:rect b="b" l="l" r="r" t="t"/>
              <a:pathLst>
                <a:path extrusionOk="0" h="641" w="1925">
                  <a:moveTo>
                    <a:pt x="964" y="1"/>
                  </a:moveTo>
                  <a:cubicBezTo>
                    <a:pt x="455" y="1"/>
                    <a:pt x="0" y="315"/>
                    <a:pt x="70" y="432"/>
                  </a:cubicBezTo>
                  <a:cubicBezTo>
                    <a:pt x="70" y="432"/>
                    <a:pt x="159" y="387"/>
                    <a:pt x="419" y="387"/>
                  </a:cubicBezTo>
                  <a:cubicBezTo>
                    <a:pt x="549" y="387"/>
                    <a:pt x="722" y="398"/>
                    <a:pt x="947" y="432"/>
                  </a:cubicBezTo>
                  <a:cubicBezTo>
                    <a:pt x="1343" y="501"/>
                    <a:pt x="1561" y="640"/>
                    <a:pt x="1692" y="640"/>
                  </a:cubicBezTo>
                  <a:cubicBezTo>
                    <a:pt x="1752" y="640"/>
                    <a:pt x="1793" y="611"/>
                    <a:pt x="1825" y="532"/>
                  </a:cubicBezTo>
                  <a:cubicBezTo>
                    <a:pt x="1925" y="281"/>
                    <a:pt x="1624" y="56"/>
                    <a:pt x="1073" y="6"/>
                  </a:cubicBezTo>
                  <a:cubicBezTo>
                    <a:pt x="1036" y="2"/>
                    <a:pt x="1000" y="1"/>
                    <a:pt x="964" y="1"/>
                  </a:cubicBezTo>
                  <a:close/>
                </a:path>
              </a:pathLst>
            </a:custGeom>
            <a:solidFill>
              <a:srgbClr val="EAD7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4"/>
            <p:cNvSpPr/>
            <p:nvPr/>
          </p:nvSpPr>
          <p:spPr>
            <a:xfrm>
              <a:off x="1730925" y="2528200"/>
              <a:ext cx="35525" cy="13850"/>
            </a:xfrm>
            <a:custGeom>
              <a:rect b="b" l="l" r="r" t="t"/>
              <a:pathLst>
                <a:path extrusionOk="0" h="554" w="1421">
                  <a:moveTo>
                    <a:pt x="728" y="0"/>
                  </a:moveTo>
                  <a:cubicBezTo>
                    <a:pt x="709" y="0"/>
                    <a:pt x="689" y="1"/>
                    <a:pt x="669" y="2"/>
                  </a:cubicBezTo>
                  <a:cubicBezTo>
                    <a:pt x="179" y="26"/>
                    <a:pt x="0" y="554"/>
                    <a:pt x="180" y="554"/>
                  </a:cubicBezTo>
                  <a:cubicBezTo>
                    <a:pt x="184" y="554"/>
                    <a:pt x="188" y="553"/>
                    <a:pt x="193" y="553"/>
                  </a:cubicBezTo>
                  <a:cubicBezTo>
                    <a:pt x="493" y="511"/>
                    <a:pt x="730" y="497"/>
                    <a:pt x="912" y="497"/>
                  </a:cubicBezTo>
                  <a:cubicBezTo>
                    <a:pt x="1276" y="497"/>
                    <a:pt x="1421" y="553"/>
                    <a:pt x="1421" y="553"/>
                  </a:cubicBezTo>
                  <a:lnTo>
                    <a:pt x="1421" y="277"/>
                  </a:lnTo>
                  <a:cubicBezTo>
                    <a:pt x="1421" y="277"/>
                    <a:pt x="1190" y="0"/>
                    <a:pt x="728" y="0"/>
                  </a:cubicBezTo>
                  <a:close/>
                </a:path>
              </a:pathLst>
            </a:custGeom>
            <a:solidFill>
              <a:srgbClr val="EAD7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4"/>
            <p:cNvSpPr/>
            <p:nvPr/>
          </p:nvSpPr>
          <p:spPr>
            <a:xfrm>
              <a:off x="1664925" y="2619075"/>
              <a:ext cx="51400" cy="24675"/>
            </a:xfrm>
            <a:custGeom>
              <a:rect b="b" l="l" r="r" t="t"/>
              <a:pathLst>
                <a:path extrusionOk="0" h="987" w="2056">
                  <a:moveTo>
                    <a:pt x="1" y="1"/>
                  </a:moveTo>
                  <a:lnTo>
                    <a:pt x="1" y="1"/>
                  </a:lnTo>
                  <a:cubicBezTo>
                    <a:pt x="1" y="1"/>
                    <a:pt x="76" y="878"/>
                    <a:pt x="878" y="978"/>
                  </a:cubicBezTo>
                  <a:cubicBezTo>
                    <a:pt x="922" y="983"/>
                    <a:pt x="966" y="986"/>
                    <a:pt x="1008" y="986"/>
                  </a:cubicBezTo>
                  <a:cubicBezTo>
                    <a:pt x="1742" y="986"/>
                    <a:pt x="2056" y="201"/>
                    <a:pt x="2056" y="201"/>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4"/>
            <p:cNvSpPr/>
            <p:nvPr/>
          </p:nvSpPr>
          <p:spPr>
            <a:xfrm>
              <a:off x="2089750" y="2434250"/>
              <a:ext cx="47625" cy="33250"/>
            </a:xfrm>
            <a:custGeom>
              <a:rect b="b" l="l" r="r" t="t"/>
              <a:pathLst>
                <a:path extrusionOk="0" h="1330" w="1905">
                  <a:moveTo>
                    <a:pt x="1479" y="0"/>
                  </a:moveTo>
                  <a:cubicBezTo>
                    <a:pt x="952" y="451"/>
                    <a:pt x="25" y="1003"/>
                    <a:pt x="0" y="1103"/>
                  </a:cubicBezTo>
                  <a:cubicBezTo>
                    <a:pt x="0" y="1103"/>
                    <a:pt x="324" y="1330"/>
                    <a:pt x="709" y="1330"/>
                  </a:cubicBezTo>
                  <a:cubicBezTo>
                    <a:pt x="911" y="1330"/>
                    <a:pt x="1130" y="1267"/>
                    <a:pt x="1328" y="1078"/>
                  </a:cubicBezTo>
                  <a:cubicBezTo>
                    <a:pt x="1905" y="551"/>
                    <a:pt x="1479" y="0"/>
                    <a:pt x="14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4"/>
            <p:cNvSpPr/>
            <p:nvPr/>
          </p:nvSpPr>
          <p:spPr>
            <a:xfrm>
              <a:off x="1564675" y="2407925"/>
              <a:ext cx="241875" cy="189900"/>
            </a:xfrm>
            <a:custGeom>
              <a:rect b="b" l="l" r="r" t="t"/>
              <a:pathLst>
                <a:path extrusionOk="0" h="7596" w="9675">
                  <a:moveTo>
                    <a:pt x="5138" y="0"/>
                  </a:moveTo>
                  <a:cubicBezTo>
                    <a:pt x="4412" y="0"/>
                    <a:pt x="4011" y="853"/>
                    <a:pt x="4011" y="853"/>
                  </a:cubicBezTo>
                  <a:cubicBezTo>
                    <a:pt x="4011" y="853"/>
                    <a:pt x="3811" y="567"/>
                    <a:pt x="3379" y="567"/>
                  </a:cubicBezTo>
                  <a:cubicBezTo>
                    <a:pt x="3238" y="567"/>
                    <a:pt x="3073" y="597"/>
                    <a:pt x="2883" y="677"/>
                  </a:cubicBezTo>
                  <a:cubicBezTo>
                    <a:pt x="2482" y="853"/>
                    <a:pt x="2532" y="1504"/>
                    <a:pt x="2532" y="1504"/>
                  </a:cubicBezTo>
                  <a:cubicBezTo>
                    <a:pt x="2370" y="1456"/>
                    <a:pt x="2219" y="1428"/>
                    <a:pt x="2091" y="1428"/>
                  </a:cubicBezTo>
                  <a:cubicBezTo>
                    <a:pt x="2021" y="1428"/>
                    <a:pt x="1959" y="1436"/>
                    <a:pt x="1905" y="1454"/>
                  </a:cubicBezTo>
                  <a:cubicBezTo>
                    <a:pt x="1178" y="1604"/>
                    <a:pt x="1304" y="2632"/>
                    <a:pt x="1304" y="2632"/>
                  </a:cubicBezTo>
                  <a:cubicBezTo>
                    <a:pt x="0" y="3760"/>
                    <a:pt x="677" y="5013"/>
                    <a:pt x="677" y="5013"/>
                  </a:cubicBezTo>
                  <a:cubicBezTo>
                    <a:pt x="402" y="7490"/>
                    <a:pt x="1701" y="7595"/>
                    <a:pt x="1923" y="7595"/>
                  </a:cubicBezTo>
                  <a:cubicBezTo>
                    <a:pt x="1944" y="7595"/>
                    <a:pt x="1955" y="7594"/>
                    <a:pt x="1955" y="7594"/>
                  </a:cubicBezTo>
                  <a:cubicBezTo>
                    <a:pt x="1930" y="7494"/>
                    <a:pt x="1930" y="7419"/>
                    <a:pt x="1905" y="7369"/>
                  </a:cubicBezTo>
                  <a:cubicBezTo>
                    <a:pt x="1905" y="7319"/>
                    <a:pt x="1905" y="7294"/>
                    <a:pt x="1905" y="7294"/>
                  </a:cubicBezTo>
                  <a:cubicBezTo>
                    <a:pt x="1053" y="7294"/>
                    <a:pt x="878" y="5564"/>
                    <a:pt x="1003" y="5364"/>
                  </a:cubicBezTo>
                  <a:lnTo>
                    <a:pt x="1003" y="5364"/>
                  </a:lnTo>
                  <a:cubicBezTo>
                    <a:pt x="1003" y="5364"/>
                    <a:pt x="1329" y="5690"/>
                    <a:pt x="1504" y="5740"/>
                  </a:cubicBezTo>
                  <a:cubicBezTo>
                    <a:pt x="1655" y="5815"/>
                    <a:pt x="2131" y="6016"/>
                    <a:pt x="2131" y="6016"/>
                  </a:cubicBezTo>
                  <a:cubicBezTo>
                    <a:pt x="2181" y="5765"/>
                    <a:pt x="2231" y="5514"/>
                    <a:pt x="2281" y="5264"/>
                  </a:cubicBezTo>
                  <a:cubicBezTo>
                    <a:pt x="2432" y="4612"/>
                    <a:pt x="2607" y="4336"/>
                    <a:pt x="2732" y="4211"/>
                  </a:cubicBezTo>
                  <a:cubicBezTo>
                    <a:pt x="2782" y="4136"/>
                    <a:pt x="2833" y="4136"/>
                    <a:pt x="2833" y="4136"/>
                  </a:cubicBezTo>
                  <a:cubicBezTo>
                    <a:pt x="3910" y="3609"/>
                    <a:pt x="4236" y="2908"/>
                    <a:pt x="4236" y="2908"/>
                  </a:cubicBezTo>
                  <a:cubicBezTo>
                    <a:pt x="4236" y="2908"/>
                    <a:pt x="4562" y="3216"/>
                    <a:pt x="5275" y="3216"/>
                  </a:cubicBezTo>
                  <a:cubicBezTo>
                    <a:pt x="5401" y="3216"/>
                    <a:pt x="5539" y="3206"/>
                    <a:pt x="5690" y="3183"/>
                  </a:cubicBezTo>
                  <a:cubicBezTo>
                    <a:pt x="6692" y="3033"/>
                    <a:pt x="6868" y="2482"/>
                    <a:pt x="6868" y="2482"/>
                  </a:cubicBezTo>
                  <a:cubicBezTo>
                    <a:pt x="6868" y="2482"/>
                    <a:pt x="6896" y="2458"/>
                    <a:pt x="6976" y="2458"/>
                  </a:cubicBezTo>
                  <a:cubicBezTo>
                    <a:pt x="7079" y="2458"/>
                    <a:pt x="7269" y="2498"/>
                    <a:pt x="7595" y="2682"/>
                  </a:cubicBezTo>
                  <a:cubicBezTo>
                    <a:pt x="8196" y="3008"/>
                    <a:pt x="8196" y="4412"/>
                    <a:pt x="8196" y="4412"/>
                  </a:cubicBezTo>
                  <a:lnTo>
                    <a:pt x="7945" y="5088"/>
                  </a:lnTo>
                  <a:cubicBezTo>
                    <a:pt x="7727" y="5768"/>
                    <a:pt x="7908" y="6494"/>
                    <a:pt x="8375" y="6494"/>
                  </a:cubicBezTo>
                  <a:cubicBezTo>
                    <a:pt x="8390" y="6494"/>
                    <a:pt x="8406" y="6493"/>
                    <a:pt x="8422" y="6492"/>
                  </a:cubicBezTo>
                  <a:cubicBezTo>
                    <a:pt x="8572" y="6492"/>
                    <a:pt x="8697" y="6442"/>
                    <a:pt x="8823" y="6366"/>
                  </a:cubicBezTo>
                  <a:cubicBezTo>
                    <a:pt x="9148" y="6191"/>
                    <a:pt x="9399" y="5815"/>
                    <a:pt x="9499" y="5264"/>
                  </a:cubicBezTo>
                  <a:cubicBezTo>
                    <a:pt x="9675" y="4512"/>
                    <a:pt x="9199" y="3985"/>
                    <a:pt x="9199" y="3985"/>
                  </a:cubicBezTo>
                  <a:cubicBezTo>
                    <a:pt x="9199" y="3985"/>
                    <a:pt x="9449" y="3660"/>
                    <a:pt x="9299" y="2908"/>
                  </a:cubicBezTo>
                  <a:cubicBezTo>
                    <a:pt x="9224" y="2482"/>
                    <a:pt x="8998" y="2181"/>
                    <a:pt x="8848" y="2031"/>
                  </a:cubicBezTo>
                  <a:cubicBezTo>
                    <a:pt x="8722" y="1905"/>
                    <a:pt x="8622" y="1855"/>
                    <a:pt x="8622" y="1855"/>
                  </a:cubicBezTo>
                  <a:cubicBezTo>
                    <a:pt x="8622" y="1855"/>
                    <a:pt x="8948" y="828"/>
                    <a:pt x="8096" y="326"/>
                  </a:cubicBezTo>
                  <a:cubicBezTo>
                    <a:pt x="7807" y="166"/>
                    <a:pt x="7539" y="106"/>
                    <a:pt x="7299" y="106"/>
                  </a:cubicBezTo>
                  <a:cubicBezTo>
                    <a:pt x="6562" y="106"/>
                    <a:pt x="6091" y="677"/>
                    <a:pt x="6091" y="677"/>
                  </a:cubicBezTo>
                  <a:cubicBezTo>
                    <a:pt x="6091" y="677"/>
                    <a:pt x="6066" y="0"/>
                    <a:pt x="5138" y="0"/>
                  </a:cubicBezTo>
                  <a:close/>
                </a:path>
              </a:pathLst>
            </a:custGeom>
            <a:solidFill>
              <a:srgbClr val="EAD7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4"/>
            <p:cNvSpPr/>
            <p:nvPr/>
          </p:nvSpPr>
          <p:spPr>
            <a:xfrm>
              <a:off x="1819700" y="3009425"/>
              <a:ext cx="268175" cy="92125"/>
            </a:xfrm>
            <a:custGeom>
              <a:rect b="b" l="l" r="r" t="t"/>
              <a:pathLst>
                <a:path extrusionOk="0" h="3685" w="10727">
                  <a:moveTo>
                    <a:pt x="10727" y="1"/>
                  </a:moveTo>
                  <a:lnTo>
                    <a:pt x="0" y="1755"/>
                  </a:lnTo>
                  <a:lnTo>
                    <a:pt x="0" y="3685"/>
                  </a:lnTo>
                  <a:lnTo>
                    <a:pt x="10000" y="1880"/>
                  </a:lnTo>
                  <a:lnTo>
                    <a:pt x="10727" y="1"/>
                  </a:lnTo>
                  <a:close/>
                </a:path>
              </a:pathLst>
            </a:custGeom>
            <a:solidFill>
              <a:srgbClr val="DDA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4"/>
            <p:cNvSpPr/>
            <p:nvPr/>
          </p:nvSpPr>
          <p:spPr>
            <a:xfrm>
              <a:off x="1676825" y="2934250"/>
              <a:ext cx="411050" cy="119075"/>
            </a:xfrm>
            <a:custGeom>
              <a:rect b="b" l="l" r="r" t="t"/>
              <a:pathLst>
                <a:path extrusionOk="0" h="4763" w="16442">
                  <a:moveTo>
                    <a:pt x="10327" y="0"/>
                  </a:moveTo>
                  <a:lnTo>
                    <a:pt x="1" y="1679"/>
                  </a:lnTo>
                  <a:lnTo>
                    <a:pt x="5715" y="4762"/>
                  </a:lnTo>
                  <a:lnTo>
                    <a:pt x="16442" y="3008"/>
                  </a:lnTo>
                  <a:lnTo>
                    <a:pt x="10327" y="0"/>
                  </a:lnTo>
                  <a:close/>
                </a:path>
              </a:pathLst>
            </a:custGeom>
            <a:solidFill>
              <a:srgbClr val="FFEF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4"/>
            <p:cNvSpPr/>
            <p:nvPr/>
          </p:nvSpPr>
          <p:spPr>
            <a:xfrm>
              <a:off x="1700025" y="3087025"/>
              <a:ext cx="115925" cy="228200"/>
            </a:xfrm>
            <a:custGeom>
              <a:rect b="b" l="l" r="r" t="t"/>
              <a:pathLst>
                <a:path extrusionOk="0" h="9128" w="4637">
                  <a:moveTo>
                    <a:pt x="4262" y="0"/>
                  </a:moveTo>
                  <a:cubicBezTo>
                    <a:pt x="4149" y="0"/>
                    <a:pt x="4040" y="70"/>
                    <a:pt x="3985" y="180"/>
                  </a:cubicBezTo>
                  <a:lnTo>
                    <a:pt x="75" y="8676"/>
                  </a:lnTo>
                  <a:cubicBezTo>
                    <a:pt x="0" y="8827"/>
                    <a:pt x="75" y="9027"/>
                    <a:pt x="226" y="9077"/>
                  </a:cubicBezTo>
                  <a:cubicBezTo>
                    <a:pt x="276" y="9102"/>
                    <a:pt x="326" y="9127"/>
                    <a:pt x="376" y="9127"/>
                  </a:cubicBezTo>
                  <a:cubicBezTo>
                    <a:pt x="476" y="9127"/>
                    <a:pt x="602" y="9052"/>
                    <a:pt x="652" y="8927"/>
                  </a:cubicBezTo>
                  <a:lnTo>
                    <a:pt x="4561" y="456"/>
                  </a:lnTo>
                  <a:cubicBezTo>
                    <a:pt x="4637" y="280"/>
                    <a:pt x="4561" y="105"/>
                    <a:pt x="4386" y="30"/>
                  </a:cubicBezTo>
                  <a:cubicBezTo>
                    <a:pt x="4346" y="9"/>
                    <a:pt x="4304" y="0"/>
                    <a:pt x="4262" y="0"/>
                  </a:cubicBezTo>
                  <a:close/>
                </a:path>
              </a:pathLst>
            </a:custGeom>
            <a:solidFill>
              <a:srgbClr val="FFEF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4"/>
            <p:cNvSpPr/>
            <p:nvPr/>
          </p:nvSpPr>
          <p:spPr>
            <a:xfrm>
              <a:off x="1561550" y="3019975"/>
              <a:ext cx="132850" cy="246375"/>
            </a:xfrm>
            <a:custGeom>
              <a:rect b="b" l="l" r="r" t="t"/>
              <a:pathLst>
                <a:path extrusionOk="0" h="9855" w="5314">
                  <a:moveTo>
                    <a:pt x="4960" y="0"/>
                  </a:moveTo>
                  <a:cubicBezTo>
                    <a:pt x="4839" y="0"/>
                    <a:pt x="4717" y="70"/>
                    <a:pt x="4662" y="180"/>
                  </a:cubicBezTo>
                  <a:lnTo>
                    <a:pt x="75" y="9378"/>
                  </a:lnTo>
                  <a:cubicBezTo>
                    <a:pt x="0" y="9554"/>
                    <a:pt x="50" y="9729"/>
                    <a:pt x="226" y="9804"/>
                  </a:cubicBezTo>
                  <a:cubicBezTo>
                    <a:pt x="251" y="9829"/>
                    <a:pt x="301" y="9854"/>
                    <a:pt x="351" y="9854"/>
                  </a:cubicBezTo>
                  <a:cubicBezTo>
                    <a:pt x="476" y="9854"/>
                    <a:pt x="577" y="9779"/>
                    <a:pt x="627" y="9679"/>
                  </a:cubicBezTo>
                  <a:lnTo>
                    <a:pt x="5238" y="456"/>
                  </a:lnTo>
                  <a:cubicBezTo>
                    <a:pt x="5313" y="306"/>
                    <a:pt x="5238" y="105"/>
                    <a:pt x="5088" y="30"/>
                  </a:cubicBezTo>
                  <a:cubicBezTo>
                    <a:pt x="5048" y="10"/>
                    <a:pt x="5004" y="0"/>
                    <a:pt x="4960" y="0"/>
                  </a:cubicBezTo>
                  <a:close/>
                </a:path>
              </a:pathLst>
            </a:custGeom>
            <a:solidFill>
              <a:srgbClr val="FFEF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4"/>
            <p:cNvSpPr/>
            <p:nvPr/>
          </p:nvSpPr>
          <p:spPr>
            <a:xfrm>
              <a:off x="1676825" y="2976225"/>
              <a:ext cx="142900" cy="125325"/>
            </a:xfrm>
            <a:custGeom>
              <a:rect b="b" l="l" r="r" t="t"/>
              <a:pathLst>
                <a:path extrusionOk="0" h="5013" w="5716">
                  <a:moveTo>
                    <a:pt x="1" y="0"/>
                  </a:moveTo>
                  <a:lnTo>
                    <a:pt x="1" y="2056"/>
                  </a:lnTo>
                  <a:lnTo>
                    <a:pt x="5715" y="5013"/>
                  </a:lnTo>
                  <a:lnTo>
                    <a:pt x="5715" y="3083"/>
                  </a:lnTo>
                  <a:lnTo>
                    <a:pt x="1" y="0"/>
                  </a:lnTo>
                  <a:close/>
                </a:path>
              </a:pathLst>
            </a:custGeom>
            <a:solidFill>
              <a:srgbClr val="FFC6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4"/>
            <p:cNvSpPr/>
            <p:nvPr/>
          </p:nvSpPr>
          <p:spPr>
            <a:xfrm>
              <a:off x="1437475" y="2843325"/>
              <a:ext cx="280725" cy="209925"/>
            </a:xfrm>
            <a:custGeom>
              <a:rect b="b" l="l" r="r" t="t"/>
              <a:pathLst>
                <a:path extrusionOk="0" h="8397" w="11229">
                  <a:moveTo>
                    <a:pt x="4206" y="0"/>
                  </a:moveTo>
                  <a:cubicBezTo>
                    <a:pt x="3704" y="0"/>
                    <a:pt x="2810" y="79"/>
                    <a:pt x="1630" y="504"/>
                  </a:cubicBezTo>
                  <a:cubicBezTo>
                    <a:pt x="1254" y="655"/>
                    <a:pt x="828" y="805"/>
                    <a:pt x="402" y="1031"/>
                  </a:cubicBezTo>
                  <a:cubicBezTo>
                    <a:pt x="402" y="1031"/>
                    <a:pt x="1" y="3537"/>
                    <a:pt x="702" y="4615"/>
                  </a:cubicBezTo>
                  <a:cubicBezTo>
                    <a:pt x="1379" y="5692"/>
                    <a:pt x="3159" y="6620"/>
                    <a:pt x="5615" y="6845"/>
                  </a:cubicBezTo>
                  <a:cubicBezTo>
                    <a:pt x="7088" y="6981"/>
                    <a:pt x="7723" y="7008"/>
                    <a:pt x="7995" y="7008"/>
                  </a:cubicBezTo>
                  <a:cubicBezTo>
                    <a:pt x="8176" y="7008"/>
                    <a:pt x="8196" y="6996"/>
                    <a:pt x="8196" y="6996"/>
                  </a:cubicBezTo>
                  <a:cubicBezTo>
                    <a:pt x="8196" y="6996"/>
                    <a:pt x="8848" y="8123"/>
                    <a:pt x="9575" y="8299"/>
                  </a:cubicBezTo>
                  <a:cubicBezTo>
                    <a:pt x="9809" y="8366"/>
                    <a:pt x="10009" y="8396"/>
                    <a:pt x="10170" y="8396"/>
                  </a:cubicBezTo>
                  <a:cubicBezTo>
                    <a:pt x="10491" y="8396"/>
                    <a:pt x="10652" y="8274"/>
                    <a:pt x="10602" y="8073"/>
                  </a:cubicBezTo>
                  <a:lnTo>
                    <a:pt x="10577" y="8048"/>
                  </a:lnTo>
                  <a:lnTo>
                    <a:pt x="10577" y="8048"/>
                  </a:lnTo>
                  <a:cubicBezTo>
                    <a:pt x="10577" y="8048"/>
                    <a:pt x="10621" y="8055"/>
                    <a:pt x="10684" y="8055"/>
                  </a:cubicBezTo>
                  <a:cubicBezTo>
                    <a:pt x="10746" y="8055"/>
                    <a:pt x="10828" y="8048"/>
                    <a:pt x="10903" y="8023"/>
                  </a:cubicBezTo>
                  <a:cubicBezTo>
                    <a:pt x="11028" y="7973"/>
                    <a:pt x="11104" y="7923"/>
                    <a:pt x="11154" y="7798"/>
                  </a:cubicBezTo>
                  <a:cubicBezTo>
                    <a:pt x="11229" y="7597"/>
                    <a:pt x="11078" y="7522"/>
                    <a:pt x="11003" y="7472"/>
                  </a:cubicBezTo>
                  <a:lnTo>
                    <a:pt x="10953" y="7447"/>
                  </a:lnTo>
                  <a:cubicBezTo>
                    <a:pt x="10953" y="7447"/>
                    <a:pt x="10978" y="7422"/>
                    <a:pt x="11003" y="7372"/>
                  </a:cubicBezTo>
                  <a:cubicBezTo>
                    <a:pt x="11078" y="7246"/>
                    <a:pt x="11179" y="6996"/>
                    <a:pt x="10778" y="6845"/>
                  </a:cubicBezTo>
                  <a:cubicBezTo>
                    <a:pt x="10427" y="6720"/>
                    <a:pt x="10226" y="6620"/>
                    <a:pt x="10051" y="6444"/>
                  </a:cubicBezTo>
                  <a:cubicBezTo>
                    <a:pt x="9951" y="6344"/>
                    <a:pt x="9850" y="6219"/>
                    <a:pt x="9775" y="6043"/>
                  </a:cubicBezTo>
                  <a:cubicBezTo>
                    <a:pt x="9550" y="5592"/>
                    <a:pt x="9575" y="5316"/>
                    <a:pt x="9575" y="5316"/>
                  </a:cubicBezTo>
                  <a:cubicBezTo>
                    <a:pt x="9575" y="5316"/>
                    <a:pt x="11053" y="5266"/>
                    <a:pt x="10953" y="4840"/>
                  </a:cubicBezTo>
                  <a:cubicBezTo>
                    <a:pt x="10892" y="4643"/>
                    <a:pt x="10624" y="4549"/>
                    <a:pt x="10203" y="4549"/>
                  </a:cubicBezTo>
                  <a:cubicBezTo>
                    <a:pt x="9769" y="4549"/>
                    <a:pt x="9172" y="4649"/>
                    <a:pt x="8472" y="4840"/>
                  </a:cubicBezTo>
                  <a:cubicBezTo>
                    <a:pt x="8472" y="4840"/>
                    <a:pt x="6091" y="3487"/>
                    <a:pt x="4537" y="2710"/>
                  </a:cubicBezTo>
                  <a:cubicBezTo>
                    <a:pt x="4537" y="2710"/>
                    <a:pt x="4788" y="955"/>
                    <a:pt x="4662" y="28"/>
                  </a:cubicBezTo>
                  <a:cubicBezTo>
                    <a:pt x="4662" y="28"/>
                    <a:pt x="4503" y="0"/>
                    <a:pt x="4206"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4"/>
            <p:cNvSpPr/>
            <p:nvPr/>
          </p:nvSpPr>
          <p:spPr>
            <a:xfrm>
              <a:off x="1684350" y="2543850"/>
              <a:ext cx="8800" cy="26375"/>
            </a:xfrm>
            <a:custGeom>
              <a:rect b="b" l="l" r="r" t="t"/>
              <a:pathLst>
                <a:path extrusionOk="0" h="1055" w="352">
                  <a:moveTo>
                    <a:pt x="239" y="0"/>
                  </a:moveTo>
                  <a:cubicBezTo>
                    <a:pt x="166" y="0"/>
                    <a:pt x="73" y="218"/>
                    <a:pt x="26" y="503"/>
                  </a:cubicBezTo>
                  <a:cubicBezTo>
                    <a:pt x="0" y="804"/>
                    <a:pt x="26" y="1030"/>
                    <a:pt x="101" y="1055"/>
                  </a:cubicBezTo>
                  <a:cubicBezTo>
                    <a:pt x="176" y="1055"/>
                    <a:pt x="276" y="829"/>
                    <a:pt x="326" y="553"/>
                  </a:cubicBezTo>
                  <a:cubicBezTo>
                    <a:pt x="351" y="253"/>
                    <a:pt x="326" y="2"/>
                    <a:pt x="251" y="2"/>
                  </a:cubicBezTo>
                  <a:cubicBezTo>
                    <a:pt x="247" y="1"/>
                    <a:pt x="243" y="0"/>
                    <a:pt x="239"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4"/>
            <p:cNvSpPr/>
            <p:nvPr/>
          </p:nvSpPr>
          <p:spPr>
            <a:xfrm>
              <a:off x="1745125" y="2551975"/>
              <a:ext cx="9425" cy="25825"/>
            </a:xfrm>
            <a:custGeom>
              <a:rect b="b" l="l" r="r" t="t"/>
              <a:pathLst>
                <a:path extrusionOk="0" h="1033" w="377">
                  <a:moveTo>
                    <a:pt x="261" y="1"/>
                  </a:moveTo>
                  <a:cubicBezTo>
                    <a:pt x="168" y="1"/>
                    <a:pt x="98" y="219"/>
                    <a:pt x="51" y="504"/>
                  </a:cubicBezTo>
                  <a:cubicBezTo>
                    <a:pt x="1" y="780"/>
                    <a:pt x="51" y="1030"/>
                    <a:pt x="126" y="1030"/>
                  </a:cubicBezTo>
                  <a:cubicBezTo>
                    <a:pt x="130" y="1032"/>
                    <a:pt x="134" y="1032"/>
                    <a:pt x="138" y="1032"/>
                  </a:cubicBezTo>
                  <a:cubicBezTo>
                    <a:pt x="211" y="1032"/>
                    <a:pt x="304" y="815"/>
                    <a:pt x="351" y="529"/>
                  </a:cubicBezTo>
                  <a:cubicBezTo>
                    <a:pt x="377" y="254"/>
                    <a:pt x="351" y="3"/>
                    <a:pt x="276" y="3"/>
                  </a:cubicBezTo>
                  <a:cubicBezTo>
                    <a:pt x="271" y="2"/>
                    <a:pt x="266" y="1"/>
                    <a:pt x="261"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4"/>
            <p:cNvSpPr/>
            <p:nvPr/>
          </p:nvSpPr>
          <p:spPr>
            <a:xfrm>
              <a:off x="2039625" y="2410375"/>
              <a:ext cx="10675" cy="23325"/>
            </a:xfrm>
            <a:custGeom>
              <a:rect b="b" l="l" r="r" t="t"/>
              <a:pathLst>
                <a:path extrusionOk="0" h="933" w="427">
                  <a:moveTo>
                    <a:pt x="89" y="1"/>
                  </a:moveTo>
                  <a:cubicBezTo>
                    <a:pt x="84" y="1"/>
                    <a:pt x="80" y="1"/>
                    <a:pt x="75" y="3"/>
                  </a:cubicBezTo>
                  <a:cubicBezTo>
                    <a:pt x="0" y="3"/>
                    <a:pt x="0" y="228"/>
                    <a:pt x="75" y="504"/>
                  </a:cubicBezTo>
                  <a:cubicBezTo>
                    <a:pt x="146" y="740"/>
                    <a:pt x="239" y="932"/>
                    <a:pt x="313" y="932"/>
                  </a:cubicBezTo>
                  <a:cubicBezTo>
                    <a:pt x="317" y="932"/>
                    <a:pt x="322" y="931"/>
                    <a:pt x="326" y="930"/>
                  </a:cubicBezTo>
                  <a:cubicBezTo>
                    <a:pt x="401" y="930"/>
                    <a:pt x="426" y="679"/>
                    <a:pt x="351" y="429"/>
                  </a:cubicBezTo>
                  <a:cubicBezTo>
                    <a:pt x="280" y="192"/>
                    <a:pt x="165" y="1"/>
                    <a:pt x="89"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4"/>
            <p:cNvSpPr/>
            <p:nvPr/>
          </p:nvSpPr>
          <p:spPr>
            <a:xfrm>
              <a:off x="2089125" y="2390950"/>
              <a:ext cx="10675" cy="23950"/>
            </a:xfrm>
            <a:custGeom>
              <a:rect b="b" l="l" r="r" t="t"/>
              <a:pathLst>
                <a:path extrusionOk="0" h="958" w="427">
                  <a:moveTo>
                    <a:pt x="88" y="1"/>
                  </a:moveTo>
                  <a:cubicBezTo>
                    <a:pt x="84" y="1"/>
                    <a:pt x="79" y="1"/>
                    <a:pt x="75" y="3"/>
                  </a:cubicBezTo>
                  <a:cubicBezTo>
                    <a:pt x="0" y="28"/>
                    <a:pt x="0" y="253"/>
                    <a:pt x="75" y="529"/>
                  </a:cubicBezTo>
                  <a:cubicBezTo>
                    <a:pt x="146" y="765"/>
                    <a:pt x="262" y="957"/>
                    <a:pt x="338" y="957"/>
                  </a:cubicBezTo>
                  <a:cubicBezTo>
                    <a:pt x="342" y="957"/>
                    <a:pt x="347" y="957"/>
                    <a:pt x="351" y="955"/>
                  </a:cubicBezTo>
                  <a:cubicBezTo>
                    <a:pt x="426" y="930"/>
                    <a:pt x="426" y="705"/>
                    <a:pt x="351" y="454"/>
                  </a:cubicBezTo>
                  <a:cubicBezTo>
                    <a:pt x="280" y="194"/>
                    <a:pt x="164" y="1"/>
                    <a:pt x="88"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4"/>
            <p:cNvSpPr/>
            <p:nvPr/>
          </p:nvSpPr>
          <p:spPr>
            <a:xfrm>
              <a:off x="1691875" y="2550775"/>
              <a:ext cx="35725" cy="55800"/>
            </a:xfrm>
            <a:custGeom>
              <a:rect b="b" l="l" r="r" t="t"/>
              <a:pathLst>
                <a:path extrusionOk="0" h="2232" w="1429">
                  <a:moveTo>
                    <a:pt x="1379" y="1"/>
                  </a:moveTo>
                  <a:lnTo>
                    <a:pt x="1329" y="51"/>
                  </a:lnTo>
                  <a:cubicBezTo>
                    <a:pt x="1329" y="402"/>
                    <a:pt x="1278" y="1855"/>
                    <a:pt x="953" y="2131"/>
                  </a:cubicBezTo>
                  <a:cubicBezTo>
                    <a:pt x="752" y="2081"/>
                    <a:pt x="201" y="1956"/>
                    <a:pt x="75" y="1780"/>
                  </a:cubicBezTo>
                  <a:lnTo>
                    <a:pt x="0" y="1755"/>
                  </a:lnTo>
                  <a:lnTo>
                    <a:pt x="0" y="1830"/>
                  </a:lnTo>
                  <a:cubicBezTo>
                    <a:pt x="201" y="2081"/>
                    <a:pt x="928" y="2206"/>
                    <a:pt x="978" y="2231"/>
                  </a:cubicBezTo>
                  <a:lnTo>
                    <a:pt x="1003" y="2206"/>
                  </a:lnTo>
                  <a:cubicBezTo>
                    <a:pt x="1404" y="1906"/>
                    <a:pt x="1429" y="51"/>
                    <a:pt x="1429" y="51"/>
                  </a:cubicBezTo>
                  <a:lnTo>
                    <a:pt x="1379"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4"/>
            <p:cNvSpPr/>
            <p:nvPr/>
          </p:nvSpPr>
          <p:spPr>
            <a:xfrm>
              <a:off x="1596725" y="2580200"/>
              <a:ext cx="12725" cy="15250"/>
            </a:xfrm>
            <a:custGeom>
              <a:rect b="b" l="l" r="r" t="t"/>
              <a:pathLst>
                <a:path extrusionOk="0" h="610" w="509">
                  <a:moveTo>
                    <a:pt x="256" y="1"/>
                  </a:moveTo>
                  <a:cubicBezTo>
                    <a:pt x="21" y="1"/>
                    <a:pt x="1" y="530"/>
                    <a:pt x="172" y="603"/>
                  </a:cubicBezTo>
                  <a:cubicBezTo>
                    <a:pt x="182" y="607"/>
                    <a:pt x="192" y="609"/>
                    <a:pt x="202" y="609"/>
                  </a:cubicBezTo>
                  <a:cubicBezTo>
                    <a:pt x="366" y="609"/>
                    <a:pt x="509" y="49"/>
                    <a:pt x="272" y="2"/>
                  </a:cubicBezTo>
                  <a:cubicBezTo>
                    <a:pt x="267" y="1"/>
                    <a:pt x="261" y="1"/>
                    <a:pt x="256" y="1"/>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4"/>
            <p:cNvSpPr/>
            <p:nvPr/>
          </p:nvSpPr>
          <p:spPr>
            <a:xfrm>
              <a:off x="1763700" y="2596350"/>
              <a:ext cx="17350" cy="15500"/>
            </a:xfrm>
            <a:custGeom>
              <a:rect b="b" l="l" r="r" t="t"/>
              <a:pathLst>
                <a:path extrusionOk="0" h="620" w="694">
                  <a:moveTo>
                    <a:pt x="413" y="0"/>
                  </a:moveTo>
                  <a:cubicBezTo>
                    <a:pt x="183" y="0"/>
                    <a:pt x="0" y="491"/>
                    <a:pt x="235" y="609"/>
                  </a:cubicBezTo>
                  <a:cubicBezTo>
                    <a:pt x="251" y="616"/>
                    <a:pt x="267" y="619"/>
                    <a:pt x="283" y="619"/>
                  </a:cubicBezTo>
                  <a:cubicBezTo>
                    <a:pt x="494" y="619"/>
                    <a:pt x="693" y="54"/>
                    <a:pt x="461" y="7"/>
                  </a:cubicBezTo>
                  <a:cubicBezTo>
                    <a:pt x="445" y="3"/>
                    <a:pt x="429" y="0"/>
                    <a:pt x="413"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4"/>
            <p:cNvSpPr/>
            <p:nvPr/>
          </p:nvSpPr>
          <p:spPr>
            <a:xfrm>
              <a:off x="1542750" y="2739375"/>
              <a:ext cx="12550" cy="109050"/>
            </a:xfrm>
            <a:custGeom>
              <a:rect b="b" l="l" r="r" t="t"/>
              <a:pathLst>
                <a:path extrusionOk="0" h="4362" w="502">
                  <a:moveTo>
                    <a:pt x="50" y="1"/>
                  </a:moveTo>
                  <a:lnTo>
                    <a:pt x="0" y="76"/>
                  </a:lnTo>
                  <a:cubicBezTo>
                    <a:pt x="376" y="1279"/>
                    <a:pt x="426" y="4286"/>
                    <a:pt x="426" y="4311"/>
                  </a:cubicBezTo>
                  <a:lnTo>
                    <a:pt x="476" y="4362"/>
                  </a:lnTo>
                  <a:lnTo>
                    <a:pt x="502" y="4311"/>
                  </a:lnTo>
                  <a:cubicBezTo>
                    <a:pt x="502" y="4286"/>
                    <a:pt x="451" y="1254"/>
                    <a:pt x="101" y="51"/>
                  </a:cubicBezTo>
                  <a:lnTo>
                    <a:pt x="50"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4"/>
            <p:cNvSpPr/>
            <p:nvPr/>
          </p:nvSpPr>
          <p:spPr>
            <a:xfrm>
              <a:off x="1802775" y="2771325"/>
              <a:ext cx="105275" cy="65200"/>
            </a:xfrm>
            <a:custGeom>
              <a:rect b="b" l="l" r="r" t="t"/>
              <a:pathLst>
                <a:path extrusionOk="0" h="2608" w="4211">
                  <a:moveTo>
                    <a:pt x="50" y="1"/>
                  </a:moveTo>
                  <a:lnTo>
                    <a:pt x="0" y="51"/>
                  </a:lnTo>
                  <a:cubicBezTo>
                    <a:pt x="50" y="151"/>
                    <a:pt x="777" y="2282"/>
                    <a:pt x="1003" y="2582"/>
                  </a:cubicBezTo>
                  <a:lnTo>
                    <a:pt x="1028" y="2607"/>
                  </a:lnTo>
                  <a:lnTo>
                    <a:pt x="1053" y="2607"/>
                  </a:lnTo>
                  <a:cubicBezTo>
                    <a:pt x="1053" y="2607"/>
                    <a:pt x="1680" y="2457"/>
                    <a:pt x="2431" y="2357"/>
                  </a:cubicBezTo>
                  <a:cubicBezTo>
                    <a:pt x="3158" y="2282"/>
                    <a:pt x="4161" y="2206"/>
                    <a:pt x="4161" y="2206"/>
                  </a:cubicBezTo>
                  <a:lnTo>
                    <a:pt x="4211" y="2156"/>
                  </a:lnTo>
                  <a:lnTo>
                    <a:pt x="4161" y="2131"/>
                  </a:lnTo>
                  <a:cubicBezTo>
                    <a:pt x="4161" y="2131"/>
                    <a:pt x="3158" y="2206"/>
                    <a:pt x="2406" y="2282"/>
                  </a:cubicBezTo>
                  <a:cubicBezTo>
                    <a:pt x="1755" y="2332"/>
                    <a:pt x="1203" y="2457"/>
                    <a:pt x="1053" y="2507"/>
                  </a:cubicBezTo>
                  <a:cubicBezTo>
                    <a:pt x="827" y="2131"/>
                    <a:pt x="101" y="51"/>
                    <a:pt x="101" y="26"/>
                  </a:cubicBezTo>
                  <a:lnTo>
                    <a:pt x="50"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4"/>
            <p:cNvSpPr/>
            <p:nvPr/>
          </p:nvSpPr>
          <p:spPr>
            <a:xfrm>
              <a:off x="1552775" y="2879725"/>
              <a:ext cx="113425" cy="55800"/>
            </a:xfrm>
            <a:custGeom>
              <a:rect b="b" l="l" r="r" t="t"/>
              <a:pathLst>
                <a:path extrusionOk="0" h="2232" w="4537">
                  <a:moveTo>
                    <a:pt x="25" y="1"/>
                  </a:moveTo>
                  <a:lnTo>
                    <a:pt x="0" y="76"/>
                  </a:lnTo>
                  <a:cubicBezTo>
                    <a:pt x="25" y="101"/>
                    <a:pt x="1329" y="2206"/>
                    <a:pt x="4487" y="2231"/>
                  </a:cubicBezTo>
                  <a:lnTo>
                    <a:pt x="4537" y="2181"/>
                  </a:lnTo>
                  <a:lnTo>
                    <a:pt x="4487" y="2131"/>
                  </a:lnTo>
                  <a:cubicBezTo>
                    <a:pt x="1379" y="2106"/>
                    <a:pt x="101" y="51"/>
                    <a:pt x="101" y="26"/>
                  </a:cubicBezTo>
                  <a:lnTo>
                    <a:pt x="25"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4"/>
            <p:cNvSpPr/>
            <p:nvPr/>
          </p:nvSpPr>
          <p:spPr>
            <a:xfrm>
              <a:off x="2056525" y="2401650"/>
              <a:ext cx="26350" cy="56425"/>
            </a:xfrm>
            <a:custGeom>
              <a:rect b="b" l="l" r="r" t="t"/>
              <a:pathLst>
                <a:path extrusionOk="0" h="2257" w="1054">
                  <a:moveTo>
                    <a:pt x="51" y="1"/>
                  </a:moveTo>
                  <a:lnTo>
                    <a:pt x="1" y="76"/>
                  </a:lnTo>
                  <a:lnTo>
                    <a:pt x="477" y="2206"/>
                  </a:lnTo>
                  <a:lnTo>
                    <a:pt x="502" y="2256"/>
                  </a:lnTo>
                  <a:lnTo>
                    <a:pt x="527" y="2256"/>
                  </a:lnTo>
                  <a:lnTo>
                    <a:pt x="552" y="2231"/>
                  </a:lnTo>
                  <a:cubicBezTo>
                    <a:pt x="552" y="2231"/>
                    <a:pt x="953" y="1881"/>
                    <a:pt x="1053" y="1580"/>
                  </a:cubicBezTo>
                  <a:lnTo>
                    <a:pt x="1028" y="1505"/>
                  </a:lnTo>
                  <a:lnTo>
                    <a:pt x="978" y="1555"/>
                  </a:lnTo>
                  <a:cubicBezTo>
                    <a:pt x="903" y="1755"/>
                    <a:pt x="652" y="2006"/>
                    <a:pt x="552" y="2106"/>
                  </a:cubicBezTo>
                  <a:lnTo>
                    <a:pt x="101" y="51"/>
                  </a:lnTo>
                  <a:lnTo>
                    <a:pt x="51"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4"/>
            <p:cNvSpPr/>
            <p:nvPr/>
          </p:nvSpPr>
          <p:spPr>
            <a:xfrm>
              <a:off x="1991375" y="2342125"/>
              <a:ext cx="7525" cy="43275"/>
            </a:xfrm>
            <a:custGeom>
              <a:rect b="b" l="l" r="r" t="t"/>
              <a:pathLst>
                <a:path extrusionOk="0" h="1731" w="301">
                  <a:moveTo>
                    <a:pt x="276" y="1"/>
                  </a:moveTo>
                  <a:lnTo>
                    <a:pt x="226" y="26"/>
                  </a:lnTo>
                  <a:cubicBezTo>
                    <a:pt x="151" y="151"/>
                    <a:pt x="0" y="1053"/>
                    <a:pt x="226" y="1705"/>
                  </a:cubicBezTo>
                  <a:lnTo>
                    <a:pt x="251" y="1730"/>
                  </a:lnTo>
                  <a:lnTo>
                    <a:pt x="276" y="1730"/>
                  </a:lnTo>
                  <a:lnTo>
                    <a:pt x="301" y="1680"/>
                  </a:lnTo>
                  <a:cubicBezTo>
                    <a:pt x="75" y="1028"/>
                    <a:pt x="251" y="151"/>
                    <a:pt x="301" y="76"/>
                  </a:cubicBezTo>
                  <a:lnTo>
                    <a:pt x="276" y="1"/>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4"/>
            <p:cNvSpPr/>
            <p:nvPr/>
          </p:nvSpPr>
          <p:spPr>
            <a:xfrm>
              <a:off x="2050900" y="2275875"/>
              <a:ext cx="57025" cy="18675"/>
            </a:xfrm>
            <a:custGeom>
              <a:rect b="b" l="l" r="r" t="t"/>
              <a:pathLst>
                <a:path extrusionOk="0" h="747" w="2281">
                  <a:moveTo>
                    <a:pt x="1061" y="0"/>
                  </a:moveTo>
                  <a:cubicBezTo>
                    <a:pt x="398" y="0"/>
                    <a:pt x="0" y="673"/>
                    <a:pt x="0" y="696"/>
                  </a:cubicBezTo>
                  <a:lnTo>
                    <a:pt x="0" y="746"/>
                  </a:lnTo>
                  <a:lnTo>
                    <a:pt x="25" y="746"/>
                  </a:lnTo>
                  <a:lnTo>
                    <a:pt x="75" y="721"/>
                  </a:lnTo>
                  <a:cubicBezTo>
                    <a:pt x="75" y="721"/>
                    <a:pt x="428" y="100"/>
                    <a:pt x="1038" y="100"/>
                  </a:cubicBezTo>
                  <a:cubicBezTo>
                    <a:pt x="1099" y="100"/>
                    <a:pt x="1162" y="106"/>
                    <a:pt x="1228" y="120"/>
                  </a:cubicBezTo>
                  <a:cubicBezTo>
                    <a:pt x="1955" y="270"/>
                    <a:pt x="2206" y="571"/>
                    <a:pt x="2206" y="571"/>
                  </a:cubicBezTo>
                  <a:lnTo>
                    <a:pt x="2281" y="596"/>
                  </a:lnTo>
                  <a:lnTo>
                    <a:pt x="2281" y="521"/>
                  </a:lnTo>
                  <a:cubicBezTo>
                    <a:pt x="2281" y="521"/>
                    <a:pt x="2005" y="195"/>
                    <a:pt x="1253" y="19"/>
                  </a:cubicBezTo>
                  <a:cubicBezTo>
                    <a:pt x="1187" y="6"/>
                    <a:pt x="1123" y="0"/>
                    <a:pt x="1061" y="0"/>
                  </a:cubicBez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4"/>
            <p:cNvSpPr/>
            <p:nvPr/>
          </p:nvSpPr>
          <p:spPr>
            <a:xfrm>
              <a:off x="2158025" y="2332725"/>
              <a:ext cx="21350" cy="65200"/>
            </a:xfrm>
            <a:custGeom>
              <a:rect b="b" l="l" r="r" t="t"/>
              <a:pathLst>
                <a:path extrusionOk="0" h="2608" w="854">
                  <a:moveTo>
                    <a:pt x="26" y="1"/>
                  </a:moveTo>
                  <a:lnTo>
                    <a:pt x="1" y="51"/>
                  </a:lnTo>
                  <a:lnTo>
                    <a:pt x="26" y="126"/>
                  </a:lnTo>
                  <a:cubicBezTo>
                    <a:pt x="452" y="1279"/>
                    <a:pt x="703" y="2156"/>
                    <a:pt x="753" y="2557"/>
                  </a:cubicBezTo>
                  <a:lnTo>
                    <a:pt x="803" y="2607"/>
                  </a:lnTo>
                  <a:lnTo>
                    <a:pt x="853" y="2557"/>
                  </a:lnTo>
                  <a:cubicBezTo>
                    <a:pt x="803" y="2131"/>
                    <a:pt x="552" y="1279"/>
                    <a:pt x="126" y="101"/>
                  </a:cubicBezTo>
                  <a:lnTo>
                    <a:pt x="101" y="26"/>
                  </a:lnTo>
                  <a:lnTo>
                    <a:pt x="26" y="1"/>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4"/>
            <p:cNvSpPr/>
            <p:nvPr/>
          </p:nvSpPr>
          <p:spPr>
            <a:xfrm>
              <a:off x="2083475" y="2501275"/>
              <a:ext cx="11925" cy="49525"/>
            </a:xfrm>
            <a:custGeom>
              <a:rect b="b" l="l" r="r" t="t"/>
              <a:pathLst>
                <a:path extrusionOk="0" h="1981" w="477">
                  <a:moveTo>
                    <a:pt x="51" y="1"/>
                  </a:moveTo>
                  <a:lnTo>
                    <a:pt x="26" y="51"/>
                  </a:lnTo>
                  <a:cubicBezTo>
                    <a:pt x="0" y="76"/>
                    <a:pt x="26" y="126"/>
                    <a:pt x="51" y="226"/>
                  </a:cubicBezTo>
                  <a:cubicBezTo>
                    <a:pt x="151" y="577"/>
                    <a:pt x="376" y="1254"/>
                    <a:pt x="201" y="1906"/>
                  </a:cubicBezTo>
                  <a:lnTo>
                    <a:pt x="251" y="1981"/>
                  </a:lnTo>
                  <a:lnTo>
                    <a:pt x="301" y="1931"/>
                  </a:lnTo>
                  <a:cubicBezTo>
                    <a:pt x="477" y="1254"/>
                    <a:pt x="251" y="527"/>
                    <a:pt x="151" y="201"/>
                  </a:cubicBezTo>
                  <a:cubicBezTo>
                    <a:pt x="126" y="151"/>
                    <a:pt x="101" y="76"/>
                    <a:pt x="101" y="51"/>
                  </a:cubicBezTo>
                  <a:lnTo>
                    <a:pt x="51" y="1"/>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4"/>
            <p:cNvSpPr/>
            <p:nvPr/>
          </p:nvSpPr>
          <p:spPr>
            <a:xfrm>
              <a:off x="2035225" y="2538250"/>
              <a:ext cx="17575" cy="40125"/>
            </a:xfrm>
            <a:custGeom>
              <a:rect b="b" l="l" r="r" t="t"/>
              <a:pathLst>
                <a:path extrusionOk="0" h="1605" w="703">
                  <a:moveTo>
                    <a:pt x="51" y="1"/>
                  </a:moveTo>
                  <a:lnTo>
                    <a:pt x="1" y="51"/>
                  </a:lnTo>
                  <a:cubicBezTo>
                    <a:pt x="176" y="1003"/>
                    <a:pt x="377" y="1454"/>
                    <a:pt x="652" y="1605"/>
                  </a:cubicBezTo>
                  <a:lnTo>
                    <a:pt x="702" y="1579"/>
                  </a:lnTo>
                  <a:lnTo>
                    <a:pt x="677" y="1529"/>
                  </a:lnTo>
                  <a:cubicBezTo>
                    <a:pt x="452" y="1404"/>
                    <a:pt x="276" y="928"/>
                    <a:pt x="101" y="26"/>
                  </a:cubicBezTo>
                  <a:lnTo>
                    <a:pt x="51" y="1"/>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4"/>
            <p:cNvSpPr/>
            <p:nvPr/>
          </p:nvSpPr>
          <p:spPr>
            <a:xfrm>
              <a:off x="2176825" y="2446150"/>
              <a:ext cx="14450" cy="35100"/>
            </a:xfrm>
            <a:custGeom>
              <a:rect b="b" l="l" r="r" t="t"/>
              <a:pathLst>
                <a:path extrusionOk="0" h="1404" w="578">
                  <a:moveTo>
                    <a:pt x="51" y="0"/>
                  </a:moveTo>
                  <a:lnTo>
                    <a:pt x="1" y="50"/>
                  </a:lnTo>
                  <a:cubicBezTo>
                    <a:pt x="1" y="201"/>
                    <a:pt x="151" y="1128"/>
                    <a:pt x="527" y="1404"/>
                  </a:cubicBezTo>
                  <a:lnTo>
                    <a:pt x="577" y="1404"/>
                  </a:lnTo>
                  <a:lnTo>
                    <a:pt x="577" y="1329"/>
                  </a:lnTo>
                  <a:cubicBezTo>
                    <a:pt x="251" y="1078"/>
                    <a:pt x="101" y="201"/>
                    <a:pt x="101" y="50"/>
                  </a:cubicBezTo>
                  <a:lnTo>
                    <a:pt x="51" y="0"/>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4"/>
            <p:cNvSpPr/>
            <p:nvPr/>
          </p:nvSpPr>
          <p:spPr>
            <a:xfrm>
              <a:off x="2217550" y="2405425"/>
              <a:ext cx="10675" cy="25700"/>
            </a:xfrm>
            <a:custGeom>
              <a:rect b="b" l="l" r="r" t="t"/>
              <a:pathLst>
                <a:path extrusionOk="0" h="1028" w="427">
                  <a:moveTo>
                    <a:pt x="1" y="0"/>
                  </a:moveTo>
                  <a:lnTo>
                    <a:pt x="1" y="50"/>
                  </a:lnTo>
                  <a:lnTo>
                    <a:pt x="26" y="100"/>
                  </a:lnTo>
                  <a:cubicBezTo>
                    <a:pt x="101" y="201"/>
                    <a:pt x="302" y="501"/>
                    <a:pt x="352" y="978"/>
                  </a:cubicBezTo>
                  <a:lnTo>
                    <a:pt x="402" y="1028"/>
                  </a:lnTo>
                  <a:lnTo>
                    <a:pt x="427" y="978"/>
                  </a:lnTo>
                  <a:cubicBezTo>
                    <a:pt x="402" y="476"/>
                    <a:pt x="176" y="151"/>
                    <a:pt x="101" y="50"/>
                  </a:cubicBezTo>
                  <a:lnTo>
                    <a:pt x="76" y="0"/>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4"/>
            <p:cNvSpPr/>
            <p:nvPr/>
          </p:nvSpPr>
          <p:spPr>
            <a:xfrm>
              <a:off x="2090375" y="2654800"/>
              <a:ext cx="85850" cy="83350"/>
            </a:xfrm>
            <a:custGeom>
              <a:rect b="b" l="l" r="r" t="t"/>
              <a:pathLst>
                <a:path extrusionOk="0" h="3334" w="3434">
                  <a:moveTo>
                    <a:pt x="50" y="0"/>
                  </a:moveTo>
                  <a:lnTo>
                    <a:pt x="0" y="50"/>
                  </a:lnTo>
                  <a:cubicBezTo>
                    <a:pt x="0" y="75"/>
                    <a:pt x="125" y="2231"/>
                    <a:pt x="1278" y="2983"/>
                  </a:cubicBezTo>
                  <a:cubicBezTo>
                    <a:pt x="1679" y="3233"/>
                    <a:pt x="2055" y="3334"/>
                    <a:pt x="2381" y="3334"/>
                  </a:cubicBezTo>
                  <a:cubicBezTo>
                    <a:pt x="2907" y="3334"/>
                    <a:pt x="3283" y="3083"/>
                    <a:pt x="3434" y="2958"/>
                  </a:cubicBezTo>
                  <a:lnTo>
                    <a:pt x="3434" y="2907"/>
                  </a:lnTo>
                  <a:lnTo>
                    <a:pt x="3359" y="2882"/>
                  </a:lnTo>
                  <a:cubicBezTo>
                    <a:pt x="3234" y="2991"/>
                    <a:pt x="2887" y="3226"/>
                    <a:pt x="2390" y="3226"/>
                  </a:cubicBezTo>
                  <a:cubicBezTo>
                    <a:pt x="2087" y="3226"/>
                    <a:pt x="1727" y="3139"/>
                    <a:pt x="1329" y="2882"/>
                  </a:cubicBezTo>
                  <a:cubicBezTo>
                    <a:pt x="226" y="2206"/>
                    <a:pt x="100" y="75"/>
                    <a:pt x="100" y="50"/>
                  </a:cubicBezTo>
                  <a:lnTo>
                    <a:pt x="50"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4"/>
            <p:cNvSpPr/>
            <p:nvPr/>
          </p:nvSpPr>
          <p:spPr>
            <a:xfrm>
              <a:off x="2303400" y="2591500"/>
              <a:ext cx="37625" cy="101550"/>
            </a:xfrm>
            <a:custGeom>
              <a:rect b="b" l="l" r="r" t="t"/>
              <a:pathLst>
                <a:path extrusionOk="0" h="4062" w="1505">
                  <a:moveTo>
                    <a:pt x="878" y="1"/>
                  </a:moveTo>
                  <a:lnTo>
                    <a:pt x="878" y="76"/>
                  </a:lnTo>
                  <a:cubicBezTo>
                    <a:pt x="928" y="151"/>
                    <a:pt x="1404" y="1204"/>
                    <a:pt x="1304" y="2382"/>
                  </a:cubicBezTo>
                  <a:cubicBezTo>
                    <a:pt x="1204" y="3309"/>
                    <a:pt x="477" y="3710"/>
                    <a:pt x="151" y="3886"/>
                  </a:cubicBezTo>
                  <a:cubicBezTo>
                    <a:pt x="51" y="3936"/>
                    <a:pt x="1" y="3961"/>
                    <a:pt x="1" y="3986"/>
                  </a:cubicBezTo>
                  <a:lnTo>
                    <a:pt x="1" y="4061"/>
                  </a:lnTo>
                  <a:lnTo>
                    <a:pt x="51" y="4061"/>
                  </a:lnTo>
                  <a:cubicBezTo>
                    <a:pt x="76" y="4036"/>
                    <a:pt x="126" y="4011"/>
                    <a:pt x="201" y="3961"/>
                  </a:cubicBezTo>
                  <a:cubicBezTo>
                    <a:pt x="527" y="3785"/>
                    <a:pt x="1304" y="3359"/>
                    <a:pt x="1404" y="2382"/>
                  </a:cubicBezTo>
                  <a:cubicBezTo>
                    <a:pt x="1504" y="1179"/>
                    <a:pt x="978" y="51"/>
                    <a:pt x="928" y="26"/>
                  </a:cubicBezTo>
                  <a:lnTo>
                    <a:pt x="878"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4"/>
            <p:cNvSpPr/>
            <p:nvPr/>
          </p:nvSpPr>
          <p:spPr>
            <a:xfrm>
              <a:off x="2255775" y="2941750"/>
              <a:ext cx="68950" cy="333375"/>
            </a:xfrm>
            <a:custGeom>
              <a:rect b="b" l="l" r="r" t="t"/>
              <a:pathLst>
                <a:path extrusionOk="0" h="13335" w="2758">
                  <a:moveTo>
                    <a:pt x="2733" y="1"/>
                  </a:moveTo>
                  <a:lnTo>
                    <a:pt x="2657" y="51"/>
                  </a:lnTo>
                  <a:cubicBezTo>
                    <a:pt x="2632" y="227"/>
                    <a:pt x="477" y="10953"/>
                    <a:pt x="1" y="13234"/>
                  </a:cubicBezTo>
                  <a:lnTo>
                    <a:pt x="76" y="13334"/>
                  </a:lnTo>
                  <a:cubicBezTo>
                    <a:pt x="527" y="11204"/>
                    <a:pt x="2733" y="227"/>
                    <a:pt x="2758" y="51"/>
                  </a:cubicBezTo>
                  <a:lnTo>
                    <a:pt x="2733"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4"/>
            <p:cNvSpPr/>
            <p:nvPr/>
          </p:nvSpPr>
          <p:spPr>
            <a:xfrm>
              <a:off x="2317175" y="3208050"/>
              <a:ext cx="68950" cy="272575"/>
            </a:xfrm>
            <a:custGeom>
              <a:rect b="b" l="l" r="r" t="t"/>
              <a:pathLst>
                <a:path extrusionOk="0" h="10903" w="2758">
                  <a:moveTo>
                    <a:pt x="1580" y="1"/>
                  </a:moveTo>
                  <a:lnTo>
                    <a:pt x="1505" y="26"/>
                  </a:lnTo>
                  <a:cubicBezTo>
                    <a:pt x="1455" y="126"/>
                    <a:pt x="1404" y="251"/>
                    <a:pt x="1354" y="377"/>
                  </a:cubicBezTo>
                  <a:cubicBezTo>
                    <a:pt x="1179" y="727"/>
                    <a:pt x="928" y="1078"/>
                    <a:pt x="703" y="1404"/>
                  </a:cubicBezTo>
                  <a:cubicBezTo>
                    <a:pt x="352" y="1905"/>
                    <a:pt x="1" y="2281"/>
                    <a:pt x="1" y="2281"/>
                  </a:cubicBezTo>
                  <a:lnTo>
                    <a:pt x="1" y="2357"/>
                  </a:lnTo>
                  <a:cubicBezTo>
                    <a:pt x="1" y="2357"/>
                    <a:pt x="527" y="3284"/>
                    <a:pt x="1730" y="5590"/>
                  </a:cubicBezTo>
                  <a:cubicBezTo>
                    <a:pt x="2632" y="7294"/>
                    <a:pt x="2607" y="9650"/>
                    <a:pt x="2532" y="10753"/>
                  </a:cubicBezTo>
                  <a:lnTo>
                    <a:pt x="2632" y="10903"/>
                  </a:lnTo>
                  <a:cubicBezTo>
                    <a:pt x="2708" y="9850"/>
                    <a:pt x="2758" y="7344"/>
                    <a:pt x="1805" y="5540"/>
                  </a:cubicBezTo>
                  <a:cubicBezTo>
                    <a:pt x="728" y="3459"/>
                    <a:pt x="201" y="2507"/>
                    <a:pt x="101" y="2331"/>
                  </a:cubicBezTo>
                  <a:cubicBezTo>
                    <a:pt x="176" y="2231"/>
                    <a:pt x="477" y="1880"/>
                    <a:pt x="803" y="1454"/>
                  </a:cubicBezTo>
                  <a:cubicBezTo>
                    <a:pt x="1104" y="1028"/>
                    <a:pt x="1404" y="527"/>
                    <a:pt x="1605" y="51"/>
                  </a:cubicBezTo>
                  <a:lnTo>
                    <a:pt x="1580"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4"/>
            <p:cNvSpPr/>
            <p:nvPr/>
          </p:nvSpPr>
          <p:spPr>
            <a:xfrm>
              <a:off x="1890500" y="3208050"/>
              <a:ext cx="177325" cy="22575"/>
            </a:xfrm>
            <a:custGeom>
              <a:rect b="b" l="l" r="r" t="t"/>
              <a:pathLst>
                <a:path extrusionOk="0" h="903" w="7093">
                  <a:moveTo>
                    <a:pt x="7043" y="1"/>
                  </a:moveTo>
                  <a:cubicBezTo>
                    <a:pt x="5609" y="668"/>
                    <a:pt x="3573" y="812"/>
                    <a:pt x="2072" y="812"/>
                  </a:cubicBezTo>
                  <a:cubicBezTo>
                    <a:pt x="922" y="812"/>
                    <a:pt x="86" y="727"/>
                    <a:pt x="75" y="727"/>
                  </a:cubicBezTo>
                  <a:lnTo>
                    <a:pt x="0" y="778"/>
                  </a:lnTo>
                  <a:lnTo>
                    <a:pt x="50" y="828"/>
                  </a:lnTo>
                  <a:cubicBezTo>
                    <a:pt x="75" y="828"/>
                    <a:pt x="902" y="903"/>
                    <a:pt x="2030" y="903"/>
                  </a:cubicBezTo>
                  <a:cubicBezTo>
                    <a:pt x="3559" y="903"/>
                    <a:pt x="5614" y="753"/>
                    <a:pt x="7068" y="76"/>
                  </a:cubicBezTo>
                  <a:lnTo>
                    <a:pt x="7093" y="1"/>
                  </a:ln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4"/>
            <p:cNvSpPr/>
            <p:nvPr/>
          </p:nvSpPr>
          <p:spPr>
            <a:xfrm>
              <a:off x="2329725" y="2604050"/>
              <a:ext cx="101525" cy="156025"/>
            </a:xfrm>
            <a:custGeom>
              <a:rect b="b" l="l" r="r" t="t"/>
              <a:pathLst>
                <a:path extrusionOk="0" h="6241" w="4061">
                  <a:moveTo>
                    <a:pt x="75" y="0"/>
                  </a:moveTo>
                  <a:lnTo>
                    <a:pt x="0" y="25"/>
                  </a:lnTo>
                  <a:lnTo>
                    <a:pt x="25" y="75"/>
                  </a:lnTo>
                  <a:cubicBezTo>
                    <a:pt x="50" y="100"/>
                    <a:pt x="1454" y="777"/>
                    <a:pt x="2030" y="1103"/>
                  </a:cubicBezTo>
                  <a:cubicBezTo>
                    <a:pt x="2532" y="1379"/>
                    <a:pt x="3058" y="1704"/>
                    <a:pt x="3158" y="1780"/>
                  </a:cubicBezTo>
                  <a:cubicBezTo>
                    <a:pt x="3208" y="2030"/>
                    <a:pt x="3885" y="4737"/>
                    <a:pt x="3960" y="6191"/>
                  </a:cubicBezTo>
                  <a:lnTo>
                    <a:pt x="4010" y="6241"/>
                  </a:lnTo>
                  <a:lnTo>
                    <a:pt x="4060" y="6191"/>
                  </a:lnTo>
                  <a:cubicBezTo>
                    <a:pt x="3985" y="4662"/>
                    <a:pt x="3233" y="1755"/>
                    <a:pt x="3233" y="1729"/>
                  </a:cubicBezTo>
                  <a:lnTo>
                    <a:pt x="3208" y="1704"/>
                  </a:lnTo>
                  <a:cubicBezTo>
                    <a:pt x="3208" y="1704"/>
                    <a:pt x="2632" y="1328"/>
                    <a:pt x="2080" y="1003"/>
                  </a:cubicBezTo>
                  <a:cubicBezTo>
                    <a:pt x="1504" y="677"/>
                    <a:pt x="100" y="0"/>
                    <a:pt x="75"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4"/>
            <p:cNvSpPr/>
            <p:nvPr/>
          </p:nvSpPr>
          <p:spPr>
            <a:xfrm>
              <a:off x="2335975" y="2632850"/>
              <a:ext cx="77725" cy="189250"/>
            </a:xfrm>
            <a:custGeom>
              <a:rect b="b" l="l" r="r" t="t"/>
              <a:pathLst>
                <a:path extrusionOk="0" h="7570" w="3109">
                  <a:moveTo>
                    <a:pt x="51" y="1"/>
                  </a:moveTo>
                  <a:lnTo>
                    <a:pt x="1" y="76"/>
                  </a:lnTo>
                  <a:cubicBezTo>
                    <a:pt x="26" y="101"/>
                    <a:pt x="577" y="2833"/>
                    <a:pt x="1229" y="4186"/>
                  </a:cubicBezTo>
                  <a:cubicBezTo>
                    <a:pt x="1379" y="4487"/>
                    <a:pt x="1530" y="4788"/>
                    <a:pt x="1655" y="5114"/>
                  </a:cubicBezTo>
                  <a:cubicBezTo>
                    <a:pt x="2131" y="6116"/>
                    <a:pt x="2582" y="7094"/>
                    <a:pt x="3033" y="7545"/>
                  </a:cubicBezTo>
                  <a:lnTo>
                    <a:pt x="3084" y="7570"/>
                  </a:lnTo>
                  <a:lnTo>
                    <a:pt x="3109" y="7570"/>
                  </a:lnTo>
                  <a:lnTo>
                    <a:pt x="3109" y="7495"/>
                  </a:lnTo>
                  <a:cubicBezTo>
                    <a:pt x="2657" y="7044"/>
                    <a:pt x="2206" y="6066"/>
                    <a:pt x="1755" y="5064"/>
                  </a:cubicBezTo>
                  <a:cubicBezTo>
                    <a:pt x="1605" y="4763"/>
                    <a:pt x="1454" y="4437"/>
                    <a:pt x="1304" y="4136"/>
                  </a:cubicBezTo>
                  <a:cubicBezTo>
                    <a:pt x="677" y="2808"/>
                    <a:pt x="101" y="76"/>
                    <a:pt x="101" y="51"/>
                  </a:cubicBezTo>
                  <a:lnTo>
                    <a:pt x="51"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4"/>
            <p:cNvSpPr/>
            <p:nvPr/>
          </p:nvSpPr>
          <p:spPr>
            <a:xfrm>
              <a:off x="2059675" y="2726850"/>
              <a:ext cx="66425" cy="134100"/>
            </a:xfrm>
            <a:custGeom>
              <a:rect b="b" l="l" r="r" t="t"/>
              <a:pathLst>
                <a:path extrusionOk="0" h="5364" w="2657">
                  <a:moveTo>
                    <a:pt x="2531" y="0"/>
                  </a:moveTo>
                  <a:lnTo>
                    <a:pt x="2481" y="51"/>
                  </a:lnTo>
                  <a:cubicBezTo>
                    <a:pt x="2481" y="301"/>
                    <a:pt x="2557" y="2457"/>
                    <a:pt x="0" y="5289"/>
                  </a:cubicBezTo>
                  <a:lnTo>
                    <a:pt x="0" y="5339"/>
                  </a:lnTo>
                  <a:lnTo>
                    <a:pt x="25" y="5364"/>
                  </a:lnTo>
                  <a:lnTo>
                    <a:pt x="75" y="5339"/>
                  </a:lnTo>
                  <a:cubicBezTo>
                    <a:pt x="2657" y="2507"/>
                    <a:pt x="2582" y="301"/>
                    <a:pt x="2582" y="51"/>
                  </a:cubicBezTo>
                  <a:lnTo>
                    <a:pt x="253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4"/>
            <p:cNvSpPr/>
            <p:nvPr/>
          </p:nvSpPr>
          <p:spPr>
            <a:xfrm>
              <a:off x="1525200" y="3046400"/>
              <a:ext cx="109675" cy="68950"/>
            </a:xfrm>
            <a:custGeom>
              <a:rect b="b" l="l" r="r" t="t"/>
              <a:pathLst>
                <a:path extrusionOk="0" h="2758" w="4387">
                  <a:moveTo>
                    <a:pt x="4336" y="0"/>
                  </a:moveTo>
                  <a:cubicBezTo>
                    <a:pt x="1429" y="928"/>
                    <a:pt x="51" y="2607"/>
                    <a:pt x="1" y="2682"/>
                  </a:cubicBezTo>
                  <a:lnTo>
                    <a:pt x="51" y="2707"/>
                  </a:lnTo>
                  <a:lnTo>
                    <a:pt x="1" y="2732"/>
                  </a:lnTo>
                  <a:lnTo>
                    <a:pt x="51" y="2757"/>
                  </a:lnTo>
                  <a:lnTo>
                    <a:pt x="76" y="2732"/>
                  </a:lnTo>
                  <a:cubicBezTo>
                    <a:pt x="126" y="2657"/>
                    <a:pt x="1479" y="1003"/>
                    <a:pt x="4361" y="76"/>
                  </a:cubicBezTo>
                  <a:lnTo>
                    <a:pt x="4387" y="25"/>
                  </a:lnTo>
                  <a:lnTo>
                    <a:pt x="4336" y="0"/>
                  </a:ln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4"/>
            <p:cNvSpPr/>
            <p:nvPr/>
          </p:nvSpPr>
          <p:spPr>
            <a:xfrm>
              <a:off x="1747000" y="2956800"/>
              <a:ext cx="269450" cy="72075"/>
            </a:xfrm>
            <a:custGeom>
              <a:rect b="b" l="l" r="r" t="t"/>
              <a:pathLst>
                <a:path extrusionOk="0" h="2883" w="10778">
                  <a:moveTo>
                    <a:pt x="7319" y="101"/>
                  </a:moveTo>
                  <a:lnTo>
                    <a:pt x="10577" y="1604"/>
                  </a:lnTo>
                  <a:lnTo>
                    <a:pt x="3434" y="2782"/>
                  </a:lnTo>
                  <a:lnTo>
                    <a:pt x="201" y="1153"/>
                  </a:lnTo>
                  <a:lnTo>
                    <a:pt x="7319" y="101"/>
                  </a:lnTo>
                  <a:close/>
                  <a:moveTo>
                    <a:pt x="7319" y="0"/>
                  </a:moveTo>
                  <a:lnTo>
                    <a:pt x="26" y="1103"/>
                  </a:lnTo>
                  <a:lnTo>
                    <a:pt x="1" y="1128"/>
                  </a:lnTo>
                  <a:lnTo>
                    <a:pt x="26" y="1178"/>
                  </a:lnTo>
                  <a:lnTo>
                    <a:pt x="3384" y="2883"/>
                  </a:lnTo>
                  <a:lnTo>
                    <a:pt x="3434" y="2883"/>
                  </a:lnTo>
                  <a:lnTo>
                    <a:pt x="10728" y="1680"/>
                  </a:lnTo>
                  <a:lnTo>
                    <a:pt x="10778" y="1655"/>
                  </a:lnTo>
                  <a:lnTo>
                    <a:pt x="10753" y="1604"/>
                  </a:lnTo>
                  <a:lnTo>
                    <a:pt x="7344"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4"/>
            <p:cNvSpPr/>
            <p:nvPr/>
          </p:nvSpPr>
          <p:spPr>
            <a:xfrm>
              <a:off x="1641125" y="2642875"/>
              <a:ext cx="70825" cy="49425"/>
            </a:xfrm>
            <a:custGeom>
              <a:rect b="b" l="l" r="r" t="t"/>
              <a:pathLst>
                <a:path extrusionOk="0" h="1977" w="2833">
                  <a:moveTo>
                    <a:pt x="75" y="1"/>
                  </a:moveTo>
                  <a:lnTo>
                    <a:pt x="75" y="1"/>
                  </a:lnTo>
                  <a:cubicBezTo>
                    <a:pt x="0" y="227"/>
                    <a:pt x="326" y="1204"/>
                    <a:pt x="602" y="1555"/>
                  </a:cubicBezTo>
                  <a:cubicBezTo>
                    <a:pt x="702" y="1680"/>
                    <a:pt x="852" y="1780"/>
                    <a:pt x="1028" y="1856"/>
                  </a:cubicBezTo>
                  <a:cubicBezTo>
                    <a:pt x="1228" y="1933"/>
                    <a:pt x="1463" y="1977"/>
                    <a:pt x="1695" y="1977"/>
                  </a:cubicBezTo>
                  <a:cubicBezTo>
                    <a:pt x="1986" y="1977"/>
                    <a:pt x="2272" y="1909"/>
                    <a:pt x="2481" y="1755"/>
                  </a:cubicBezTo>
                  <a:cubicBezTo>
                    <a:pt x="2832" y="1480"/>
                    <a:pt x="2832" y="953"/>
                    <a:pt x="2782" y="703"/>
                  </a:cubicBezTo>
                  <a:lnTo>
                    <a:pt x="2782" y="703"/>
                  </a:lnTo>
                  <a:cubicBezTo>
                    <a:pt x="2667" y="715"/>
                    <a:pt x="2547" y="721"/>
                    <a:pt x="2423" y="721"/>
                  </a:cubicBezTo>
                  <a:cubicBezTo>
                    <a:pt x="2038" y="721"/>
                    <a:pt x="1621" y="660"/>
                    <a:pt x="1203" y="527"/>
                  </a:cubicBezTo>
                  <a:cubicBezTo>
                    <a:pt x="802" y="402"/>
                    <a:pt x="401" y="227"/>
                    <a:pt x="75"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4"/>
            <p:cNvSpPr/>
            <p:nvPr/>
          </p:nvSpPr>
          <p:spPr>
            <a:xfrm>
              <a:off x="1641125" y="2642875"/>
              <a:ext cx="30100" cy="46400"/>
            </a:xfrm>
            <a:custGeom>
              <a:rect b="b" l="l" r="r" t="t"/>
              <a:pathLst>
                <a:path extrusionOk="0" h="1856" w="1204">
                  <a:moveTo>
                    <a:pt x="75" y="1"/>
                  </a:moveTo>
                  <a:lnTo>
                    <a:pt x="75" y="1"/>
                  </a:lnTo>
                  <a:cubicBezTo>
                    <a:pt x="0" y="227"/>
                    <a:pt x="326" y="1204"/>
                    <a:pt x="602" y="1555"/>
                  </a:cubicBezTo>
                  <a:cubicBezTo>
                    <a:pt x="702" y="1680"/>
                    <a:pt x="852" y="1780"/>
                    <a:pt x="1028" y="1856"/>
                  </a:cubicBezTo>
                  <a:cubicBezTo>
                    <a:pt x="1078" y="1455"/>
                    <a:pt x="1128" y="978"/>
                    <a:pt x="1203" y="527"/>
                  </a:cubicBezTo>
                  <a:cubicBezTo>
                    <a:pt x="802" y="402"/>
                    <a:pt x="401" y="227"/>
                    <a:pt x="75"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4"/>
            <p:cNvSpPr/>
            <p:nvPr/>
          </p:nvSpPr>
          <p:spPr>
            <a:xfrm>
              <a:off x="1437475" y="2855925"/>
              <a:ext cx="283875" cy="197175"/>
            </a:xfrm>
            <a:custGeom>
              <a:rect b="b" l="l" r="r" t="t"/>
              <a:pathLst>
                <a:path extrusionOk="0" h="7887" w="11355">
                  <a:moveTo>
                    <a:pt x="1630" y="0"/>
                  </a:moveTo>
                  <a:lnTo>
                    <a:pt x="1630" y="0"/>
                  </a:lnTo>
                  <a:cubicBezTo>
                    <a:pt x="1254" y="151"/>
                    <a:pt x="828" y="301"/>
                    <a:pt x="402" y="527"/>
                  </a:cubicBezTo>
                  <a:cubicBezTo>
                    <a:pt x="402" y="527"/>
                    <a:pt x="1" y="3033"/>
                    <a:pt x="702" y="4111"/>
                  </a:cubicBezTo>
                  <a:cubicBezTo>
                    <a:pt x="1379" y="5188"/>
                    <a:pt x="3159" y="6116"/>
                    <a:pt x="5615" y="6341"/>
                  </a:cubicBezTo>
                  <a:cubicBezTo>
                    <a:pt x="7088" y="6477"/>
                    <a:pt x="7723" y="6504"/>
                    <a:pt x="7995" y="6504"/>
                  </a:cubicBezTo>
                  <a:cubicBezTo>
                    <a:pt x="8176" y="6504"/>
                    <a:pt x="8196" y="6492"/>
                    <a:pt x="8196" y="6492"/>
                  </a:cubicBezTo>
                  <a:cubicBezTo>
                    <a:pt x="8196" y="6492"/>
                    <a:pt x="8848" y="7619"/>
                    <a:pt x="9575" y="7795"/>
                  </a:cubicBezTo>
                  <a:cubicBezTo>
                    <a:pt x="9803" y="7858"/>
                    <a:pt x="9999" y="7886"/>
                    <a:pt x="10157" y="7886"/>
                  </a:cubicBezTo>
                  <a:cubicBezTo>
                    <a:pt x="10501" y="7886"/>
                    <a:pt x="10663" y="7751"/>
                    <a:pt x="10577" y="7544"/>
                  </a:cubicBezTo>
                  <a:lnTo>
                    <a:pt x="10577" y="7544"/>
                  </a:lnTo>
                  <a:cubicBezTo>
                    <a:pt x="10577" y="7544"/>
                    <a:pt x="10607" y="7547"/>
                    <a:pt x="10653" y="7547"/>
                  </a:cubicBezTo>
                  <a:cubicBezTo>
                    <a:pt x="10792" y="7547"/>
                    <a:pt x="11078" y="7519"/>
                    <a:pt x="11154" y="7294"/>
                  </a:cubicBezTo>
                  <a:cubicBezTo>
                    <a:pt x="11254" y="7018"/>
                    <a:pt x="10953" y="6943"/>
                    <a:pt x="10953" y="6943"/>
                  </a:cubicBezTo>
                  <a:cubicBezTo>
                    <a:pt x="10953" y="6943"/>
                    <a:pt x="11354" y="6542"/>
                    <a:pt x="10778" y="6341"/>
                  </a:cubicBezTo>
                  <a:cubicBezTo>
                    <a:pt x="10427" y="6216"/>
                    <a:pt x="10226" y="6116"/>
                    <a:pt x="10051" y="5940"/>
                  </a:cubicBezTo>
                  <a:cubicBezTo>
                    <a:pt x="9675" y="6316"/>
                    <a:pt x="9474" y="7519"/>
                    <a:pt x="9474" y="7519"/>
                  </a:cubicBezTo>
                  <a:cubicBezTo>
                    <a:pt x="9467" y="7520"/>
                    <a:pt x="9460" y="7521"/>
                    <a:pt x="9453" y="7521"/>
                  </a:cubicBezTo>
                  <a:cubicBezTo>
                    <a:pt x="9097" y="7521"/>
                    <a:pt x="8447" y="6341"/>
                    <a:pt x="8447" y="6341"/>
                  </a:cubicBezTo>
                  <a:cubicBezTo>
                    <a:pt x="8447" y="6341"/>
                    <a:pt x="7870" y="6291"/>
                    <a:pt x="5740" y="5815"/>
                  </a:cubicBezTo>
                  <a:cubicBezTo>
                    <a:pt x="3585" y="5339"/>
                    <a:pt x="2657" y="4436"/>
                    <a:pt x="1880" y="3660"/>
                  </a:cubicBezTo>
                  <a:cubicBezTo>
                    <a:pt x="1204" y="2958"/>
                    <a:pt x="1329" y="1529"/>
                    <a:pt x="1630"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4"/>
            <p:cNvSpPr/>
            <p:nvPr/>
          </p:nvSpPr>
          <p:spPr>
            <a:xfrm>
              <a:off x="1438100" y="2814575"/>
              <a:ext cx="69575" cy="184225"/>
            </a:xfrm>
            <a:custGeom>
              <a:rect b="b" l="l" r="r" t="t"/>
              <a:pathLst>
                <a:path extrusionOk="0" h="7369" w="2783">
                  <a:moveTo>
                    <a:pt x="677" y="0"/>
                  </a:moveTo>
                  <a:lnTo>
                    <a:pt x="627" y="25"/>
                  </a:lnTo>
                  <a:cubicBezTo>
                    <a:pt x="602" y="75"/>
                    <a:pt x="1" y="3835"/>
                    <a:pt x="327" y="5063"/>
                  </a:cubicBezTo>
                  <a:cubicBezTo>
                    <a:pt x="652" y="6241"/>
                    <a:pt x="1454" y="6717"/>
                    <a:pt x="2733" y="7369"/>
                  </a:cubicBezTo>
                  <a:lnTo>
                    <a:pt x="2758" y="7369"/>
                  </a:lnTo>
                  <a:lnTo>
                    <a:pt x="2783" y="7344"/>
                  </a:lnTo>
                  <a:lnTo>
                    <a:pt x="2783" y="7293"/>
                  </a:lnTo>
                  <a:cubicBezTo>
                    <a:pt x="1530" y="6642"/>
                    <a:pt x="753" y="6166"/>
                    <a:pt x="427" y="5038"/>
                  </a:cubicBezTo>
                  <a:cubicBezTo>
                    <a:pt x="101" y="3835"/>
                    <a:pt x="703" y="75"/>
                    <a:pt x="703" y="50"/>
                  </a:cubicBezTo>
                  <a:lnTo>
                    <a:pt x="677"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4"/>
            <p:cNvSpPr/>
            <p:nvPr/>
          </p:nvSpPr>
          <p:spPr>
            <a:xfrm>
              <a:off x="1663675" y="3001900"/>
              <a:ext cx="48900" cy="28850"/>
            </a:xfrm>
            <a:custGeom>
              <a:rect b="b" l="l" r="r" t="t"/>
              <a:pathLst>
                <a:path extrusionOk="0" h="1154" w="1956">
                  <a:moveTo>
                    <a:pt x="25" y="1"/>
                  </a:moveTo>
                  <a:lnTo>
                    <a:pt x="0" y="51"/>
                  </a:lnTo>
                  <a:cubicBezTo>
                    <a:pt x="176" y="352"/>
                    <a:pt x="928" y="1154"/>
                    <a:pt x="1730" y="1154"/>
                  </a:cubicBezTo>
                  <a:cubicBezTo>
                    <a:pt x="1805" y="1154"/>
                    <a:pt x="1880" y="1154"/>
                    <a:pt x="1955" y="1129"/>
                  </a:cubicBezTo>
                  <a:lnTo>
                    <a:pt x="1905" y="1104"/>
                  </a:lnTo>
                  <a:cubicBezTo>
                    <a:pt x="1905" y="1104"/>
                    <a:pt x="1930" y="1079"/>
                    <a:pt x="1955" y="1029"/>
                  </a:cubicBezTo>
                  <a:lnTo>
                    <a:pt x="1955" y="1029"/>
                  </a:lnTo>
                  <a:cubicBezTo>
                    <a:pt x="1876" y="1048"/>
                    <a:pt x="1796" y="1057"/>
                    <a:pt x="1716" y="1057"/>
                  </a:cubicBezTo>
                  <a:cubicBezTo>
                    <a:pt x="966" y="1057"/>
                    <a:pt x="234" y="273"/>
                    <a:pt x="76"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4"/>
            <p:cNvSpPr/>
            <p:nvPr/>
          </p:nvSpPr>
          <p:spPr>
            <a:xfrm>
              <a:off x="1663675" y="3024475"/>
              <a:ext cx="47025" cy="20700"/>
            </a:xfrm>
            <a:custGeom>
              <a:rect b="b" l="l" r="r" t="t"/>
              <a:pathLst>
                <a:path extrusionOk="0" h="828" w="1881">
                  <a:moveTo>
                    <a:pt x="0" y="0"/>
                  </a:moveTo>
                  <a:lnTo>
                    <a:pt x="0" y="50"/>
                  </a:lnTo>
                  <a:cubicBezTo>
                    <a:pt x="51" y="100"/>
                    <a:pt x="802" y="827"/>
                    <a:pt x="1655" y="827"/>
                  </a:cubicBezTo>
                  <a:lnTo>
                    <a:pt x="1830" y="827"/>
                  </a:lnTo>
                  <a:lnTo>
                    <a:pt x="1880" y="777"/>
                  </a:lnTo>
                  <a:lnTo>
                    <a:pt x="1805" y="727"/>
                  </a:lnTo>
                  <a:cubicBezTo>
                    <a:pt x="1755" y="733"/>
                    <a:pt x="1705" y="735"/>
                    <a:pt x="1655" y="735"/>
                  </a:cubicBezTo>
                  <a:cubicBezTo>
                    <a:pt x="833" y="735"/>
                    <a:pt x="76" y="0"/>
                    <a:pt x="76"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4"/>
            <p:cNvSpPr/>
            <p:nvPr/>
          </p:nvSpPr>
          <p:spPr>
            <a:xfrm>
              <a:off x="1670575" y="2469350"/>
              <a:ext cx="99025" cy="58900"/>
            </a:xfrm>
            <a:custGeom>
              <a:rect b="b" l="l" r="r" t="t"/>
              <a:pathLst>
                <a:path extrusionOk="0" h="2356" w="3961">
                  <a:moveTo>
                    <a:pt x="2740" y="1"/>
                  </a:moveTo>
                  <a:cubicBezTo>
                    <a:pt x="2660" y="1"/>
                    <a:pt x="2632" y="25"/>
                    <a:pt x="2632" y="25"/>
                  </a:cubicBezTo>
                  <a:cubicBezTo>
                    <a:pt x="2632" y="25"/>
                    <a:pt x="2456" y="576"/>
                    <a:pt x="1454" y="726"/>
                  </a:cubicBezTo>
                  <a:cubicBezTo>
                    <a:pt x="1310" y="745"/>
                    <a:pt x="1179" y="753"/>
                    <a:pt x="1058" y="753"/>
                  </a:cubicBezTo>
                  <a:cubicBezTo>
                    <a:pt x="381" y="753"/>
                    <a:pt x="64" y="497"/>
                    <a:pt x="0" y="476"/>
                  </a:cubicBezTo>
                  <a:lnTo>
                    <a:pt x="0" y="476"/>
                  </a:lnTo>
                  <a:cubicBezTo>
                    <a:pt x="64" y="519"/>
                    <a:pt x="585" y="999"/>
                    <a:pt x="1265" y="999"/>
                  </a:cubicBezTo>
                  <a:cubicBezTo>
                    <a:pt x="1382" y="999"/>
                    <a:pt x="1504" y="985"/>
                    <a:pt x="1629" y="952"/>
                  </a:cubicBezTo>
                  <a:cubicBezTo>
                    <a:pt x="2531" y="726"/>
                    <a:pt x="2832" y="175"/>
                    <a:pt x="2832" y="175"/>
                  </a:cubicBezTo>
                  <a:cubicBezTo>
                    <a:pt x="2832" y="175"/>
                    <a:pt x="3509" y="676"/>
                    <a:pt x="3459" y="1002"/>
                  </a:cubicBezTo>
                  <a:cubicBezTo>
                    <a:pt x="3434" y="1278"/>
                    <a:pt x="3434" y="2180"/>
                    <a:pt x="3810" y="2356"/>
                  </a:cubicBezTo>
                  <a:lnTo>
                    <a:pt x="3960" y="1955"/>
                  </a:lnTo>
                  <a:cubicBezTo>
                    <a:pt x="3960" y="1955"/>
                    <a:pt x="3960" y="551"/>
                    <a:pt x="3359" y="225"/>
                  </a:cubicBezTo>
                  <a:cubicBezTo>
                    <a:pt x="3033" y="41"/>
                    <a:pt x="2843" y="1"/>
                    <a:pt x="2740"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4"/>
            <p:cNvSpPr/>
            <p:nvPr/>
          </p:nvSpPr>
          <p:spPr>
            <a:xfrm>
              <a:off x="2398650" y="2848400"/>
              <a:ext cx="82675" cy="101600"/>
            </a:xfrm>
            <a:custGeom>
              <a:rect b="b" l="l" r="r" t="t"/>
              <a:pathLst>
                <a:path extrusionOk="0" h="4064" w="3307">
                  <a:moveTo>
                    <a:pt x="1328" y="1"/>
                  </a:moveTo>
                  <a:cubicBezTo>
                    <a:pt x="1228" y="76"/>
                    <a:pt x="0" y="1179"/>
                    <a:pt x="251" y="1529"/>
                  </a:cubicBezTo>
                  <a:cubicBezTo>
                    <a:pt x="288" y="1579"/>
                    <a:pt x="340" y="1599"/>
                    <a:pt x="401" y="1599"/>
                  </a:cubicBezTo>
                  <a:cubicBezTo>
                    <a:pt x="724" y="1599"/>
                    <a:pt x="1296" y="1021"/>
                    <a:pt x="1329" y="1021"/>
                  </a:cubicBezTo>
                  <a:cubicBezTo>
                    <a:pt x="1331" y="1021"/>
                    <a:pt x="1331" y="1023"/>
                    <a:pt x="1328" y="1028"/>
                  </a:cubicBezTo>
                  <a:cubicBezTo>
                    <a:pt x="1253" y="1103"/>
                    <a:pt x="426" y="3234"/>
                    <a:pt x="777" y="3409"/>
                  </a:cubicBezTo>
                  <a:cubicBezTo>
                    <a:pt x="796" y="3421"/>
                    <a:pt x="815" y="3426"/>
                    <a:pt x="834" y="3426"/>
                  </a:cubicBezTo>
                  <a:cubicBezTo>
                    <a:pt x="1138" y="3426"/>
                    <a:pt x="1482" y="2051"/>
                    <a:pt x="1503" y="2051"/>
                  </a:cubicBezTo>
                  <a:cubicBezTo>
                    <a:pt x="1503" y="2051"/>
                    <a:pt x="1504" y="2053"/>
                    <a:pt x="1504" y="2056"/>
                  </a:cubicBezTo>
                  <a:cubicBezTo>
                    <a:pt x="1504" y="2156"/>
                    <a:pt x="852" y="4011"/>
                    <a:pt x="1153" y="4061"/>
                  </a:cubicBezTo>
                  <a:cubicBezTo>
                    <a:pt x="1160" y="4063"/>
                    <a:pt x="1166" y="4063"/>
                    <a:pt x="1173" y="4063"/>
                  </a:cubicBezTo>
                  <a:cubicBezTo>
                    <a:pt x="1454" y="4063"/>
                    <a:pt x="1957" y="2599"/>
                    <a:pt x="2055" y="2281"/>
                  </a:cubicBezTo>
                  <a:lnTo>
                    <a:pt x="2055" y="2281"/>
                  </a:lnTo>
                  <a:cubicBezTo>
                    <a:pt x="1980" y="2557"/>
                    <a:pt x="1679" y="3585"/>
                    <a:pt x="1905" y="3635"/>
                  </a:cubicBezTo>
                  <a:cubicBezTo>
                    <a:pt x="1912" y="3637"/>
                    <a:pt x="1918" y="3638"/>
                    <a:pt x="1925" y="3638"/>
                  </a:cubicBezTo>
                  <a:cubicBezTo>
                    <a:pt x="2099" y="3638"/>
                    <a:pt x="2337" y="3043"/>
                    <a:pt x="2481" y="2657"/>
                  </a:cubicBezTo>
                  <a:lnTo>
                    <a:pt x="2481" y="2657"/>
                  </a:lnTo>
                  <a:cubicBezTo>
                    <a:pt x="2406" y="2858"/>
                    <a:pt x="2381" y="3108"/>
                    <a:pt x="2506" y="3209"/>
                  </a:cubicBezTo>
                  <a:lnTo>
                    <a:pt x="2582" y="3234"/>
                  </a:lnTo>
                  <a:cubicBezTo>
                    <a:pt x="2589" y="3235"/>
                    <a:pt x="2596" y="3236"/>
                    <a:pt x="2603" y="3236"/>
                  </a:cubicBezTo>
                  <a:cubicBezTo>
                    <a:pt x="2948" y="3236"/>
                    <a:pt x="3306" y="1511"/>
                    <a:pt x="3208" y="627"/>
                  </a:cubicBezTo>
                  <a:lnTo>
                    <a:pt x="2657" y="452"/>
                  </a:lnTo>
                  <a:lnTo>
                    <a:pt x="1328" y="1"/>
                  </a:ln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4"/>
            <p:cNvSpPr/>
            <p:nvPr/>
          </p:nvSpPr>
          <p:spPr>
            <a:xfrm>
              <a:off x="2461300" y="2859675"/>
              <a:ext cx="20025" cy="69625"/>
            </a:xfrm>
            <a:custGeom>
              <a:rect b="b" l="l" r="r" t="t"/>
              <a:pathLst>
                <a:path extrusionOk="0" h="2785" w="801">
                  <a:moveTo>
                    <a:pt x="151" y="1"/>
                  </a:moveTo>
                  <a:lnTo>
                    <a:pt x="151" y="1"/>
                  </a:lnTo>
                  <a:cubicBezTo>
                    <a:pt x="301" y="728"/>
                    <a:pt x="351" y="1730"/>
                    <a:pt x="0" y="2758"/>
                  </a:cubicBezTo>
                  <a:lnTo>
                    <a:pt x="76" y="2783"/>
                  </a:lnTo>
                  <a:cubicBezTo>
                    <a:pt x="83" y="2784"/>
                    <a:pt x="90" y="2785"/>
                    <a:pt x="97" y="2785"/>
                  </a:cubicBezTo>
                  <a:cubicBezTo>
                    <a:pt x="442" y="2785"/>
                    <a:pt x="800" y="1060"/>
                    <a:pt x="702" y="176"/>
                  </a:cubicBezTo>
                  <a:lnTo>
                    <a:pt x="151" y="1"/>
                  </a:ln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4"/>
            <p:cNvSpPr/>
            <p:nvPr/>
          </p:nvSpPr>
          <p:spPr>
            <a:xfrm>
              <a:off x="1610425" y="2407925"/>
              <a:ext cx="177950" cy="81600"/>
            </a:xfrm>
            <a:custGeom>
              <a:rect b="b" l="l" r="r" t="t"/>
              <a:pathLst>
                <a:path extrusionOk="0" h="3264" w="7118">
                  <a:moveTo>
                    <a:pt x="3308" y="0"/>
                  </a:moveTo>
                  <a:cubicBezTo>
                    <a:pt x="2582" y="0"/>
                    <a:pt x="2181" y="853"/>
                    <a:pt x="2181" y="853"/>
                  </a:cubicBezTo>
                  <a:cubicBezTo>
                    <a:pt x="2181" y="853"/>
                    <a:pt x="1981" y="567"/>
                    <a:pt x="1549" y="567"/>
                  </a:cubicBezTo>
                  <a:cubicBezTo>
                    <a:pt x="1408" y="567"/>
                    <a:pt x="1243" y="597"/>
                    <a:pt x="1053" y="677"/>
                  </a:cubicBezTo>
                  <a:cubicBezTo>
                    <a:pt x="652" y="853"/>
                    <a:pt x="702" y="1504"/>
                    <a:pt x="702" y="1504"/>
                  </a:cubicBezTo>
                  <a:cubicBezTo>
                    <a:pt x="540" y="1456"/>
                    <a:pt x="389" y="1428"/>
                    <a:pt x="261" y="1428"/>
                  </a:cubicBezTo>
                  <a:cubicBezTo>
                    <a:pt x="191" y="1428"/>
                    <a:pt x="129" y="1436"/>
                    <a:pt x="75" y="1454"/>
                  </a:cubicBezTo>
                  <a:cubicBezTo>
                    <a:pt x="0" y="2106"/>
                    <a:pt x="301" y="2607"/>
                    <a:pt x="902" y="2632"/>
                  </a:cubicBezTo>
                  <a:cubicBezTo>
                    <a:pt x="902" y="2632"/>
                    <a:pt x="995" y="3263"/>
                    <a:pt x="1341" y="3263"/>
                  </a:cubicBezTo>
                  <a:cubicBezTo>
                    <a:pt x="1397" y="3263"/>
                    <a:pt x="1459" y="3247"/>
                    <a:pt x="1529" y="3208"/>
                  </a:cubicBezTo>
                  <a:cubicBezTo>
                    <a:pt x="2055" y="2908"/>
                    <a:pt x="2181" y="2406"/>
                    <a:pt x="2181" y="2406"/>
                  </a:cubicBezTo>
                  <a:cubicBezTo>
                    <a:pt x="2181" y="2406"/>
                    <a:pt x="2652" y="2851"/>
                    <a:pt x="3289" y="2851"/>
                  </a:cubicBezTo>
                  <a:cubicBezTo>
                    <a:pt x="3521" y="2851"/>
                    <a:pt x="3775" y="2792"/>
                    <a:pt x="4035" y="2632"/>
                  </a:cubicBezTo>
                  <a:lnTo>
                    <a:pt x="4762" y="2081"/>
                  </a:lnTo>
                  <a:cubicBezTo>
                    <a:pt x="4762" y="2081"/>
                    <a:pt x="5413" y="2412"/>
                    <a:pt x="6068" y="2412"/>
                  </a:cubicBezTo>
                  <a:cubicBezTo>
                    <a:pt x="6416" y="2412"/>
                    <a:pt x="6765" y="2318"/>
                    <a:pt x="7018" y="2031"/>
                  </a:cubicBezTo>
                  <a:cubicBezTo>
                    <a:pt x="6892" y="1905"/>
                    <a:pt x="6792" y="1855"/>
                    <a:pt x="6792" y="1855"/>
                  </a:cubicBezTo>
                  <a:cubicBezTo>
                    <a:pt x="6792" y="1855"/>
                    <a:pt x="7118" y="828"/>
                    <a:pt x="6266" y="326"/>
                  </a:cubicBezTo>
                  <a:cubicBezTo>
                    <a:pt x="5977" y="166"/>
                    <a:pt x="5709" y="106"/>
                    <a:pt x="5469" y="106"/>
                  </a:cubicBezTo>
                  <a:cubicBezTo>
                    <a:pt x="4732" y="106"/>
                    <a:pt x="4261" y="677"/>
                    <a:pt x="4261" y="677"/>
                  </a:cubicBezTo>
                  <a:cubicBezTo>
                    <a:pt x="4261" y="677"/>
                    <a:pt x="4236" y="0"/>
                    <a:pt x="3308" y="0"/>
                  </a:cubicBezTo>
                  <a:close/>
                </a:path>
              </a:pathLst>
            </a:custGeom>
            <a:solidFill>
              <a:srgbClr val="F7E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4"/>
            <p:cNvSpPr/>
            <p:nvPr/>
          </p:nvSpPr>
          <p:spPr>
            <a:xfrm>
              <a:off x="1392375" y="2793275"/>
              <a:ext cx="6900" cy="650"/>
            </a:xfrm>
            <a:custGeom>
              <a:rect b="b" l="l" r="r" t="t"/>
              <a:pathLst>
                <a:path extrusionOk="0" h="26" w="276">
                  <a:moveTo>
                    <a:pt x="276" y="0"/>
                  </a:moveTo>
                  <a:cubicBezTo>
                    <a:pt x="176" y="0"/>
                    <a:pt x="100" y="0"/>
                    <a:pt x="0" y="25"/>
                  </a:cubicBezTo>
                  <a:lnTo>
                    <a:pt x="276" y="0"/>
                  </a:lnTo>
                  <a:close/>
                </a:path>
              </a:pathLst>
            </a:custGeom>
            <a:solidFill>
              <a:srgbClr val="FCD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4"/>
            <p:cNvSpPr/>
            <p:nvPr/>
          </p:nvSpPr>
          <p:spPr>
            <a:xfrm>
              <a:off x="1511425" y="3042650"/>
              <a:ext cx="90875" cy="197375"/>
            </a:xfrm>
            <a:custGeom>
              <a:rect b="b" l="l" r="r" t="t"/>
              <a:pathLst>
                <a:path extrusionOk="0" h="7895" w="3635">
                  <a:moveTo>
                    <a:pt x="75" y="0"/>
                  </a:moveTo>
                  <a:lnTo>
                    <a:pt x="25" y="25"/>
                  </a:lnTo>
                  <a:cubicBezTo>
                    <a:pt x="25" y="175"/>
                    <a:pt x="0" y="3509"/>
                    <a:pt x="351" y="4662"/>
                  </a:cubicBezTo>
                  <a:cubicBezTo>
                    <a:pt x="652" y="5689"/>
                    <a:pt x="1679" y="7519"/>
                    <a:pt x="3559" y="7895"/>
                  </a:cubicBezTo>
                  <a:lnTo>
                    <a:pt x="3584" y="7895"/>
                  </a:lnTo>
                  <a:lnTo>
                    <a:pt x="3634" y="7845"/>
                  </a:lnTo>
                  <a:lnTo>
                    <a:pt x="3584" y="7795"/>
                  </a:lnTo>
                  <a:cubicBezTo>
                    <a:pt x="1755" y="7444"/>
                    <a:pt x="752" y="5639"/>
                    <a:pt x="451" y="4637"/>
                  </a:cubicBezTo>
                  <a:cubicBezTo>
                    <a:pt x="100" y="3509"/>
                    <a:pt x="125" y="75"/>
                    <a:pt x="125" y="25"/>
                  </a:cubicBezTo>
                  <a:lnTo>
                    <a:pt x="75"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4"/>
            <p:cNvSpPr/>
            <p:nvPr/>
          </p:nvSpPr>
          <p:spPr>
            <a:xfrm>
              <a:off x="1601650" y="2555800"/>
              <a:ext cx="11300" cy="23825"/>
            </a:xfrm>
            <a:custGeom>
              <a:rect b="b" l="l" r="r" t="t"/>
              <a:pathLst>
                <a:path extrusionOk="0" h="953" w="452">
                  <a:moveTo>
                    <a:pt x="0" y="0"/>
                  </a:moveTo>
                  <a:lnTo>
                    <a:pt x="0" y="75"/>
                  </a:lnTo>
                  <a:cubicBezTo>
                    <a:pt x="0" y="75"/>
                    <a:pt x="351" y="476"/>
                    <a:pt x="376" y="903"/>
                  </a:cubicBezTo>
                  <a:lnTo>
                    <a:pt x="426" y="953"/>
                  </a:lnTo>
                  <a:lnTo>
                    <a:pt x="451" y="903"/>
                  </a:lnTo>
                  <a:cubicBezTo>
                    <a:pt x="451" y="426"/>
                    <a:pt x="75" y="25"/>
                    <a:pt x="75" y="25"/>
                  </a:cubicBezTo>
                  <a:lnTo>
                    <a:pt x="0"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4"/>
            <p:cNvSpPr/>
            <p:nvPr/>
          </p:nvSpPr>
          <p:spPr>
            <a:xfrm>
              <a:off x="1601025" y="2568950"/>
              <a:ext cx="10675" cy="2525"/>
            </a:xfrm>
            <a:custGeom>
              <a:rect b="b" l="l" r="r" t="t"/>
              <a:pathLst>
                <a:path extrusionOk="0" h="101" w="427">
                  <a:moveTo>
                    <a:pt x="50" y="1"/>
                  </a:moveTo>
                  <a:lnTo>
                    <a:pt x="0" y="51"/>
                  </a:lnTo>
                  <a:lnTo>
                    <a:pt x="50" y="101"/>
                  </a:lnTo>
                  <a:lnTo>
                    <a:pt x="376" y="101"/>
                  </a:lnTo>
                  <a:lnTo>
                    <a:pt x="426" y="51"/>
                  </a:lnTo>
                  <a:lnTo>
                    <a:pt x="37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4"/>
            <p:cNvSpPr/>
            <p:nvPr/>
          </p:nvSpPr>
          <p:spPr>
            <a:xfrm>
              <a:off x="1862300" y="2919825"/>
              <a:ext cx="55150" cy="87825"/>
            </a:xfrm>
            <a:custGeom>
              <a:rect b="b" l="l" r="r" t="t"/>
              <a:pathLst>
                <a:path extrusionOk="0" h="3513" w="2206">
                  <a:moveTo>
                    <a:pt x="2206" y="1"/>
                  </a:moveTo>
                  <a:cubicBezTo>
                    <a:pt x="2206" y="1"/>
                    <a:pt x="1660" y="134"/>
                    <a:pt x="1007" y="134"/>
                  </a:cubicBezTo>
                  <a:cubicBezTo>
                    <a:pt x="680" y="134"/>
                    <a:pt x="326" y="101"/>
                    <a:pt x="0" y="1"/>
                  </a:cubicBezTo>
                  <a:lnTo>
                    <a:pt x="0" y="1"/>
                  </a:lnTo>
                  <a:lnTo>
                    <a:pt x="502" y="3434"/>
                  </a:lnTo>
                  <a:cubicBezTo>
                    <a:pt x="502" y="3434"/>
                    <a:pt x="758" y="3512"/>
                    <a:pt x="1151" y="3512"/>
                  </a:cubicBezTo>
                  <a:cubicBezTo>
                    <a:pt x="1348" y="3512"/>
                    <a:pt x="1579" y="3493"/>
                    <a:pt x="1830" y="3434"/>
                  </a:cubicBezTo>
                  <a:lnTo>
                    <a:pt x="2206" y="1"/>
                  </a:ln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4"/>
            <p:cNvSpPr/>
            <p:nvPr/>
          </p:nvSpPr>
          <p:spPr>
            <a:xfrm>
              <a:off x="1862300" y="2917050"/>
              <a:ext cx="55150" cy="5875"/>
            </a:xfrm>
            <a:custGeom>
              <a:rect b="b" l="l" r="r" t="t"/>
              <a:pathLst>
                <a:path extrusionOk="0" h="235" w="2206">
                  <a:moveTo>
                    <a:pt x="1007" y="0"/>
                  </a:moveTo>
                  <a:cubicBezTo>
                    <a:pt x="680" y="0"/>
                    <a:pt x="326" y="28"/>
                    <a:pt x="0" y="112"/>
                  </a:cubicBezTo>
                  <a:cubicBezTo>
                    <a:pt x="0" y="112"/>
                    <a:pt x="580" y="234"/>
                    <a:pt x="1233" y="234"/>
                  </a:cubicBezTo>
                  <a:cubicBezTo>
                    <a:pt x="1560" y="234"/>
                    <a:pt x="1905" y="204"/>
                    <a:pt x="2206" y="112"/>
                  </a:cubicBezTo>
                  <a:cubicBezTo>
                    <a:pt x="2206" y="112"/>
                    <a:pt x="1660" y="0"/>
                    <a:pt x="1007" y="0"/>
                  </a:cubicBez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4"/>
            <p:cNvSpPr/>
            <p:nvPr/>
          </p:nvSpPr>
          <p:spPr>
            <a:xfrm>
              <a:off x="1801000" y="2980550"/>
              <a:ext cx="66325" cy="30375"/>
            </a:xfrm>
            <a:custGeom>
              <a:rect b="b" l="l" r="r" t="t"/>
              <a:pathLst>
                <a:path extrusionOk="0" h="1215" w="2653">
                  <a:moveTo>
                    <a:pt x="1363" y="1"/>
                  </a:moveTo>
                  <a:cubicBezTo>
                    <a:pt x="770" y="1"/>
                    <a:pt x="1" y="188"/>
                    <a:pt x="71" y="730"/>
                  </a:cubicBezTo>
                  <a:cubicBezTo>
                    <a:pt x="134" y="1075"/>
                    <a:pt x="571" y="1214"/>
                    <a:pt x="1067" y="1214"/>
                  </a:cubicBezTo>
                  <a:cubicBezTo>
                    <a:pt x="1363" y="1214"/>
                    <a:pt x="1680" y="1165"/>
                    <a:pt x="1951" y="1081"/>
                  </a:cubicBezTo>
                  <a:cubicBezTo>
                    <a:pt x="2653" y="855"/>
                    <a:pt x="2528" y="28"/>
                    <a:pt x="1475" y="3"/>
                  </a:cubicBezTo>
                  <a:cubicBezTo>
                    <a:pt x="1438" y="1"/>
                    <a:pt x="1401" y="1"/>
                    <a:pt x="1363" y="1"/>
                  </a:cubicBez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4"/>
            <p:cNvSpPr/>
            <p:nvPr/>
          </p:nvSpPr>
          <p:spPr>
            <a:xfrm>
              <a:off x="1917425" y="2963700"/>
              <a:ext cx="38250" cy="38875"/>
            </a:xfrm>
            <a:custGeom>
              <a:rect b="b" l="l" r="r" t="t"/>
              <a:pathLst>
                <a:path extrusionOk="0" h="1555" w="1530">
                  <a:moveTo>
                    <a:pt x="778" y="0"/>
                  </a:moveTo>
                  <a:cubicBezTo>
                    <a:pt x="352" y="0"/>
                    <a:pt x="1" y="351"/>
                    <a:pt x="1" y="777"/>
                  </a:cubicBezTo>
                  <a:cubicBezTo>
                    <a:pt x="1" y="1203"/>
                    <a:pt x="352" y="1554"/>
                    <a:pt x="778" y="1554"/>
                  </a:cubicBezTo>
                  <a:cubicBezTo>
                    <a:pt x="1204" y="1554"/>
                    <a:pt x="1530" y="1203"/>
                    <a:pt x="1530" y="777"/>
                  </a:cubicBezTo>
                  <a:cubicBezTo>
                    <a:pt x="1530" y="351"/>
                    <a:pt x="1204" y="0"/>
                    <a:pt x="778" y="0"/>
                  </a:cubicBezTo>
                  <a:close/>
                </a:path>
              </a:pathLst>
            </a:custGeom>
            <a:solidFill>
              <a:srgbClr val="8715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p5"/>
          <p:cNvSpPr txBox="1"/>
          <p:nvPr>
            <p:ph idx="1" type="body"/>
          </p:nvPr>
        </p:nvSpPr>
        <p:spPr>
          <a:xfrm>
            <a:off x="2953700" y="952325"/>
            <a:ext cx="5462700" cy="338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600">
                <a:latin typeface="Times New Roman"/>
                <a:ea typeface="Times New Roman"/>
                <a:cs typeface="Times New Roman"/>
                <a:sym typeface="Times New Roman"/>
              </a:rPr>
              <a:t>The </a:t>
            </a:r>
            <a:r>
              <a:rPr lang="en-US" sz="1600">
                <a:latin typeface="Times New Roman"/>
                <a:ea typeface="Times New Roman"/>
                <a:cs typeface="Times New Roman"/>
                <a:sym typeface="Times New Roman"/>
              </a:rPr>
              <a:t>waiting period after applying and getting a room in a senior</a:t>
            </a:r>
            <a:endParaRPr sz="1600"/>
          </a:p>
          <a:p>
            <a:pPr indent="0" lvl="0" marL="0" rtl="0" algn="l">
              <a:lnSpc>
                <a:spcPct val="100000"/>
              </a:lnSpc>
              <a:spcBef>
                <a:spcPts val="0"/>
              </a:spcBef>
              <a:spcAft>
                <a:spcPts val="0"/>
              </a:spcAft>
              <a:buSzPts val="1400"/>
              <a:buNone/>
            </a:pPr>
            <a:r>
              <a:rPr lang="en-US" sz="1600">
                <a:latin typeface="Times New Roman"/>
                <a:ea typeface="Times New Roman"/>
                <a:cs typeface="Times New Roman"/>
                <a:sym typeface="Times New Roman"/>
              </a:rPr>
              <a:t>home is over a year .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sz="1600">
                <a:latin typeface="Times New Roman"/>
                <a:ea typeface="Times New Roman"/>
                <a:cs typeface="Times New Roman"/>
                <a:sym typeface="Times New Roman"/>
              </a:rPr>
              <a:t>This migration in turn increases the demand of building new senior homes. The availability rate is getting lower.</a:t>
            </a:r>
            <a:endParaRPr sz="1600"/>
          </a:p>
          <a:p>
            <a:pPr indent="0" lvl="0" marL="0" rtl="0" algn="l">
              <a:lnSpc>
                <a:spcPct val="100000"/>
              </a:lnSpc>
              <a:spcBef>
                <a:spcPts val="0"/>
              </a:spcBef>
              <a:spcAft>
                <a:spcPts val="0"/>
              </a:spcAft>
              <a:buSzPts val="1400"/>
              <a:buNone/>
            </a:pPr>
            <a:r>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sz="1600">
                <a:latin typeface="Times New Roman"/>
                <a:ea typeface="Times New Roman"/>
                <a:cs typeface="Times New Roman"/>
                <a:sym typeface="Times New Roman"/>
              </a:rPr>
              <a:t>This needs to be addressed because the need for senior homes has the same priority as those given to building new hospitals and rehabs.</a:t>
            </a:r>
            <a:endParaRPr sz="1600"/>
          </a:p>
          <a:p>
            <a:pPr indent="0" lvl="0" marL="0" rtl="0" algn="l">
              <a:lnSpc>
                <a:spcPct val="100000"/>
              </a:lnSpc>
              <a:spcBef>
                <a:spcPts val="0"/>
              </a:spcBef>
              <a:spcAft>
                <a:spcPts val="0"/>
              </a:spcAft>
              <a:buSzPts val="1400"/>
              <a:buNone/>
            </a:pPr>
            <a:r>
              <a:t/>
            </a:r>
            <a:endParaRPr/>
          </a:p>
        </p:txBody>
      </p:sp>
      <p:grpSp>
        <p:nvGrpSpPr>
          <p:cNvPr id="1663" name="Google Shape;1663;p5"/>
          <p:cNvGrpSpPr/>
          <p:nvPr/>
        </p:nvGrpSpPr>
        <p:grpSpPr>
          <a:xfrm>
            <a:off x="199546" y="1301027"/>
            <a:ext cx="2754163" cy="3381846"/>
            <a:chOff x="1351025" y="2251700"/>
            <a:chExt cx="1152900" cy="1415650"/>
          </a:xfrm>
        </p:grpSpPr>
        <p:sp>
          <p:nvSpPr>
            <p:cNvPr id="1664" name="Google Shape;1664;p5"/>
            <p:cNvSpPr/>
            <p:nvPr/>
          </p:nvSpPr>
          <p:spPr>
            <a:xfrm>
              <a:off x="1351025" y="2793250"/>
              <a:ext cx="382225" cy="780750"/>
            </a:xfrm>
            <a:custGeom>
              <a:rect b="b" l="l" r="r" t="t"/>
              <a:pathLst>
                <a:path extrusionOk="0" h="31230" w="15289">
                  <a:moveTo>
                    <a:pt x="1965" y="1"/>
                  </a:moveTo>
                  <a:cubicBezTo>
                    <a:pt x="1953" y="1"/>
                    <a:pt x="1942" y="1"/>
                    <a:pt x="1930" y="1"/>
                  </a:cubicBezTo>
                  <a:lnTo>
                    <a:pt x="1654" y="26"/>
                  </a:lnTo>
                  <a:cubicBezTo>
                    <a:pt x="577" y="177"/>
                    <a:pt x="0" y="477"/>
                    <a:pt x="376" y="4237"/>
                  </a:cubicBezTo>
                  <a:cubicBezTo>
                    <a:pt x="627" y="6593"/>
                    <a:pt x="1754" y="14287"/>
                    <a:pt x="2682" y="19901"/>
                  </a:cubicBezTo>
                  <a:lnTo>
                    <a:pt x="2707" y="20026"/>
                  </a:lnTo>
                  <a:cubicBezTo>
                    <a:pt x="3258" y="23385"/>
                    <a:pt x="3734" y="25966"/>
                    <a:pt x="3860" y="26167"/>
                  </a:cubicBezTo>
                  <a:cubicBezTo>
                    <a:pt x="4236" y="26668"/>
                    <a:pt x="15288" y="31229"/>
                    <a:pt x="15288" y="31229"/>
                  </a:cubicBezTo>
                  <a:lnTo>
                    <a:pt x="14637" y="25490"/>
                  </a:lnTo>
                  <a:lnTo>
                    <a:pt x="14612" y="25365"/>
                  </a:lnTo>
                  <a:lnTo>
                    <a:pt x="14135" y="21179"/>
                  </a:lnTo>
                  <a:cubicBezTo>
                    <a:pt x="14060" y="21154"/>
                    <a:pt x="12331" y="20327"/>
                    <a:pt x="10652" y="19575"/>
                  </a:cubicBezTo>
                  <a:cubicBezTo>
                    <a:pt x="9800" y="19199"/>
                    <a:pt x="8947" y="18848"/>
                    <a:pt x="8346" y="18598"/>
                  </a:cubicBezTo>
                  <a:cubicBezTo>
                    <a:pt x="8095" y="18497"/>
                    <a:pt x="7870" y="18422"/>
                    <a:pt x="7669" y="18322"/>
                  </a:cubicBezTo>
                  <a:cubicBezTo>
                    <a:pt x="7243" y="18147"/>
                    <a:pt x="6867" y="17971"/>
                    <a:pt x="6567" y="17771"/>
                  </a:cubicBezTo>
                  <a:cubicBezTo>
                    <a:pt x="5865" y="17269"/>
                    <a:pt x="5464" y="16568"/>
                    <a:pt x="5313" y="15089"/>
                  </a:cubicBezTo>
                  <a:cubicBezTo>
                    <a:pt x="5063" y="12658"/>
                    <a:pt x="4060" y="3911"/>
                    <a:pt x="3734" y="2658"/>
                  </a:cubicBezTo>
                  <a:cubicBezTo>
                    <a:pt x="3461" y="1489"/>
                    <a:pt x="3360" y="1"/>
                    <a:pt x="1965" y="1"/>
                  </a:cubicBezTo>
                  <a:close/>
                </a:path>
              </a:pathLst>
            </a:custGeom>
            <a:solidFill>
              <a:srgbClr val="D9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5"/>
            <p:cNvSpPr/>
            <p:nvPr/>
          </p:nvSpPr>
          <p:spPr>
            <a:xfrm>
              <a:off x="1733225" y="3553300"/>
              <a:ext cx="47025" cy="114050"/>
            </a:xfrm>
            <a:custGeom>
              <a:rect b="b" l="l" r="r" t="t"/>
              <a:pathLst>
                <a:path extrusionOk="0" h="4562" w="1881">
                  <a:moveTo>
                    <a:pt x="1880" y="0"/>
                  </a:moveTo>
                  <a:lnTo>
                    <a:pt x="0" y="75"/>
                  </a:lnTo>
                  <a:lnTo>
                    <a:pt x="602" y="4562"/>
                  </a:lnTo>
                  <a:lnTo>
                    <a:pt x="1629" y="4562"/>
                  </a:lnTo>
                  <a:lnTo>
                    <a:pt x="1880" y="0"/>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5"/>
            <p:cNvSpPr/>
            <p:nvPr/>
          </p:nvSpPr>
          <p:spPr>
            <a:xfrm>
              <a:off x="1704400" y="3283250"/>
              <a:ext cx="492500" cy="290750"/>
            </a:xfrm>
            <a:custGeom>
              <a:rect b="b" l="l" r="r" t="t"/>
              <a:pathLst>
                <a:path extrusionOk="0" h="11630" w="19700">
                  <a:moveTo>
                    <a:pt x="19700" y="0"/>
                  </a:moveTo>
                  <a:cubicBezTo>
                    <a:pt x="19625" y="25"/>
                    <a:pt x="14286" y="777"/>
                    <a:pt x="10853" y="1003"/>
                  </a:cubicBezTo>
                  <a:lnTo>
                    <a:pt x="10752" y="1003"/>
                  </a:lnTo>
                  <a:cubicBezTo>
                    <a:pt x="7294" y="1203"/>
                    <a:pt x="0" y="1579"/>
                    <a:pt x="0" y="1579"/>
                  </a:cubicBezTo>
                  <a:lnTo>
                    <a:pt x="477" y="5765"/>
                  </a:lnTo>
                  <a:lnTo>
                    <a:pt x="502" y="5890"/>
                  </a:lnTo>
                  <a:lnTo>
                    <a:pt x="1153" y="11629"/>
                  </a:lnTo>
                  <a:lnTo>
                    <a:pt x="18973" y="10852"/>
                  </a:lnTo>
                  <a:lnTo>
                    <a:pt x="19399" y="4486"/>
                  </a:lnTo>
                  <a:lnTo>
                    <a:pt x="19424" y="4386"/>
                  </a:lnTo>
                  <a:lnTo>
                    <a:pt x="19700" y="0"/>
                  </a:ln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5"/>
            <p:cNvSpPr/>
            <p:nvPr/>
          </p:nvSpPr>
          <p:spPr>
            <a:xfrm>
              <a:off x="1418050" y="3290750"/>
              <a:ext cx="771975" cy="139750"/>
            </a:xfrm>
            <a:custGeom>
              <a:rect b="b" l="l" r="r" t="t"/>
              <a:pathLst>
                <a:path extrusionOk="0" h="5590" w="30879">
                  <a:moveTo>
                    <a:pt x="1" y="1"/>
                  </a:moveTo>
                  <a:lnTo>
                    <a:pt x="26" y="126"/>
                  </a:lnTo>
                  <a:lnTo>
                    <a:pt x="11931" y="5565"/>
                  </a:lnTo>
                  <a:lnTo>
                    <a:pt x="11956" y="5590"/>
                  </a:lnTo>
                  <a:lnTo>
                    <a:pt x="30853" y="4186"/>
                  </a:lnTo>
                  <a:lnTo>
                    <a:pt x="30878" y="4086"/>
                  </a:lnTo>
                  <a:lnTo>
                    <a:pt x="11956" y="5490"/>
                  </a:lnTo>
                  <a:lnTo>
                    <a:pt x="11931" y="5465"/>
                  </a:lnTo>
                  <a:lnTo>
                    <a:pt x="1" y="1"/>
                  </a:ln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5"/>
            <p:cNvSpPr/>
            <p:nvPr/>
          </p:nvSpPr>
          <p:spPr>
            <a:xfrm>
              <a:off x="2131100" y="3555175"/>
              <a:ext cx="45750" cy="112175"/>
            </a:xfrm>
            <a:custGeom>
              <a:rect b="b" l="l" r="r" t="t"/>
              <a:pathLst>
                <a:path extrusionOk="0" h="4487" w="1830">
                  <a:moveTo>
                    <a:pt x="1830" y="0"/>
                  </a:moveTo>
                  <a:lnTo>
                    <a:pt x="0" y="76"/>
                  </a:lnTo>
                  <a:lnTo>
                    <a:pt x="677" y="4487"/>
                  </a:lnTo>
                  <a:lnTo>
                    <a:pt x="1705" y="4487"/>
                  </a:lnTo>
                  <a:lnTo>
                    <a:pt x="1830" y="0"/>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5"/>
            <p:cNvSpPr/>
            <p:nvPr/>
          </p:nvSpPr>
          <p:spPr>
            <a:xfrm>
              <a:off x="1399250" y="2764450"/>
              <a:ext cx="798900" cy="558300"/>
            </a:xfrm>
            <a:custGeom>
              <a:rect b="b" l="l" r="r" t="t"/>
              <a:pathLst>
                <a:path extrusionOk="0" h="22332" w="31956">
                  <a:moveTo>
                    <a:pt x="14337" y="0"/>
                  </a:moveTo>
                  <a:lnTo>
                    <a:pt x="1" y="1153"/>
                  </a:lnTo>
                  <a:cubicBezTo>
                    <a:pt x="13" y="1153"/>
                    <a:pt x="24" y="1153"/>
                    <a:pt x="36" y="1153"/>
                  </a:cubicBezTo>
                  <a:cubicBezTo>
                    <a:pt x="1431" y="1153"/>
                    <a:pt x="1532" y="2641"/>
                    <a:pt x="1805" y="3810"/>
                  </a:cubicBezTo>
                  <a:cubicBezTo>
                    <a:pt x="2131" y="5063"/>
                    <a:pt x="3134" y="13810"/>
                    <a:pt x="3384" y="16241"/>
                  </a:cubicBezTo>
                  <a:cubicBezTo>
                    <a:pt x="3535" y="17720"/>
                    <a:pt x="3936" y="18421"/>
                    <a:pt x="4638" y="18923"/>
                  </a:cubicBezTo>
                  <a:cubicBezTo>
                    <a:pt x="4888" y="19048"/>
                    <a:pt x="5264" y="19248"/>
                    <a:pt x="5740" y="19474"/>
                  </a:cubicBezTo>
                  <a:cubicBezTo>
                    <a:pt x="5941" y="19574"/>
                    <a:pt x="6166" y="19649"/>
                    <a:pt x="6417" y="19750"/>
                  </a:cubicBezTo>
                  <a:cubicBezTo>
                    <a:pt x="7018" y="20000"/>
                    <a:pt x="7871" y="20351"/>
                    <a:pt x="8723" y="20727"/>
                  </a:cubicBezTo>
                  <a:cubicBezTo>
                    <a:pt x="10427" y="21504"/>
                    <a:pt x="12206" y="22331"/>
                    <a:pt x="12206" y="22331"/>
                  </a:cubicBezTo>
                  <a:cubicBezTo>
                    <a:pt x="12206" y="22331"/>
                    <a:pt x="15790" y="22156"/>
                    <a:pt x="22958" y="21755"/>
                  </a:cubicBezTo>
                  <a:cubicBezTo>
                    <a:pt x="26417" y="21529"/>
                    <a:pt x="31906" y="20752"/>
                    <a:pt x="31906" y="20752"/>
                  </a:cubicBezTo>
                  <a:cubicBezTo>
                    <a:pt x="31956" y="20201"/>
                    <a:pt x="31254" y="19223"/>
                    <a:pt x="28197" y="18196"/>
                  </a:cubicBezTo>
                  <a:cubicBezTo>
                    <a:pt x="25164" y="17168"/>
                    <a:pt x="17670" y="15489"/>
                    <a:pt x="17169" y="14862"/>
                  </a:cubicBezTo>
                  <a:cubicBezTo>
                    <a:pt x="16668" y="14236"/>
                    <a:pt x="14337" y="0"/>
                    <a:pt x="14337" y="0"/>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5"/>
            <p:cNvSpPr/>
            <p:nvPr/>
          </p:nvSpPr>
          <p:spPr>
            <a:xfrm>
              <a:off x="1466300" y="3458050"/>
              <a:ext cx="48900" cy="159800"/>
            </a:xfrm>
            <a:custGeom>
              <a:rect b="b" l="l" r="r" t="t"/>
              <a:pathLst>
                <a:path extrusionOk="0" h="6392" w="1956">
                  <a:moveTo>
                    <a:pt x="1" y="1"/>
                  </a:moveTo>
                  <a:cubicBezTo>
                    <a:pt x="51" y="26"/>
                    <a:pt x="953" y="6392"/>
                    <a:pt x="953" y="6392"/>
                  </a:cubicBezTo>
                  <a:lnTo>
                    <a:pt x="1956" y="6392"/>
                  </a:lnTo>
                  <a:lnTo>
                    <a:pt x="1956" y="928"/>
                  </a:lnTo>
                  <a:lnTo>
                    <a:pt x="1" y="1"/>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5"/>
            <p:cNvSpPr/>
            <p:nvPr/>
          </p:nvSpPr>
          <p:spPr>
            <a:xfrm>
              <a:off x="2216925" y="2807675"/>
              <a:ext cx="255050" cy="810175"/>
            </a:xfrm>
            <a:custGeom>
              <a:rect b="b" l="l" r="r" t="t"/>
              <a:pathLst>
                <a:path extrusionOk="0" h="32407" w="10202">
                  <a:moveTo>
                    <a:pt x="7470" y="1"/>
                  </a:moveTo>
                  <a:cubicBezTo>
                    <a:pt x="7470" y="1"/>
                    <a:pt x="7144" y="326"/>
                    <a:pt x="6467" y="803"/>
                  </a:cubicBezTo>
                  <a:cubicBezTo>
                    <a:pt x="5866" y="1178"/>
                    <a:pt x="5038" y="1655"/>
                    <a:pt x="3986" y="2081"/>
                  </a:cubicBezTo>
                  <a:cubicBezTo>
                    <a:pt x="2949" y="2479"/>
                    <a:pt x="2068" y="2588"/>
                    <a:pt x="1415" y="2588"/>
                  </a:cubicBezTo>
                  <a:cubicBezTo>
                    <a:pt x="631" y="2588"/>
                    <a:pt x="176" y="2432"/>
                    <a:pt x="176" y="2432"/>
                  </a:cubicBezTo>
                  <a:cubicBezTo>
                    <a:pt x="176" y="2432"/>
                    <a:pt x="151" y="10126"/>
                    <a:pt x="176" y="12181"/>
                  </a:cubicBezTo>
                  <a:cubicBezTo>
                    <a:pt x="201" y="14211"/>
                    <a:pt x="1" y="16467"/>
                    <a:pt x="1555" y="18597"/>
                  </a:cubicBezTo>
                  <a:lnTo>
                    <a:pt x="1630" y="18697"/>
                  </a:lnTo>
                  <a:lnTo>
                    <a:pt x="1680" y="18747"/>
                  </a:lnTo>
                  <a:cubicBezTo>
                    <a:pt x="1680" y="18747"/>
                    <a:pt x="4412" y="31304"/>
                    <a:pt x="4612" y="32407"/>
                  </a:cubicBezTo>
                  <a:cubicBezTo>
                    <a:pt x="4612" y="32407"/>
                    <a:pt x="4863" y="32382"/>
                    <a:pt x="5114" y="32332"/>
                  </a:cubicBezTo>
                  <a:cubicBezTo>
                    <a:pt x="5339" y="32281"/>
                    <a:pt x="5590" y="32206"/>
                    <a:pt x="5590" y="32156"/>
                  </a:cubicBezTo>
                  <a:cubicBezTo>
                    <a:pt x="5590" y="32031"/>
                    <a:pt x="6542" y="28196"/>
                    <a:pt x="6517" y="26692"/>
                  </a:cubicBezTo>
                  <a:lnTo>
                    <a:pt x="6517" y="26692"/>
                  </a:lnTo>
                  <a:lnTo>
                    <a:pt x="6542" y="26768"/>
                  </a:lnTo>
                  <a:lnTo>
                    <a:pt x="6642" y="26918"/>
                  </a:lnTo>
                  <a:lnTo>
                    <a:pt x="6793" y="27219"/>
                  </a:lnTo>
                  <a:lnTo>
                    <a:pt x="8648" y="30727"/>
                  </a:lnTo>
                  <a:cubicBezTo>
                    <a:pt x="8648" y="30727"/>
                    <a:pt x="9249" y="30276"/>
                    <a:pt x="9274" y="29976"/>
                  </a:cubicBezTo>
                  <a:cubicBezTo>
                    <a:pt x="9324" y="29750"/>
                    <a:pt x="9349" y="23685"/>
                    <a:pt x="7219" y="19925"/>
                  </a:cubicBezTo>
                  <a:cubicBezTo>
                    <a:pt x="6617" y="18848"/>
                    <a:pt x="5815" y="17971"/>
                    <a:pt x="4813" y="17469"/>
                  </a:cubicBezTo>
                  <a:lnTo>
                    <a:pt x="4713" y="17419"/>
                  </a:lnTo>
                  <a:cubicBezTo>
                    <a:pt x="4713" y="17419"/>
                    <a:pt x="4988" y="17018"/>
                    <a:pt x="5364" y="16392"/>
                  </a:cubicBezTo>
                  <a:cubicBezTo>
                    <a:pt x="5439" y="16266"/>
                    <a:pt x="5515" y="16141"/>
                    <a:pt x="5590" y="16016"/>
                  </a:cubicBezTo>
                  <a:cubicBezTo>
                    <a:pt x="6517" y="14487"/>
                    <a:pt x="7946" y="12081"/>
                    <a:pt x="8472" y="10727"/>
                  </a:cubicBezTo>
                  <a:cubicBezTo>
                    <a:pt x="9324" y="8622"/>
                    <a:pt x="10201" y="6016"/>
                    <a:pt x="9575" y="4036"/>
                  </a:cubicBezTo>
                  <a:cubicBezTo>
                    <a:pt x="8948" y="2056"/>
                    <a:pt x="7470" y="1"/>
                    <a:pt x="7470" y="1"/>
                  </a:cubicBezTo>
                  <a:close/>
                </a:path>
              </a:pathLst>
            </a:custGeom>
            <a:solidFill>
              <a:srgbClr val="D9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5"/>
            <p:cNvSpPr/>
            <p:nvPr/>
          </p:nvSpPr>
          <p:spPr>
            <a:xfrm>
              <a:off x="2304025" y="2807675"/>
              <a:ext cx="167950" cy="808300"/>
            </a:xfrm>
            <a:custGeom>
              <a:rect b="b" l="l" r="r" t="t"/>
              <a:pathLst>
                <a:path extrusionOk="0" h="32332" w="6718">
                  <a:moveTo>
                    <a:pt x="3986" y="1"/>
                  </a:moveTo>
                  <a:cubicBezTo>
                    <a:pt x="3986" y="1"/>
                    <a:pt x="3660" y="326"/>
                    <a:pt x="2983" y="803"/>
                  </a:cubicBezTo>
                  <a:cubicBezTo>
                    <a:pt x="3685" y="2256"/>
                    <a:pt x="4637" y="4286"/>
                    <a:pt x="4737" y="6742"/>
                  </a:cubicBezTo>
                  <a:cubicBezTo>
                    <a:pt x="4863" y="9524"/>
                    <a:pt x="1" y="18021"/>
                    <a:pt x="1" y="18021"/>
                  </a:cubicBezTo>
                  <a:cubicBezTo>
                    <a:pt x="1" y="18021"/>
                    <a:pt x="452" y="18773"/>
                    <a:pt x="1479" y="22382"/>
                  </a:cubicBezTo>
                  <a:cubicBezTo>
                    <a:pt x="2281" y="25113"/>
                    <a:pt x="1880" y="30076"/>
                    <a:pt x="1630" y="32332"/>
                  </a:cubicBezTo>
                  <a:cubicBezTo>
                    <a:pt x="1855" y="32281"/>
                    <a:pt x="2106" y="32206"/>
                    <a:pt x="2106" y="32156"/>
                  </a:cubicBezTo>
                  <a:cubicBezTo>
                    <a:pt x="2106" y="32031"/>
                    <a:pt x="3058" y="28196"/>
                    <a:pt x="3033" y="26692"/>
                  </a:cubicBezTo>
                  <a:lnTo>
                    <a:pt x="3033" y="26692"/>
                  </a:lnTo>
                  <a:lnTo>
                    <a:pt x="3309" y="27219"/>
                  </a:lnTo>
                  <a:cubicBezTo>
                    <a:pt x="3534" y="25239"/>
                    <a:pt x="3810" y="22206"/>
                    <a:pt x="3735" y="19925"/>
                  </a:cubicBezTo>
                  <a:cubicBezTo>
                    <a:pt x="3108" y="18823"/>
                    <a:pt x="2281" y="17920"/>
                    <a:pt x="1229" y="17419"/>
                  </a:cubicBezTo>
                  <a:cubicBezTo>
                    <a:pt x="1229" y="17419"/>
                    <a:pt x="4161" y="12833"/>
                    <a:pt x="4988" y="10727"/>
                  </a:cubicBezTo>
                  <a:cubicBezTo>
                    <a:pt x="5840" y="8622"/>
                    <a:pt x="6717" y="6016"/>
                    <a:pt x="6091" y="4036"/>
                  </a:cubicBezTo>
                  <a:cubicBezTo>
                    <a:pt x="5464" y="2056"/>
                    <a:pt x="3986" y="1"/>
                    <a:pt x="3986" y="1"/>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5"/>
            <p:cNvSpPr/>
            <p:nvPr/>
          </p:nvSpPr>
          <p:spPr>
            <a:xfrm>
              <a:off x="1923075" y="2448650"/>
              <a:ext cx="580850" cy="481100"/>
            </a:xfrm>
            <a:custGeom>
              <a:rect b="b" l="l" r="r" t="t"/>
              <a:pathLst>
                <a:path extrusionOk="0" h="19244" w="23234">
                  <a:moveTo>
                    <a:pt x="13935" y="1"/>
                  </a:moveTo>
                  <a:cubicBezTo>
                    <a:pt x="13890" y="832"/>
                    <a:pt x="13242" y="2005"/>
                    <a:pt x="11826" y="2005"/>
                  </a:cubicBezTo>
                  <a:cubicBezTo>
                    <a:pt x="11662" y="2005"/>
                    <a:pt x="11488" y="1989"/>
                    <a:pt x="11304" y="1955"/>
                  </a:cubicBezTo>
                  <a:cubicBezTo>
                    <a:pt x="10502" y="1805"/>
                    <a:pt x="10076" y="1254"/>
                    <a:pt x="9800" y="752"/>
                  </a:cubicBezTo>
                  <a:cubicBezTo>
                    <a:pt x="9549" y="878"/>
                    <a:pt x="9349" y="1053"/>
                    <a:pt x="9349" y="1053"/>
                  </a:cubicBezTo>
                  <a:lnTo>
                    <a:pt x="8422" y="1429"/>
                  </a:lnTo>
                  <a:cubicBezTo>
                    <a:pt x="8121" y="2557"/>
                    <a:pt x="7695" y="4011"/>
                    <a:pt x="7294" y="4737"/>
                  </a:cubicBezTo>
                  <a:cubicBezTo>
                    <a:pt x="6964" y="5366"/>
                    <a:pt x="6482" y="5593"/>
                    <a:pt x="5940" y="5593"/>
                  </a:cubicBezTo>
                  <a:cubicBezTo>
                    <a:pt x="5574" y="5593"/>
                    <a:pt x="5181" y="5490"/>
                    <a:pt x="4787" y="5339"/>
                  </a:cubicBezTo>
                  <a:lnTo>
                    <a:pt x="4787" y="5339"/>
                  </a:lnTo>
                  <a:cubicBezTo>
                    <a:pt x="4787" y="5564"/>
                    <a:pt x="4812" y="6041"/>
                    <a:pt x="4787" y="6291"/>
                  </a:cubicBezTo>
                  <a:cubicBezTo>
                    <a:pt x="4737" y="7419"/>
                    <a:pt x="4687" y="8697"/>
                    <a:pt x="4637" y="9675"/>
                  </a:cubicBezTo>
                  <a:cubicBezTo>
                    <a:pt x="4587" y="11479"/>
                    <a:pt x="4612" y="12131"/>
                    <a:pt x="4261" y="12557"/>
                  </a:cubicBezTo>
                  <a:cubicBezTo>
                    <a:pt x="3935" y="13008"/>
                    <a:pt x="0" y="18748"/>
                    <a:pt x="0" y="18748"/>
                  </a:cubicBezTo>
                  <a:cubicBezTo>
                    <a:pt x="0" y="18748"/>
                    <a:pt x="452" y="18973"/>
                    <a:pt x="953" y="19123"/>
                  </a:cubicBezTo>
                  <a:cubicBezTo>
                    <a:pt x="1191" y="19197"/>
                    <a:pt x="1443" y="19243"/>
                    <a:pt x="1659" y="19243"/>
                  </a:cubicBezTo>
                  <a:cubicBezTo>
                    <a:pt x="1739" y="19243"/>
                    <a:pt x="1813" y="19237"/>
                    <a:pt x="1880" y="19224"/>
                  </a:cubicBezTo>
                  <a:cubicBezTo>
                    <a:pt x="1880" y="19224"/>
                    <a:pt x="4888" y="17369"/>
                    <a:pt x="6166" y="15665"/>
                  </a:cubicBezTo>
                  <a:cubicBezTo>
                    <a:pt x="7444" y="13986"/>
                    <a:pt x="8121" y="12306"/>
                    <a:pt x="7995" y="11179"/>
                  </a:cubicBezTo>
                  <a:lnTo>
                    <a:pt x="7995" y="11179"/>
                  </a:lnTo>
                  <a:cubicBezTo>
                    <a:pt x="7996" y="11179"/>
                    <a:pt x="8351" y="11463"/>
                    <a:pt x="8837" y="11463"/>
                  </a:cubicBezTo>
                  <a:cubicBezTo>
                    <a:pt x="8929" y="11463"/>
                    <a:pt x="9024" y="11453"/>
                    <a:pt x="9123" y="11429"/>
                  </a:cubicBezTo>
                  <a:cubicBezTo>
                    <a:pt x="9123" y="11429"/>
                    <a:pt x="9324" y="11680"/>
                    <a:pt x="9599" y="12106"/>
                  </a:cubicBezTo>
                  <a:cubicBezTo>
                    <a:pt x="10276" y="13058"/>
                    <a:pt x="11454" y="14963"/>
                    <a:pt x="11930" y="16793"/>
                  </a:cubicBezTo>
                  <a:cubicBezTo>
                    <a:pt x="11930" y="16793"/>
                    <a:pt x="12385" y="16949"/>
                    <a:pt x="13169" y="16949"/>
                  </a:cubicBezTo>
                  <a:cubicBezTo>
                    <a:pt x="13822" y="16949"/>
                    <a:pt x="14703" y="16840"/>
                    <a:pt x="15740" y="16442"/>
                  </a:cubicBezTo>
                  <a:cubicBezTo>
                    <a:pt x="16767" y="16041"/>
                    <a:pt x="17594" y="15565"/>
                    <a:pt x="18171" y="15189"/>
                  </a:cubicBezTo>
                  <a:cubicBezTo>
                    <a:pt x="18873" y="14712"/>
                    <a:pt x="19224" y="14362"/>
                    <a:pt x="19224" y="14362"/>
                  </a:cubicBezTo>
                  <a:cubicBezTo>
                    <a:pt x="19224" y="14362"/>
                    <a:pt x="18096" y="12331"/>
                    <a:pt x="17720" y="11354"/>
                  </a:cubicBezTo>
                  <a:cubicBezTo>
                    <a:pt x="17344" y="10377"/>
                    <a:pt x="16767" y="8372"/>
                    <a:pt x="16642" y="7870"/>
                  </a:cubicBezTo>
                  <a:cubicBezTo>
                    <a:pt x="16517" y="7369"/>
                    <a:pt x="16467" y="6266"/>
                    <a:pt x="16467" y="6266"/>
                  </a:cubicBezTo>
                  <a:lnTo>
                    <a:pt x="16467" y="6266"/>
                  </a:lnTo>
                  <a:cubicBezTo>
                    <a:pt x="16467" y="6266"/>
                    <a:pt x="19199" y="7720"/>
                    <a:pt x="19449" y="7971"/>
                  </a:cubicBezTo>
                  <a:cubicBezTo>
                    <a:pt x="19449" y="7971"/>
                    <a:pt x="20001" y="10326"/>
                    <a:pt x="20226" y="11905"/>
                  </a:cubicBezTo>
                  <a:cubicBezTo>
                    <a:pt x="20351" y="12883"/>
                    <a:pt x="20376" y="14186"/>
                    <a:pt x="20351" y="15063"/>
                  </a:cubicBezTo>
                  <a:cubicBezTo>
                    <a:pt x="20351" y="15615"/>
                    <a:pt x="20351" y="15991"/>
                    <a:pt x="20351" y="15991"/>
                  </a:cubicBezTo>
                  <a:cubicBezTo>
                    <a:pt x="20351" y="15991"/>
                    <a:pt x="21103" y="16241"/>
                    <a:pt x="21680" y="16442"/>
                  </a:cubicBezTo>
                  <a:cubicBezTo>
                    <a:pt x="21930" y="16517"/>
                    <a:pt x="22156" y="16592"/>
                    <a:pt x="22231" y="16617"/>
                  </a:cubicBezTo>
                  <a:cubicBezTo>
                    <a:pt x="22231" y="16617"/>
                    <a:pt x="23234" y="12407"/>
                    <a:pt x="23234" y="10351"/>
                  </a:cubicBezTo>
                  <a:cubicBezTo>
                    <a:pt x="23234" y="8321"/>
                    <a:pt x="22958" y="6993"/>
                    <a:pt x="22256" y="6166"/>
                  </a:cubicBezTo>
                  <a:cubicBezTo>
                    <a:pt x="22181" y="6091"/>
                    <a:pt x="22081" y="5991"/>
                    <a:pt x="21930" y="5840"/>
                  </a:cubicBezTo>
                  <a:cubicBezTo>
                    <a:pt x="20677" y="4637"/>
                    <a:pt x="16517" y="1153"/>
                    <a:pt x="14386" y="176"/>
                  </a:cubicBezTo>
                  <a:cubicBezTo>
                    <a:pt x="14236" y="101"/>
                    <a:pt x="14061" y="51"/>
                    <a:pt x="13935" y="1"/>
                  </a:cubicBezTo>
                  <a:close/>
                </a:path>
              </a:pathLst>
            </a:custGeom>
            <a:solidFill>
              <a:srgbClr val="67C1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5"/>
            <p:cNvSpPr/>
            <p:nvPr/>
          </p:nvSpPr>
          <p:spPr>
            <a:xfrm>
              <a:off x="2042750" y="2448650"/>
              <a:ext cx="240000" cy="157300"/>
            </a:xfrm>
            <a:custGeom>
              <a:rect b="b" l="l" r="r" t="t"/>
              <a:pathLst>
                <a:path extrusionOk="0" h="6292" w="9600">
                  <a:moveTo>
                    <a:pt x="9148" y="1"/>
                  </a:moveTo>
                  <a:cubicBezTo>
                    <a:pt x="9103" y="832"/>
                    <a:pt x="8455" y="2005"/>
                    <a:pt x="7039" y="2005"/>
                  </a:cubicBezTo>
                  <a:cubicBezTo>
                    <a:pt x="6875" y="2005"/>
                    <a:pt x="6701" y="1989"/>
                    <a:pt x="6517" y="1955"/>
                  </a:cubicBezTo>
                  <a:cubicBezTo>
                    <a:pt x="5715" y="1805"/>
                    <a:pt x="5289" y="1254"/>
                    <a:pt x="5013" y="752"/>
                  </a:cubicBezTo>
                  <a:cubicBezTo>
                    <a:pt x="4762" y="878"/>
                    <a:pt x="4562" y="1053"/>
                    <a:pt x="4562" y="1053"/>
                  </a:cubicBezTo>
                  <a:lnTo>
                    <a:pt x="3635" y="1429"/>
                  </a:lnTo>
                  <a:cubicBezTo>
                    <a:pt x="3334" y="2557"/>
                    <a:pt x="2908" y="4011"/>
                    <a:pt x="2507" y="4737"/>
                  </a:cubicBezTo>
                  <a:cubicBezTo>
                    <a:pt x="2177" y="5366"/>
                    <a:pt x="1695" y="5593"/>
                    <a:pt x="1153" y="5593"/>
                  </a:cubicBezTo>
                  <a:cubicBezTo>
                    <a:pt x="787" y="5593"/>
                    <a:pt x="394" y="5490"/>
                    <a:pt x="0" y="5339"/>
                  </a:cubicBezTo>
                  <a:lnTo>
                    <a:pt x="0" y="5339"/>
                  </a:lnTo>
                  <a:cubicBezTo>
                    <a:pt x="0" y="5564"/>
                    <a:pt x="25" y="6041"/>
                    <a:pt x="0" y="6291"/>
                  </a:cubicBezTo>
                  <a:cubicBezTo>
                    <a:pt x="677" y="6266"/>
                    <a:pt x="1730" y="6166"/>
                    <a:pt x="2457" y="5564"/>
                  </a:cubicBezTo>
                  <a:cubicBezTo>
                    <a:pt x="3559" y="4637"/>
                    <a:pt x="3635" y="2958"/>
                    <a:pt x="3635" y="2958"/>
                  </a:cubicBezTo>
                  <a:cubicBezTo>
                    <a:pt x="3768" y="2997"/>
                    <a:pt x="3893" y="3014"/>
                    <a:pt x="4009" y="3014"/>
                  </a:cubicBezTo>
                  <a:cubicBezTo>
                    <a:pt x="4937" y="3014"/>
                    <a:pt x="5314" y="1905"/>
                    <a:pt x="5314" y="1905"/>
                  </a:cubicBezTo>
                  <a:cubicBezTo>
                    <a:pt x="5314" y="1905"/>
                    <a:pt x="6370" y="2680"/>
                    <a:pt x="7523" y="2680"/>
                  </a:cubicBezTo>
                  <a:cubicBezTo>
                    <a:pt x="7746" y="2680"/>
                    <a:pt x="7973" y="2651"/>
                    <a:pt x="8196" y="2582"/>
                  </a:cubicBezTo>
                  <a:cubicBezTo>
                    <a:pt x="9274" y="2256"/>
                    <a:pt x="9599" y="1003"/>
                    <a:pt x="9599" y="176"/>
                  </a:cubicBezTo>
                  <a:cubicBezTo>
                    <a:pt x="9449" y="101"/>
                    <a:pt x="9274" y="51"/>
                    <a:pt x="9148" y="1"/>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5"/>
            <p:cNvSpPr/>
            <p:nvPr/>
          </p:nvSpPr>
          <p:spPr>
            <a:xfrm>
              <a:off x="1946875" y="2676725"/>
              <a:ext cx="250025" cy="253025"/>
            </a:xfrm>
            <a:custGeom>
              <a:rect b="b" l="l" r="r" t="t"/>
              <a:pathLst>
                <a:path extrusionOk="0" h="10121" w="10001">
                  <a:moveTo>
                    <a:pt x="5916" y="0"/>
                  </a:moveTo>
                  <a:cubicBezTo>
                    <a:pt x="6191" y="1228"/>
                    <a:pt x="5640" y="4286"/>
                    <a:pt x="4362" y="6341"/>
                  </a:cubicBezTo>
                  <a:cubicBezTo>
                    <a:pt x="3284" y="8046"/>
                    <a:pt x="778" y="9549"/>
                    <a:pt x="1" y="10000"/>
                  </a:cubicBezTo>
                  <a:cubicBezTo>
                    <a:pt x="239" y="10074"/>
                    <a:pt x="491" y="10120"/>
                    <a:pt x="707" y="10120"/>
                  </a:cubicBezTo>
                  <a:cubicBezTo>
                    <a:pt x="787" y="10120"/>
                    <a:pt x="861" y="10114"/>
                    <a:pt x="928" y="10101"/>
                  </a:cubicBezTo>
                  <a:cubicBezTo>
                    <a:pt x="928" y="10101"/>
                    <a:pt x="3936" y="8246"/>
                    <a:pt x="5214" y="6542"/>
                  </a:cubicBezTo>
                  <a:cubicBezTo>
                    <a:pt x="6492" y="4863"/>
                    <a:pt x="7169" y="3183"/>
                    <a:pt x="7043" y="2056"/>
                  </a:cubicBezTo>
                  <a:lnTo>
                    <a:pt x="7043" y="2056"/>
                  </a:lnTo>
                  <a:cubicBezTo>
                    <a:pt x="7044" y="2056"/>
                    <a:pt x="7399" y="2340"/>
                    <a:pt x="7885" y="2340"/>
                  </a:cubicBezTo>
                  <a:cubicBezTo>
                    <a:pt x="7977" y="2340"/>
                    <a:pt x="8072" y="2330"/>
                    <a:pt x="8171" y="2306"/>
                  </a:cubicBezTo>
                  <a:cubicBezTo>
                    <a:pt x="8171" y="2306"/>
                    <a:pt x="8372" y="2557"/>
                    <a:pt x="8647" y="2983"/>
                  </a:cubicBezTo>
                  <a:cubicBezTo>
                    <a:pt x="9174" y="2482"/>
                    <a:pt x="10001" y="1579"/>
                    <a:pt x="10001" y="1579"/>
                  </a:cubicBezTo>
                  <a:lnTo>
                    <a:pt x="10001" y="1579"/>
                  </a:lnTo>
                  <a:cubicBezTo>
                    <a:pt x="10001" y="1579"/>
                    <a:pt x="9433" y="1668"/>
                    <a:pt x="8720" y="1668"/>
                  </a:cubicBezTo>
                  <a:cubicBezTo>
                    <a:pt x="8363" y="1668"/>
                    <a:pt x="7971" y="1646"/>
                    <a:pt x="7595" y="1579"/>
                  </a:cubicBezTo>
                  <a:cubicBezTo>
                    <a:pt x="6542" y="1379"/>
                    <a:pt x="5941" y="101"/>
                    <a:pt x="5916"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5"/>
            <p:cNvSpPr/>
            <p:nvPr/>
          </p:nvSpPr>
          <p:spPr>
            <a:xfrm>
              <a:off x="2465050" y="2594650"/>
              <a:ext cx="38875" cy="269450"/>
            </a:xfrm>
            <a:custGeom>
              <a:rect b="b" l="l" r="r" t="t"/>
              <a:pathLst>
                <a:path extrusionOk="0" h="10778" w="1555">
                  <a:moveTo>
                    <a:pt x="251" y="0"/>
                  </a:moveTo>
                  <a:cubicBezTo>
                    <a:pt x="527" y="1228"/>
                    <a:pt x="828" y="2907"/>
                    <a:pt x="828" y="4386"/>
                  </a:cubicBezTo>
                  <a:cubicBezTo>
                    <a:pt x="878" y="7068"/>
                    <a:pt x="201" y="9173"/>
                    <a:pt x="1" y="10602"/>
                  </a:cubicBezTo>
                  <a:cubicBezTo>
                    <a:pt x="251" y="10677"/>
                    <a:pt x="477" y="10752"/>
                    <a:pt x="552" y="10777"/>
                  </a:cubicBezTo>
                  <a:cubicBezTo>
                    <a:pt x="552" y="10777"/>
                    <a:pt x="1555" y="6567"/>
                    <a:pt x="1555" y="4511"/>
                  </a:cubicBezTo>
                  <a:cubicBezTo>
                    <a:pt x="1555" y="2481"/>
                    <a:pt x="1279" y="1153"/>
                    <a:pt x="577" y="326"/>
                  </a:cubicBezTo>
                  <a:cubicBezTo>
                    <a:pt x="502" y="251"/>
                    <a:pt x="402" y="151"/>
                    <a:pt x="251"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5"/>
            <p:cNvSpPr/>
            <p:nvPr/>
          </p:nvSpPr>
          <p:spPr>
            <a:xfrm>
              <a:off x="2289625" y="2556325"/>
              <a:ext cx="149150" cy="272050"/>
            </a:xfrm>
            <a:custGeom>
              <a:rect b="b" l="l" r="r" t="t"/>
              <a:pathLst>
                <a:path extrusionOk="0" h="10882" w="5966">
                  <a:moveTo>
                    <a:pt x="586" y="1"/>
                  </a:moveTo>
                  <a:cubicBezTo>
                    <a:pt x="581" y="1"/>
                    <a:pt x="578" y="2"/>
                    <a:pt x="577" y="4"/>
                  </a:cubicBezTo>
                  <a:cubicBezTo>
                    <a:pt x="526" y="80"/>
                    <a:pt x="1128" y="1709"/>
                    <a:pt x="1253" y="3112"/>
                  </a:cubicBezTo>
                  <a:cubicBezTo>
                    <a:pt x="1354" y="4516"/>
                    <a:pt x="0" y="5593"/>
                    <a:pt x="0" y="5593"/>
                  </a:cubicBezTo>
                  <a:cubicBezTo>
                    <a:pt x="1028" y="5343"/>
                    <a:pt x="1654" y="4516"/>
                    <a:pt x="1654" y="4516"/>
                  </a:cubicBezTo>
                  <a:lnTo>
                    <a:pt x="1654" y="4516"/>
                  </a:lnTo>
                  <a:cubicBezTo>
                    <a:pt x="1654" y="4516"/>
                    <a:pt x="1554" y="5243"/>
                    <a:pt x="2055" y="6872"/>
                  </a:cubicBezTo>
                  <a:cubicBezTo>
                    <a:pt x="2531" y="8325"/>
                    <a:pt x="3158" y="10004"/>
                    <a:pt x="3509" y="10882"/>
                  </a:cubicBezTo>
                  <a:cubicBezTo>
                    <a:pt x="4211" y="10405"/>
                    <a:pt x="4562" y="10055"/>
                    <a:pt x="4562" y="10055"/>
                  </a:cubicBezTo>
                  <a:cubicBezTo>
                    <a:pt x="4562" y="10055"/>
                    <a:pt x="3434" y="8024"/>
                    <a:pt x="3058" y="7047"/>
                  </a:cubicBezTo>
                  <a:cubicBezTo>
                    <a:pt x="2682" y="6070"/>
                    <a:pt x="2105" y="4065"/>
                    <a:pt x="1980" y="3563"/>
                  </a:cubicBezTo>
                  <a:cubicBezTo>
                    <a:pt x="1855" y="3062"/>
                    <a:pt x="1805" y="1959"/>
                    <a:pt x="1805" y="1959"/>
                  </a:cubicBezTo>
                  <a:lnTo>
                    <a:pt x="1805" y="1959"/>
                  </a:lnTo>
                  <a:cubicBezTo>
                    <a:pt x="1805" y="1959"/>
                    <a:pt x="4537" y="3413"/>
                    <a:pt x="4787" y="3664"/>
                  </a:cubicBezTo>
                  <a:cubicBezTo>
                    <a:pt x="4787" y="3664"/>
                    <a:pt x="5339" y="6019"/>
                    <a:pt x="5564" y="7598"/>
                  </a:cubicBezTo>
                  <a:cubicBezTo>
                    <a:pt x="5689" y="8576"/>
                    <a:pt x="5714" y="9879"/>
                    <a:pt x="5689" y="10756"/>
                  </a:cubicBezTo>
                  <a:cubicBezTo>
                    <a:pt x="5689" y="10756"/>
                    <a:pt x="5965" y="4290"/>
                    <a:pt x="5213" y="3112"/>
                  </a:cubicBezTo>
                  <a:cubicBezTo>
                    <a:pt x="4479" y="1986"/>
                    <a:pt x="806" y="1"/>
                    <a:pt x="586" y="1"/>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5"/>
            <p:cNvSpPr/>
            <p:nvPr/>
          </p:nvSpPr>
          <p:spPr>
            <a:xfrm>
              <a:off x="1974450" y="2251700"/>
              <a:ext cx="297650" cy="341000"/>
            </a:xfrm>
            <a:custGeom>
              <a:rect b="b" l="l" r="r" t="t"/>
              <a:pathLst>
                <a:path extrusionOk="0" h="13640" w="11906">
                  <a:moveTo>
                    <a:pt x="3779" y="1"/>
                  </a:moveTo>
                  <a:cubicBezTo>
                    <a:pt x="3442" y="1"/>
                    <a:pt x="3108" y="51"/>
                    <a:pt x="2783" y="159"/>
                  </a:cubicBezTo>
                  <a:cubicBezTo>
                    <a:pt x="2482" y="259"/>
                    <a:pt x="2181" y="410"/>
                    <a:pt x="1905" y="635"/>
                  </a:cubicBezTo>
                  <a:cubicBezTo>
                    <a:pt x="1179" y="1162"/>
                    <a:pt x="1" y="2365"/>
                    <a:pt x="351" y="4445"/>
                  </a:cubicBezTo>
                  <a:cubicBezTo>
                    <a:pt x="677" y="6500"/>
                    <a:pt x="1655" y="7753"/>
                    <a:pt x="1905" y="9407"/>
                  </a:cubicBezTo>
                  <a:cubicBezTo>
                    <a:pt x="2181" y="11062"/>
                    <a:pt x="1454" y="12415"/>
                    <a:pt x="2582" y="13117"/>
                  </a:cubicBezTo>
                  <a:cubicBezTo>
                    <a:pt x="2808" y="13267"/>
                    <a:pt x="3008" y="13367"/>
                    <a:pt x="3234" y="13468"/>
                  </a:cubicBezTo>
                  <a:cubicBezTo>
                    <a:pt x="3531" y="13578"/>
                    <a:pt x="3822" y="13639"/>
                    <a:pt x="4098" y="13639"/>
                  </a:cubicBezTo>
                  <a:cubicBezTo>
                    <a:pt x="4636" y="13639"/>
                    <a:pt x="5116" y="13405"/>
                    <a:pt x="5464" y="12841"/>
                  </a:cubicBezTo>
                  <a:cubicBezTo>
                    <a:pt x="5514" y="12791"/>
                    <a:pt x="5539" y="12741"/>
                    <a:pt x="5564" y="12691"/>
                  </a:cubicBezTo>
                  <a:cubicBezTo>
                    <a:pt x="5915" y="12014"/>
                    <a:pt x="6316" y="10711"/>
                    <a:pt x="6592" y="9683"/>
                  </a:cubicBezTo>
                  <a:cubicBezTo>
                    <a:pt x="6617" y="9633"/>
                    <a:pt x="6617" y="9583"/>
                    <a:pt x="6642" y="9533"/>
                  </a:cubicBezTo>
                  <a:cubicBezTo>
                    <a:pt x="6717" y="9282"/>
                    <a:pt x="6768" y="9031"/>
                    <a:pt x="6818" y="8806"/>
                  </a:cubicBezTo>
                  <a:lnTo>
                    <a:pt x="6818" y="8806"/>
                  </a:lnTo>
                  <a:cubicBezTo>
                    <a:pt x="6692" y="8931"/>
                    <a:pt x="6542" y="9031"/>
                    <a:pt x="6392" y="9132"/>
                  </a:cubicBezTo>
                  <a:cubicBezTo>
                    <a:pt x="6051" y="9302"/>
                    <a:pt x="5664" y="9403"/>
                    <a:pt x="5247" y="9403"/>
                  </a:cubicBezTo>
                  <a:cubicBezTo>
                    <a:pt x="5050" y="9403"/>
                    <a:pt x="4846" y="9380"/>
                    <a:pt x="4637" y="9332"/>
                  </a:cubicBezTo>
                  <a:cubicBezTo>
                    <a:pt x="4562" y="9332"/>
                    <a:pt x="4512" y="9307"/>
                    <a:pt x="4437" y="9282"/>
                  </a:cubicBezTo>
                  <a:cubicBezTo>
                    <a:pt x="3133" y="8956"/>
                    <a:pt x="2231" y="7954"/>
                    <a:pt x="1705" y="6550"/>
                  </a:cubicBezTo>
                  <a:cubicBezTo>
                    <a:pt x="1128" y="5046"/>
                    <a:pt x="1179" y="4570"/>
                    <a:pt x="1705" y="4495"/>
                  </a:cubicBezTo>
                  <a:cubicBezTo>
                    <a:pt x="2206" y="4395"/>
                    <a:pt x="2532" y="4194"/>
                    <a:pt x="3209" y="3593"/>
                  </a:cubicBezTo>
                  <a:cubicBezTo>
                    <a:pt x="3760" y="3117"/>
                    <a:pt x="3935" y="2415"/>
                    <a:pt x="4712" y="2290"/>
                  </a:cubicBezTo>
                  <a:lnTo>
                    <a:pt x="4762" y="2264"/>
                  </a:lnTo>
                  <a:cubicBezTo>
                    <a:pt x="4816" y="2259"/>
                    <a:pt x="4867" y="2256"/>
                    <a:pt x="4918" y="2256"/>
                  </a:cubicBezTo>
                  <a:cubicBezTo>
                    <a:pt x="5583" y="2256"/>
                    <a:pt x="6049" y="2720"/>
                    <a:pt x="6818" y="3768"/>
                  </a:cubicBezTo>
                  <a:cubicBezTo>
                    <a:pt x="7394" y="4545"/>
                    <a:pt x="7544" y="5297"/>
                    <a:pt x="7544" y="6124"/>
                  </a:cubicBezTo>
                  <a:cubicBezTo>
                    <a:pt x="7544" y="6525"/>
                    <a:pt x="7519" y="6976"/>
                    <a:pt x="7469" y="7427"/>
                  </a:cubicBezTo>
                  <a:cubicBezTo>
                    <a:pt x="7469" y="7427"/>
                    <a:pt x="7469" y="8254"/>
                    <a:pt x="7895" y="8981"/>
                  </a:cubicBezTo>
                  <a:cubicBezTo>
                    <a:pt x="8171" y="9457"/>
                    <a:pt x="8597" y="9884"/>
                    <a:pt x="9349" y="10034"/>
                  </a:cubicBezTo>
                  <a:cubicBezTo>
                    <a:pt x="9527" y="10065"/>
                    <a:pt x="9697" y="10079"/>
                    <a:pt x="9856" y="10079"/>
                  </a:cubicBezTo>
                  <a:cubicBezTo>
                    <a:pt x="10077" y="10079"/>
                    <a:pt x="10277" y="10053"/>
                    <a:pt x="10452" y="10009"/>
                  </a:cubicBezTo>
                  <a:cubicBezTo>
                    <a:pt x="11404" y="9733"/>
                    <a:pt x="11855" y="8856"/>
                    <a:pt x="11880" y="8204"/>
                  </a:cubicBezTo>
                  <a:cubicBezTo>
                    <a:pt x="11905" y="8104"/>
                    <a:pt x="11905" y="8029"/>
                    <a:pt x="11880" y="7954"/>
                  </a:cubicBezTo>
                  <a:cubicBezTo>
                    <a:pt x="11755" y="7102"/>
                    <a:pt x="11529" y="6676"/>
                    <a:pt x="10502" y="5698"/>
                  </a:cubicBezTo>
                  <a:cubicBezTo>
                    <a:pt x="9499" y="4746"/>
                    <a:pt x="8572" y="3242"/>
                    <a:pt x="7269" y="1738"/>
                  </a:cubicBezTo>
                  <a:cubicBezTo>
                    <a:pt x="6393" y="743"/>
                    <a:pt x="5075" y="1"/>
                    <a:pt x="3779"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5"/>
            <p:cNvSpPr/>
            <p:nvPr/>
          </p:nvSpPr>
          <p:spPr>
            <a:xfrm>
              <a:off x="2085350" y="2479975"/>
              <a:ext cx="53925" cy="92750"/>
            </a:xfrm>
            <a:custGeom>
              <a:rect b="b" l="l" r="r" t="t"/>
              <a:pathLst>
                <a:path extrusionOk="0" h="3710" w="2157">
                  <a:moveTo>
                    <a:pt x="1956" y="1"/>
                  </a:moveTo>
                  <a:cubicBezTo>
                    <a:pt x="1615" y="171"/>
                    <a:pt x="1228" y="272"/>
                    <a:pt x="811" y="272"/>
                  </a:cubicBezTo>
                  <a:cubicBezTo>
                    <a:pt x="614" y="272"/>
                    <a:pt x="410" y="249"/>
                    <a:pt x="201" y="201"/>
                  </a:cubicBezTo>
                  <a:cubicBezTo>
                    <a:pt x="126" y="201"/>
                    <a:pt x="76" y="176"/>
                    <a:pt x="1" y="151"/>
                  </a:cubicBezTo>
                  <a:lnTo>
                    <a:pt x="1" y="151"/>
                  </a:lnTo>
                  <a:cubicBezTo>
                    <a:pt x="326" y="552"/>
                    <a:pt x="577" y="1003"/>
                    <a:pt x="727" y="1504"/>
                  </a:cubicBezTo>
                  <a:cubicBezTo>
                    <a:pt x="978" y="2507"/>
                    <a:pt x="1028" y="3234"/>
                    <a:pt x="1028" y="3710"/>
                  </a:cubicBezTo>
                  <a:cubicBezTo>
                    <a:pt x="1078" y="3660"/>
                    <a:pt x="1103" y="3610"/>
                    <a:pt x="1128" y="3560"/>
                  </a:cubicBezTo>
                  <a:cubicBezTo>
                    <a:pt x="1479" y="2883"/>
                    <a:pt x="1880" y="1580"/>
                    <a:pt x="2156" y="552"/>
                  </a:cubicBezTo>
                  <a:cubicBezTo>
                    <a:pt x="2106" y="326"/>
                    <a:pt x="2031" y="151"/>
                    <a:pt x="1956" y="1"/>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5"/>
            <p:cNvSpPr/>
            <p:nvPr/>
          </p:nvSpPr>
          <p:spPr>
            <a:xfrm>
              <a:off x="2044000" y="2251700"/>
              <a:ext cx="228100" cy="250225"/>
            </a:xfrm>
            <a:custGeom>
              <a:rect b="b" l="l" r="r" t="t"/>
              <a:pathLst>
                <a:path extrusionOk="0" h="10009" w="9124">
                  <a:moveTo>
                    <a:pt x="997" y="1"/>
                  </a:moveTo>
                  <a:cubicBezTo>
                    <a:pt x="660" y="1"/>
                    <a:pt x="326" y="51"/>
                    <a:pt x="1" y="159"/>
                  </a:cubicBezTo>
                  <a:cubicBezTo>
                    <a:pt x="853" y="660"/>
                    <a:pt x="1579" y="1362"/>
                    <a:pt x="1980" y="2264"/>
                  </a:cubicBezTo>
                  <a:cubicBezTo>
                    <a:pt x="2034" y="2259"/>
                    <a:pt x="2085" y="2256"/>
                    <a:pt x="2136" y="2256"/>
                  </a:cubicBezTo>
                  <a:cubicBezTo>
                    <a:pt x="2801" y="2256"/>
                    <a:pt x="3267" y="2720"/>
                    <a:pt x="4036" y="3768"/>
                  </a:cubicBezTo>
                  <a:cubicBezTo>
                    <a:pt x="4612" y="4545"/>
                    <a:pt x="4762" y="5297"/>
                    <a:pt x="4762" y="6124"/>
                  </a:cubicBezTo>
                  <a:cubicBezTo>
                    <a:pt x="5464" y="7803"/>
                    <a:pt x="6467" y="9783"/>
                    <a:pt x="7670" y="10009"/>
                  </a:cubicBezTo>
                  <a:cubicBezTo>
                    <a:pt x="8622" y="9733"/>
                    <a:pt x="9073" y="8856"/>
                    <a:pt x="9098" y="8204"/>
                  </a:cubicBezTo>
                  <a:cubicBezTo>
                    <a:pt x="9123" y="8104"/>
                    <a:pt x="9123" y="8029"/>
                    <a:pt x="9098" y="7954"/>
                  </a:cubicBezTo>
                  <a:cubicBezTo>
                    <a:pt x="8973" y="7102"/>
                    <a:pt x="8747" y="6676"/>
                    <a:pt x="7720" y="5698"/>
                  </a:cubicBezTo>
                  <a:cubicBezTo>
                    <a:pt x="6717" y="4746"/>
                    <a:pt x="5790" y="3242"/>
                    <a:pt x="4487" y="1738"/>
                  </a:cubicBezTo>
                  <a:cubicBezTo>
                    <a:pt x="3611" y="743"/>
                    <a:pt x="2293" y="1"/>
                    <a:pt x="997" y="1"/>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5"/>
            <p:cNvSpPr/>
            <p:nvPr/>
          </p:nvSpPr>
          <p:spPr>
            <a:xfrm>
              <a:off x="2107275" y="2443000"/>
              <a:ext cx="62075" cy="69625"/>
            </a:xfrm>
            <a:custGeom>
              <a:rect b="b" l="l" r="r" t="t"/>
              <a:pathLst>
                <a:path extrusionOk="0" h="2785" w="2483">
                  <a:moveTo>
                    <a:pt x="2131" y="1"/>
                  </a:moveTo>
                  <a:cubicBezTo>
                    <a:pt x="2031" y="327"/>
                    <a:pt x="1881" y="602"/>
                    <a:pt x="1655" y="853"/>
                  </a:cubicBezTo>
                  <a:cubicBezTo>
                    <a:pt x="1254" y="1304"/>
                    <a:pt x="678" y="1580"/>
                    <a:pt x="1" y="1630"/>
                  </a:cubicBezTo>
                  <a:cubicBezTo>
                    <a:pt x="126" y="1730"/>
                    <a:pt x="302" y="1881"/>
                    <a:pt x="452" y="2031"/>
                  </a:cubicBezTo>
                  <a:cubicBezTo>
                    <a:pt x="865" y="2396"/>
                    <a:pt x="1349" y="2784"/>
                    <a:pt x="1790" y="2784"/>
                  </a:cubicBezTo>
                  <a:cubicBezTo>
                    <a:pt x="1803" y="2784"/>
                    <a:pt x="1817" y="2784"/>
                    <a:pt x="1830" y="2783"/>
                  </a:cubicBezTo>
                  <a:cubicBezTo>
                    <a:pt x="1981" y="2758"/>
                    <a:pt x="2106" y="2708"/>
                    <a:pt x="2231" y="2607"/>
                  </a:cubicBezTo>
                  <a:cubicBezTo>
                    <a:pt x="2457" y="2382"/>
                    <a:pt x="2482" y="1881"/>
                    <a:pt x="2432" y="1379"/>
                  </a:cubicBezTo>
                  <a:cubicBezTo>
                    <a:pt x="2382" y="903"/>
                    <a:pt x="2231" y="377"/>
                    <a:pt x="2131"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5"/>
            <p:cNvSpPr/>
            <p:nvPr/>
          </p:nvSpPr>
          <p:spPr>
            <a:xfrm>
              <a:off x="2107275" y="2443000"/>
              <a:ext cx="60800" cy="50800"/>
            </a:xfrm>
            <a:custGeom>
              <a:rect b="b" l="l" r="r" t="t"/>
              <a:pathLst>
                <a:path extrusionOk="0" h="2032" w="2432">
                  <a:moveTo>
                    <a:pt x="2131" y="1"/>
                  </a:moveTo>
                  <a:cubicBezTo>
                    <a:pt x="2031" y="327"/>
                    <a:pt x="1881" y="602"/>
                    <a:pt x="1655" y="853"/>
                  </a:cubicBezTo>
                  <a:cubicBezTo>
                    <a:pt x="1254" y="1304"/>
                    <a:pt x="678" y="1580"/>
                    <a:pt x="1" y="1630"/>
                  </a:cubicBezTo>
                  <a:cubicBezTo>
                    <a:pt x="126" y="1730"/>
                    <a:pt x="302" y="1881"/>
                    <a:pt x="452" y="2031"/>
                  </a:cubicBezTo>
                  <a:cubicBezTo>
                    <a:pt x="928" y="1956"/>
                    <a:pt x="1856" y="1831"/>
                    <a:pt x="2432" y="1379"/>
                  </a:cubicBezTo>
                  <a:cubicBezTo>
                    <a:pt x="2382" y="903"/>
                    <a:pt x="2231" y="377"/>
                    <a:pt x="2131"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5"/>
            <p:cNvSpPr/>
            <p:nvPr/>
          </p:nvSpPr>
          <p:spPr>
            <a:xfrm>
              <a:off x="1909925" y="3548275"/>
              <a:ext cx="102775" cy="82750"/>
            </a:xfrm>
            <a:custGeom>
              <a:rect b="b" l="l" r="r" t="t"/>
              <a:pathLst>
                <a:path extrusionOk="0" h="3310" w="4111">
                  <a:moveTo>
                    <a:pt x="0" y="1"/>
                  </a:moveTo>
                  <a:cubicBezTo>
                    <a:pt x="677" y="1254"/>
                    <a:pt x="2531" y="3309"/>
                    <a:pt x="2531" y="3309"/>
                  </a:cubicBezTo>
                  <a:lnTo>
                    <a:pt x="4110" y="3309"/>
                  </a:lnTo>
                  <a:cubicBezTo>
                    <a:pt x="3960" y="2332"/>
                    <a:pt x="3935" y="1354"/>
                    <a:pt x="4010" y="327"/>
                  </a:cubicBezTo>
                  <a:lnTo>
                    <a:pt x="4010" y="327"/>
                  </a:lnTo>
                  <a:cubicBezTo>
                    <a:pt x="3694" y="346"/>
                    <a:pt x="3393" y="354"/>
                    <a:pt x="3108" y="354"/>
                  </a:cubicBezTo>
                  <a:cubicBezTo>
                    <a:pt x="2646" y="354"/>
                    <a:pt x="2226" y="332"/>
                    <a:pt x="1855" y="301"/>
                  </a:cubicBezTo>
                  <a:cubicBezTo>
                    <a:pt x="978" y="201"/>
                    <a:pt x="351" y="76"/>
                    <a:pt x="50"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5"/>
            <p:cNvSpPr/>
            <p:nvPr/>
          </p:nvSpPr>
          <p:spPr>
            <a:xfrm>
              <a:off x="2087850" y="3521350"/>
              <a:ext cx="78975" cy="109675"/>
            </a:xfrm>
            <a:custGeom>
              <a:rect b="b" l="l" r="r" t="t"/>
              <a:pathLst>
                <a:path extrusionOk="0" h="4387" w="3159">
                  <a:moveTo>
                    <a:pt x="2983" y="0"/>
                  </a:moveTo>
                  <a:cubicBezTo>
                    <a:pt x="2507" y="226"/>
                    <a:pt x="1931" y="476"/>
                    <a:pt x="1229" y="677"/>
                  </a:cubicBezTo>
                  <a:cubicBezTo>
                    <a:pt x="853" y="802"/>
                    <a:pt x="452" y="902"/>
                    <a:pt x="1" y="1003"/>
                  </a:cubicBezTo>
                  <a:cubicBezTo>
                    <a:pt x="226" y="2932"/>
                    <a:pt x="1580" y="4386"/>
                    <a:pt x="1580" y="4386"/>
                  </a:cubicBezTo>
                  <a:lnTo>
                    <a:pt x="3159" y="4386"/>
                  </a:lnTo>
                  <a:cubicBezTo>
                    <a:pt x="3159" y="4386"/>
                    <a:pt x="3008" y="1103"/>
                    <a:pt x="2983"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5"/>
            <p:cNvSpPr/>
            <p:nvPr/>
          </p:nvSpPr>
          <p:spPr>
            <a:xfrm>
              <a:off x="1909925" y="3548275"/>
              <a:ext cx="72700" cy="82750"/>
            </a:xfrm>
            <a:custGeom>
              <a:rect b="b" l="l" r="r" t="t"/>
              <a:pathLst>
                <a:path extrusionOk="0" h="3310" w="2908">
                  <a:moveTo>
                    <a:pt x="0" y="1"/>
                  </a:moveTo>
                  <a:cubicBezTo>
                    <a:pt x="677" y="1254"/>
                    <a:pt x="2531" y="3309"/>
                    <a:pt x="2531" y="3309"/>
                  </a:cubicBezTo>
                  <a:lnTo>
                    <a:pt x="2907" y="3309"/>
                  </a:lnTo>
                  <a:cubicBezTo>
                    <a:pt x="2632" y="2557"/>
                    <a:pt x="2181" y="1304"/>
                    <a:pt x="1855" y="301"/>
                  </a:cubicBezTo>
                  <a:cubicBezTo>
                    <a:pt x="978" y="201"/>
                    <a:pt x="351" y="76"/>
                    <a:pt x="50"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5"/>
            <p:cNvSpPr/>
            <p:nvPr/>
          </p:nvSpPr>
          <p:spPr>
            <a:xfrm>
              <a:off x="2087850" y="3538250"/>
              <a:ext cx="50775" cy="92775"/>
            </a:xfrm>
            <a:custGeom>
              <a:rect b="b" l="l" r="r" t="t"/>
              <a:pathLst>
                <a:path extrusionOk="0" h="3711" w="2031">
                  <a:moveTo>
                    <a:pt x="1229" y="1"/>
                  </a:moveTo>
                  <a:cubicBezTo>
                    <a:pt x="853" y="126"/>
                    <a:pt x="452" y="226"/>
                    <a:pt x="1" y="327"/>
                  </a:cubicBezTo>
                  <a:cubicBezTo>
                    <a:pt x="226" y="2256"/>
                    <a:pt x="1580" y="3710"/>
                    <a:pt x="1580" y="3710"/>
                  </a:cubicBezTo>
                  <a:lnTo>
                    <a:pt x="2031" y="3710"/>
                  </a:lnTo>
                  <a:cubicBezTo>
                    <a:pt x="1630" y="2682"/>
                    <a:pt x="1304" y="928"/>
                    <a:pt x="1229"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5"/>
            <p:cNvSpPr/>
            <p:nvPr/>
          </p:nvSpPr>
          <p:spPr>
            <a:xfrm>
              <a:off x="2047125" y="3051025"/>
              <a:ext cx="89000" cy="215325"/>
            </a:xfrm>
            <a:custGeom>
              <a:rect b="b" l="l" r="r" t="t"/>
              <a:pathLst>
                <a:path extrusionOk="0" h="8613" w="3560">
                  <a:moveTo>
                    <a:pt x="346" y="1"/>
                  </a:moveTo>
                  <a:cubicBezTo>
                    <a:pt x="314" y="1"/>
                    <a:pt x="282" y="6"/>
                    <a:pt x="251" y="16"/>
                  </a:cubicBezTo>
                  <a:cubicBezTo>
                    <a:pt x="76" y="91"/>
                    <a:pt x="1" y="267"/>
                    <a:pt x="51" y="442"/>
                  </a:cubicBezTo>
                  <a:lnTo>
                    <a:pt x="2908" y="8387"/>
                  </a:lnTo>
                  <a:cubicBezTo>
                    <a:pt x="2958" y="8512"/>
                    <a:pt x="3084" y="8612"/>
                    <a:pt x="3209" y="8612"/>
                  </a:cubicBezTo>
                  <a:lnTo>
                    <a:pt x="3334" y="8587"/>
                  </a:lnTo>
                  <a:cubicBezTo>
                    <a:pt x="3485" y="8537"/>
                    <a:pt x="3560" y="8337"/>
                    <a:pt x="3510" y="8186"/>
                  </a:cubicBezTo>
                  <a:lnTo>
                    <a:pt x="652" y="216"/>
                  </a:lnTo>
                  <a:cubicBezTo>
                    <a:pt x="593" y="77"/>
                    <a:pt x="469" y="1"/>
                    <a:pt x="346" y="1"/>
                  </a:cubicBezTo>
                  <a:close/>
                </a:path>
              </a:pathLst>
            </a:custGeom>
            <a:solidFill>
              <a:srgbClr val="FFEF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5"/>
            <p:cNvSpPr/>
            <p:nvPr/>
          </p:nvSpPr>
          <p:spPr>
            <a:xfrm>
              <a:off x="1515175" y="3027875"/>
              <a:ext cx="672950" cy="529075"/>
            </a:xfrm>
            <a:custGeom>
              <a:rect b="b" l="l" r="r" t="t"/>
              <a:pathLst>
                <a:path extrusionOk="0" h="21163" w="26918">
                  <a:moveTo>
                    <a:pt x="11385" y="1"/>
                  </a:moveTo>
                  <a:cubicBezTo>
                    <a:pt x="9678" y="1"/>
                    <a:pt x="7481" y="88"/>
                    <a:pt x="5915" y="466"/>
                  </a:cubicBezTo>
                  <a:lnTo>
                    <a:pt x="5840" y="466"/>
                  </a:lnTo>
                  <a:cubicBezTo>
                    <a:pt x="4863" y="716"/>
                    <a:pt x="3960" y="1017"/>
                    <a:pt x="3184" y="1368"/>
                  </a:cubicBezTo>
                  <a:cubicBezTo>
                    <a:pt x="1730" y="2020"/>
                    <a:pt x="652" y="2922"/>
                    <a:pt x="1" y="4150"/>
                  </a:cubicBezTo>
                  <a:cubicBezTo>
                    <a:pt x="1" y="4150"/>
                    <a:pt x="51" y="5453"/>
                    <a:pt x="1229" y="7032"/>
                  </a:cubicBezTo>
                  <a:cubicBezTo>
                    <a:pt x="2432" y="8611"/>
                    <a:pt x="4036" y="8486"/>
                    <a:pt x="6492" y="8987"/>
                  </a:cubicBezTo>
                  <a:cubicBezTo>
                    <a:pt x="8923" y="9488"/>
                    <a:pt x="12507" y="9564"/>
                    <a:pt x="12507" y="9564"/>
                  </a:cubicBezTo>
                  <a:cubicBezTo>
                    <a:pt x="12507" y="9564"/>
                    <a:pt x="12482" y="9990"/>
                    <a:pt x="12507" y="10716"/>
                  </a:cubicBezTo>
                  <a:cubicBezTo>
                    <a:pt x="12507" y="11669"/>
                    <a:pt x="12632" y="13122"/>
                    <a:pt x="13083" y="14802"/>
                  </a:cubicBezTo>
                  <a:cubicBezTo>
                    <a:pt x="13885" y="17759"/>
                    <a:pt x="15665" y="20767"/>
                    <a:pt x="15665" y="20767"/>
                  </a:cubicBezTo>
                  <a:cubicBezTo>
                    <a:pt x="15665" y="20767"/>
                    <a:pt x="15740" y="20792"/>
                    <a:pt x="15840" y="20817"/>
                  </a:cubicBezTo>
                  <a:cubicBezTo>
                    <a:pt x="16116" y="20867"/>
                    <a:pt x="16692" y="20992"/>
                    <a:pt x="17469" y="21067"/>
                  </a:cubicBezTo>
                  <a:cubicBezTo>
                    <a:pt x="17993" y="21122"/>
                    <a:pt x="18608" y="21163"/>
                    <a:pt x="19277" y="21163"/>
                  </a:cubicBezTo>
                  <a:cubicBezTo>
                    <a:pt x="19536" y="21163"/>
                    <a:pt x="19803" y="21157"/>
                    <a:pt x="20076" y="21143"/>
                  </a:cubicBezTo>
                  <a:cubicBezTo>
                    <a:pt x="20452" y="21117"/>
                    <a:pt x="20878" y="21092"/>
                    <a:pt x="21279" y="21042"/>
                  </a:cubicBezTo>
                  <a:cubicBezTo>
                    <a:pt x="21855" y="20942"/>
                    <a:pt x="22407" y="20842"/>
                    <a:pt x="22908" y="20742"/>
                  </a:cubicBezTo>
                  <a:cubicBezTo>
                    <a:pt x="24136" y="20466"/>
                    <a:pt x="25164" y="20115"/>
                    <a:pt x="25890" y="19739"/>
                  </a:cubicBezTo>
                  <a:cubicBezTo>
                    <a:pt x="26417" y="19438"/>
                    <a:pt x="26768" y="19138"/>
                    <a:pt x="26918" y="18862"/>
                  </a:cubicBezTo>
                  <a:cubicBezTo>
                    <a:pt x="26918" y="18862"/>
                    <a:pt x="25665" y="12646"/>
                    <a:pt x="25239" y="9965"/>
                  </a:cubicBezTo>
                  <a:cubicBezTo>
                    <a:pt x="25088" y="8862"/>
                    <a:pt x="25013" y="7734"/>
                    <a:pt x="24888" y="6731"/>
                  </a:cubicBezTo>
                  <a:cubicBezTo>
                    <a:pt x="24738" y="5278"/>
                    <a:pt x="24537" y="4075"/>
                    <a:pt x="23935" y="3548"/>
                  </a:cubicBezTo>
                  <a:cubicBezTo>
                    <a:pt x="23384" y="3072"/>
                    <a:pt x="22682" y="2621"/>
                    <a:pt x="21705" y="2195"/>
                  </a:cubicBezTo>
                  <a:cubicBezTo>
                    <a:pt x="20828" y="1819"/>
                    <a:pt x="19725" y="1493"/>
                    <a:pt x="18321" y="1168"/>
                  </a:cubicBezTo>
                  <a:cubicBezTo>
                    <a:pt x="15389" y="541"/>
                    <a:pt x="13986" y="65"/>
                    <a:pt x="13986" y="65"/>
                  </a:cubicBezTo>
                  <a:cubicBezTo>
                    <a:pt x="13951" y="65"/>
                    <a:pt x="12848" y="1"/>
                    <a:pt x="11385"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5"/>
            <p:cNvSpPr/>
            <p:nvPr/>
          </p:nvSpPr>
          <p:spPr>
            <a:xfrm>
              <a:off x="1827825" y="3196150"/>
              <a:ext cx="360300" cy="360800"/>
            </a:xfrm>
            <a:custGeom>
              <a:rect b="b" l="l" r="r" t="t"/>
              <a:pathLst>
                <a:path extrusionOk="0" h="14432" w="14412">
                  <a:moveTo>
                    <a:pt x="12382" y="0"/>
                  </a:moveTo>
                  <a:cubicBezTo>
                    <a:pt x="10700" y="2125"/>
                    <a:pt x="8647" y="4093"/>
                    <a:pt x="2616" y="4093"/>
                  </a:cubicBezTo>
                  <a:cubicBezTo>
                    <a:pt x="1817" y="4093"/>
                    <a:pt x="948" y="4059"/>
                    <a:pt x="1" y="3985"/>
                  </a:cubicBezTo>
                  <a:lnTo>
                    <a:pt x="1" y="3985"/>
                  </a:lnTo>
                  <a:cubicBezTo>
                    <a:pt x="1" y="4938"/>
                    <a:pt x="126" y="6391"/>
                    <a:pt x="577" y="8071"/>
                  </a:cubicBezTo>
                  <a:cubicBezTo>
                    <a:pt x="1379" y="11028"/>
                    <a:pt x="3159" y="14036"/>
                    <a:pt x="3159" y="14036"/>
                  </a:cubicBezTo>
                  <a:cubicBezTo>
                    <a:pt x="3159" y="14036"/>
                    <a:pt x="3234" y="14061"/>
                    <a:pt x="3334" y="14086"/>
                  </a:cubicBezTo>
                  <a:cubicBezTo>
                    <a:pt x="3610" y="14136"/>
                    <a:pt x="4186" y="14261"/>
                    <a:pt x="4963" y="14336"/>
                  </a:cubicBezTo>
                  <a:cubicBezTo>
                    <a:pt x="5487" y="14391"/>
                    <a:pt x="6102" y="14432"/>
                    <a:pt x="6771" y="14432"/>
                  </a:cubicBezTo>
                  <a:cubicBezTo>
                    <a:pt x="7030" y="14432"/>
                    <a:pt x="7297" y="14426"/>
                    <a:pt x="7570" y="14412"/>
                  </a:cubicBezTo>
                  <a:cubicBezTo>
                    <a:pt x="7946" y="14386"/>
                    <a:pt x="8372" y="14361"/>
                    <a:pt x="8773" y="14311"/>
                  </a:cubicBezTo>
                  <a:cubicBezTo>
                    <a:pt x="9349" y="14211"/>
                    <a:pt x="9901" y="14111"/>
                    <a:pt x="10402" y="14011"/>
                  </a:cubicBezTo>
                  <a:cubicBezTo>
                    <a:pt x="11630" y="13735"/>
                    <a:pt x="12658" y="13384"/>
                    <a:pt x="13384" y="13008"/>
                  </a:cubicBezTo>
                  <a:cubicBezTo>
                    <a:pt x="13911" y="12707"/>
                    <a:pt x="14262" y="12407"/>
                    <a:pt x="14412" y="12131"/>
                  </a:cubicBezTo>
                  <a:cubicBezTo>
                    <a:pt x="14412" y="12131"/>
                    <a:pt x="13159" y="5915"/>
                    <a:pt x="12733" y="3234"/>
                  </a:cubicBezTo>
                  <a:cubicBezTo>
                    <a:pt x="12582" y="2131"/>
                    <a:pt x="12507" y="1003"/>
                    <a:pt x="12382" y="0"/>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5"/>
            <p:cNvSpPr/>
            <p:nvPr/>
          </p:nvSpPr>
          <p:spPr>
            <a:xfrm>
              <a:off x="1661175" y="3027875"/>
              <a:ext cx="396625" cy="99375"/>
            </a:xfrm>
            <a:custGeom>
              <a:rect b="b" l="l" r="r" t="t"/>
              <a:pathLst>
                <a:path extrusionOk="0" h="3975" w="15865">
                  <a:moveTo>
                    <a:pt x="5545" y="1"/>
                  </a:moveTo>
                  <a:cubicBezTo>
                    <a:pt x="3838" y="1"/>
                    <a:pt x="1641" y="88"/>
                    <a:pt x="75" y="466"/>
                  </a:cubicBezTo>
                  <a:lnTo>
                    <a:pt x="0" y="466"/>
                  </a:lnTo>
                  <a:lnTo>
                    <a:pt x="151" y="1017"/>
                  </a:lnTo>
                  <a:lnTo>
                    <a:pt x="6015" y="3975"/>
                  </a:lnTo>
                  <a:lnTo>
                    <a:pt x="15865" y="2195"/>
                  </a:lnTo>
                  <a:cubicBezTo>
                    <a:pt x="14988" y="1819"/>
                    <a:pt x="13885" y="1493"/>
                    <a:pt x="12481" y="1168"/>
                  </a:cubicBezTo>
                  <a:cubicBezTo>
                    <a:pt x="9549" y="541"/>
                    <a:pt x="8146" y="65"/>
                    <a:pt x="8146" y="65"/>
                  </a:cubicBezTo>
                  <a:cubicBezTo>
                    <a:pt x="8111" y="65"/>
                    <a:pt x="7008" y="1"/>
                    <a:pt x="5545" y="1"/>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5"/>
            <p:cNvSpPr/>
            <p:nvPr/>
          </p:nvSpPr>
          <p:spPr>
            <a:xfrm>
              <a:off x="1515175" y="3062075"/>
              <a:ext cx="436750" cy="492500"/>
            </a:xfrm>
            <a:custGeom>
              <a:rect b="b" l="l" r="r" t="t"/>
              <a:pathLst>
                <a:path extrusionOk="0" h="19700" w="17470">
                  <a:moveTo>
                    <a:pt x="3184" y="0"/>
                  </a:moveTo>
                  <a:cubicBezTo>
                    <a:pt x="1730" y="652"/>
                    <a:pt x="652" y="1554"/>
                    <a:pt x="1" y="2782"/>
                  </a:cubicBezTo>
                  <a:cubicBezTo>
                    <a:pt x="1" y="2782"/>
                    <a:pt x="51" y="4085"/>
                    <a:pt x="1229" y="5664"/>
                  </a:cubicBezTo>
                  <a:cubicBezTo>
                    <a:pt x="2432" y="7243"/>
                    <a:pt x="4036" y="7118"/>
                    <a:pt x="6492" y="7619"/>
                  </a:cubicBezTo>
                  <a:cubicBezTo>
                    <a:pt x="8923" y="8120"/>
                    <a:pt x="12507" y="8196"/>
                    <a:pt x="12507" y="8196"/>
                  </a:cubicBezTo>
                  <a:cubicBezTo>
                    <a:pt x="12507" y="8196"/>
                    <a:pt x="12306" y="10451"/>
                    <a:pt x="13083" y="13434"/>
                  </a:cubicBezTo>
                  <a:cubicBezTo>
                    <a:pt x="13885" y="16391"/>
                    <a:pt x="15665" y="19399"/>
                    <a:pt x="15665" y="19399"/>
                  </a:cubicBezTo>
                  <a:cubicBezTo>
                    <a:pt x="15665" y="19399"/>
                    <a:pt x="15740" y="19424"/>
                    <a:pt x="15840" y="19449"/>
                  </a:cubicBezTo>
                  <a:cubicBezTo>
                    <a:pt x="16116" y="19499"/>
                    <a:pt x="16692" y="19624"/>
                    <a:pt x="17469" y="19699"/>
                  </a:cubicBezTo>
                  <a:cubicBezTo>
                    <a:pt x="14011" y="14236"/>
                    <a:pt x="15665" y="5564"/>
                    <a:pt x="15665" y="5564"/>
                  </a:cubicBezTo>
                  <a:lnTo>
                    <a:pt x="15665" y="5564"/>
                  </a:lnTo>
                  <a:cubicBezTo>
                    <a:pt x="14887" y="5899"/>
                    <a:pt x="13875" y="6039"/>
                    <a:pt x="12789" y="6039"/>
                  </a:cubicBezTo>
                  <a:cubicBezTo>
                    <a:pt x="9812" y="6039"/>
                    <a:pt x="6279" y="4990"/>
                    <a:pt x="5489" y="4035"/>
                  </a:cubicBezTo>
                  <a:cubicBezTo>
                    <a:pt x="4462" y="2832"/>
                    <a:pt x="3559" y="1153"/>
                    <a:pt x="3184" y="0"/>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5"/>
            <p:cNvSpPr/>
            <p:nvPr/>
          </p:nvSpPr>
          <p:spPr>
            <a:xfrm>
              <a:off x="1447500" y="2630250"/>
              <a:ext cx="459300" cy="501375"/>
            </a:xfrm>
            <a:custGeom>
              <a:rect b="b" l="l" r="r" t="t"/>
              <a:pathLst>
                <a:path extrusionOk="0" h="20055" w="18372">
                  <a:moveTo>
                    <a:pt x="9843" y="0"/>
                  </a:moveTo>
                  <a:cubicBezTo>
                    <a:pt x="9755" y="0"/>
                    <a:pt x="9665" y="2"/>
                    <a:pt x="9575" y="5"/>
                  </a:cubicBezTo>
                  <a:cubicBezTo>
                    <a:pt x="8271" y="55"/>
                    <a:pt x="6943" y="331"/>
                    <a:pt x="5740" y="782"/>
                  </a:cubicBezTo>
                  <a:cubicBezTo>
                    <a:pt x="4111" y="1408"/>
                    <a:pt x="2708" y="2336"/>
                    <a:pt x="1830" y="3438"/>
                  </a:cubicBezTo>
                  <a:cubicBezTo>
                    <a:pt x="1605" y="3739"/>
                    <a:pt x="1379" y="4065"/>
                    <a:pt x="1229" y="4391"/>
                  </a:cubicBezTo>
                  <a:cubicBezTo>
                    <a:pt x="126" y="6797"/>
                    <a:pt x="1" y="9554"/>
                    <a:pt x="1" y="9554"/>
                  </a:cubicBezTo>
                  <a:cubicBezTo>
                    <a:pt x="1" y="9554"/>
                    <a:pt x="402" y="9629"/>
                    <a:pt x="853" y="9729"/>
                  </a:cubicBezTo>
                  <a:cubicBezTo>
                    <a:pt x="1429" y="9879"/>
                    <a:pt x="2131" y="10030"/>
                    <a:pt x="2206" y="10030"/>
                  </a:cubicBezTo>
                  <a:cubicBezTo>
                    <a:pt x="2231" y="10030"/>
                    <a:pt x="2281" y="10381"/>
                    <a:pt x="2357" y="10932"/>
                  </a:cubicBezTo>
                  <a:cubicBezTo>
                    <a:pt x="2532" y="12260"/>
                    <a:pt x="2758" y="14666"/>
                    <a:pt x="2758" y="14666"/>
                  </a:cubicBezTo>
                  <a:cubicBezTo>
                    <a:pt x="2457" y="16947"/>
                    <a:pt x="2708" y="20055"/>
                    <a:pt x="2708" y="20055"/>
                  </a:cubicBezTo>
                  <a:cubicBezTo>
                    <a:pt x="3359" y="18827"/>
                    <a:pt x="4437" y="17925"/>
                    <a:pt x="5891" y="17273"/>
                  </a:cubicBezTo>
                  <a:cubicBezTo>
                    <a:pt x="6693" y="16897"/>
                    <a:pt x="7620" y="16596"/>
                    <a:pt x="8622" y="16371"/>
                  </a:cubicBezTo>
                  <a:cubicBezTo>
                    <a:pt x="10188" y="15993"/>
                    <a:pt x="12385" y="15906"/>
                    <a:pt x="14092" y="15906"/>
                  </a:cubicBezTo>
                  <a:cubicBezTo>
                    <a:pt x="15555" y="15906"/>
                    <a:pt x="16658" y="15970"/>
                    <a:pt x="16693" y="15970"/>
                  </a:cubicBezTo>
                  <a:cubicBezTo>
                    <a:pt x="16768" y="15970"/>
                    <a:pt x="15214" y="12862"/>
                    <a:pt x="15214" y="12862"/>
                  </a:cubicBezTo>
                  <a:lnTo>
                    <a:pt x="14838" y="11859"/>
                  </a:lnTo>
                  <a:lnTo>
                    <a:pt x="14813" y="11759"/>
                  </a:lnTo>
                  <a:cubicBezTo>
                    <a:pt x="15063" y="11433"/>
                    <a:pt x="15264" y="11158"/>
                    <a:pt x="15414" y="10882"/>
                  </a:cubicBezTo>
                  <a:cubicBezTo>
                    <a:pt x="15665" y="10431"/>
                    <a:pt x="15740" y="10055"/>
                    <a:pt x="15740" y="9679"/>
                  </a:cubicBezTo>
                  <a:cubicBezTo>
                    <a:pt x="15740" y="9103"/>
                    <a:pt x="15239" y="8200"/>
                    <a:pt x="15239" y="8200"/>
                  </a:cubicBezTo>
                  <a:cubicBezTo>
                    <a:pt x="15464" y="8150"/>
                    <a:pt x="15715" y="8100"/>
                    <a:pt x="15991" y="8050"/>
                  </a:cubicBezTo>
                  <a:cubicBezTo>
                    <a:pt x="17119" y="7874"/>
                    <a:pt x="18372" y="7799"/>
                    <a:pt x="18372" y="7799"/>
                  </a:cubicBezTo>
                  <a:cubicBezTo>
                    <a:pt x="18372" y="7799"/>
                    <a:pt x="17645" y="4817"/>
                    <a:pt x="16768" y="3463"/>
                  </a:cubicBezTo>
                  <a:cubicBezTo>
                    <a:pt x="16241" y="2686"/>
                    <a:pt x="15114" y="1609"/>
                    <a:pt x="13535" y="857"/>
                  </a:cubicBezTo>
                  <a:cubicBezTo>
                    <a:pt x="12474" y="362"/>
                    <a:pt x="11237" y="0"/>
                    <a:pt x="9843" y="0"/>
                  </a:cubicBez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5"/>
            <p:cNvSpPr/>
            <p:nvPr/>
          </p:nvSpPr>
          <p:spPr>
            <a:xfrm>
              <a:off x="1447500" y="2716200"/>
              <a:ext cx="45775" cy="157300"/>
            </a:xfrm>
            <a:custGeom>
              <a:rect b="b" l="l" r="r" t="t"/>
              <a:pathLst>
                <a:path extrusionOk="0" h="6292" w="1831">
                  <a:moveTo>
                    <a:pt x="1830" y="0"/>
                  </a:moveTo>
                  <a:lnTo>
                    <a:pt x="1830" y="0"/>
                  </a:lnTo>
                  <a:cubicBezTo>
                    <a:pt x="1605" y="301"/>
                    <a:pt x="1379" y="627"/>
                    <a:pt x="1229" y="953"/>
                  </a:cubicBezTo>
                  <a:cubicBezTo>
                    <a:pt x="126" y="3359"/>
                    <a:pt x="1" y="6116"/>
                    <a:pt x="1" y="6116"/>
                  </a:cubicBezTo>
                  <a:cubicBezTo>
                    <a:pt x="1" y="6116"/>
                    <a:pt x="402" y="6191"/>
                    <a:pt x="853" y="6291"/>
                  </a:cubicBezTo>
                  <a:lnTo>
                    <a:pt x="1204" y="5740"/>
                  </a:lnTo>
                  <a:cubicBezTo>
                    <a:pt x="1329" y="4938"/>
                    <a:pt x="1580" y="1780"/>
                    <a:pt x="1830" y="0"/>
                  </a:cubicBezTo>
                  <a:close/>
                </a:path>
              </a:pathLst>
            </a:custGeom>
            <a:solidFill>
              <a:srgbClr val="E25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5"/>
            <p:cNvSpPr/>
            <p:nvPr/>
          </p:nvSpPr>
          <p:spPr>
            <a:xfrm>
              <a:off x="1506400" y="2764450"/>
              <a:ext cx="182350" cy="367175"/>
            </a:xfrm>
            <a:custGeom>
              <a:rect b="b" l="l" r="r" t="t"/>
              <a:pathLst>
                <a:path extrusionOk="0" h="14687" w="7294">
                  <a:moveTo>
                    <a:pt x="1705" y="0"/>
                  </a:moveTo>
                  <a:lnTo>
                    <a:pt x="1705" y="0"/>
                  </a:lnTo>
                  <a:cubicBezTo>
                    <a:pt x="1707" y="19"/>
                    <a:pt x="1713" y="46"/>
                    <a:pt x="1721" y="82"/>
                  </a:cubicBezTo>
                  <a:lnTo>
                    <a:pt x="1721" y="82"/>
                  </a:lnTo>
                  <a:cubicBezTo>
                    <a:pt x="1715" y="43"/>
                    <a:pt x="1710" y="16"/>
                    <a:pt x="1705" y="0"/>
                  </a:cubicBezTo>
                  <a:close/>
                  <a:moveTo>
                    <a:pt x="1721" y="82"/>
                  </a:moveTo>
                  <a:lnTo>
                    <a:pt x="1721" y="82"/>
                  </a:lnTo>
                  <a:cubicBezTo>
                    <a:pt x="1742" y="236"/>
                    <a:pt x="1770" y="581"/>
                    <a:pt x="1830" y="1178"/>
                  </a:cubicBezTo>
                  <a:cubicBezTo>
                    <a:pt x="1905" y="2030"/>
                    <a:pt x="1930" y="3810"/>
                    <a:pt x="1930" y="3810"/>
                  </a:cubicBezTo>
                  <a:cubicBezTo>
                    <a:pt x="1930" y="3810"/>
                    <a:pt x="681" y="4863"/>
                    <a:pt x="556" y="4863"/>
                  </a:cubicBezTo>
                  <a:cubicBezTo>
                    <a:pt x="554" y="4863"/>
                    <a:pt x="553" y="4863"/>
                    <a:pt x="552" y="4862"/>
                  </a:cubicBezTo>
                  <a:cubicBezTo>
                    <a:pt x="551" y="4861"/>
                    <a:pt x="550" y="4861"/>
                    <a:pt x="548" y="4861"/>
                  </a:cubicBezTo>
                  <a:cubicBezTo>
                    <a:pt x="508" y="4861"/>
                    <a:pt x="289" y="5132"/>
                    <a:pt x="1" y="5564"/>
                  </a:cubicBezTo>
                  <a:cubicBezTo>
                    <a:pt x="176" y="6892"/>
                    <a:pt x="402" y="9298"/>
                    <a:pt x="402" y="9298"/>
                  </a:cubicBezTo>
                  <a:cubicBezTo>
                    <a:pt x="101" y="11579"/>
                    <a:pt x="352" y="14687"/>
                    <a:pt x="352" y="14687"/>
                  </a:cubicBezTo>
                  <a:cubicBezTo>
                    <a:pt x="1003" y="13459"/>
                    <a:pt x="2081" y="12557"/>
                    <a:pt x="3535" y="11905"/>
                  </a:cubicBezTo>
                  <a:cubicBezTo>
                    <a:pt x="3359" y="11253"/>
                    <a:pt x="3008" y="9950"/>
                    <a:pt x="2983" y="8872"/>
                  </a:cubicBezTo>
                  <a:cubicBezTo>
                    <a:pt x="2933" y="7394"/>
                    <a:pt x="4111" y="6391"/>
                    <a:pt x="4111" y="6391"/>
                  </a:cubicBezTo>
                  <a:cubicBezTo>
                    <a:pt x="4687" y="6592"/>
                    <a:pt x="5233" y="6659"/>
                    <a:pt x="5705" y="6659"/>
                  </a:cubicBezTo>
                  <a:cubicBezTo>
                    <a:pt x="6648" y="6659"/>
                    <a:pt x="7294" y="6391"/>
                    <a:pt x="7294" y="6391"/>
                  </a:cubicBezTo>
                  <a:lnTo>
                    <a:pt x="7294" y="6391"/>
                  </a:lnTo>
                  <a:cubicBezTo>
                    <a:pt x="7104" y="6411"/>
                    <a:pt x="6918" y="6421"/>
                    <a:pt x="6735" y="6421"/>
                  </a:cubicBezTo>
                  <a:cubicBezTo>
                    <a:pt x="4604" y="6421"/>
                    <a:pt x="2996" y="5109"/>
                    <a:pt x="2557" y="3308"/>
                  </a:cubicBezTo>
                  <a:cubicBezTo>
                    <a:pt x="2148" y="1604"/>
                    <a:pt x="1801" y="435"/>
                    <a:pt x="1721" y="82"/>
                  </a:cubicBezTo>
                  <a:close/>
                </a:path>
              </a:pathLst>
            </a:custGeom>
            <a:solidFill>
              <a:srgbClr val="E25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5"/>
            <p:cNvSpPr/>
            <p:nvPr/>
          </p:nvSpPr>
          <p:spPr>
            <a:xfrm>
              <a:off x="1776450" y="2776350"/>
              <a:ext cx="70825" cy="151600"/>
            </a:xfrm>
            <a:custGeom>
              <a:rect b="b" l="l" r="r" t="t"/>
              <a:pathLst>
                <a:path extrusionOk="0" h="6064" w="2833">
                  <a:moveTo>
                    <a:pt x="1154" y="0"/>
                  </a:moveTo>
                  <a:cubicBezTo>
                    <a:pt x="1154" y="0"/>
                    <a:pt x="1780" y="1655"/>
                    <a:pt x="2081" y="2582"/>
                  </a:cubicBezTo>
                  <a:cubicBezTo>
                    <a:pt x="2407" y="3509"/>
                    <a:pt x="2106" y="5514"/>
                    <a:pt x="1" y="5915"/>
                  </a:cubicBezTo>
                  <a:cubicBezTo>
                    <a:pt x="1" y="5915"/>
                    <a:pt x="609" y="6063"/>
                    <a:pt x="1186" y="6063"/>
                  </a:cubicBezTo>
                  <a:cubicBezTo>
                    <a:pt x="1359" y="6063"/>
                    <a:pt x="1530" y="6050"/>
                    <a:pt x="1680" y="6015"/>
                  </a:cubicBezTo>
                  <a:lnTo>
                    <a:pt x="1655" y="5915"/>
                  </a:lnTo>
                  <a:cubicBezTo>
                    <a:pt x="1905" y="5589"/>
                    <a:pt x="2106" y="5314"/>
                    <a:pt x="2256" y="5038"/>
                  </a:cubicBezTo>
                  <a:cubicBezTo>
                    <a:pt x="2507" y="4587"/>
                    <a:pt x="2582" y="4211"/>
                    <a:pt x="2582" y="3835"/>
                  </a:cubicBezTo>
                  <a:cubicBezTo>
                    <a:pt x="2582" y="3259"/>
                    <a:pt x="2081" y="2356"/>
                    <a:pt x="2081" y="2356"/>
                  </a:cubicBezTo>
                  <a:cubicBezTo>
                    <a:pt x="2306" y="2306"/>
                    <a:pt x="2557" y="2256"/>
                    <a:pt x="2833" y="2206"/>
                  </a:cubicBezTo>
                  <a:cubicBezTo>
                    <a:pt x="2582" y="1554"/>
                    <a:pt x="1981" y="502"/>
                    <a:pt x="1154" y="0"/>
                  </a:cubicBezTo>
                  <a:close/>
                </a:path>
              </a:pathLst>
            </a:custGeom>
            <a:solidFill>
              <a:srgbClr val="E25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5"/>
            <p:cNvSpPr/>
            <p:nvPr/>
          </p:nvSpPr>
          <p:spPr>
            <a:xfrm>
              <a:off x="1591000" y="2630250"/>
              <a:ext cx="194875" cy="57150"/>
            </a:xfrm>
            <a:custGeom>
              <a:rect b="b" l="l" r="r" t="t"/>
              <a:pathLst>
                <a:path extrusionOk="0" h="2286" w="7795">
                  <a:moveTo>
                    <a:pt x="4103" y="0"/>
                  </a:moveTo>
                  <a:cubicBezTo>
                    <a:pt x="4015" y="0"/>
                    <a:pt x="3925" y="2"/>
                    <a:pt x="3835" y="5"/>
                  </a:cubicBezTo>
                  <a:cubicBezTo>
                    <a:pt x="2531" y="55"/>
                    <a:pt x="1203" y="331"/>
                    <a:pt x="0" y="782"/>
                  </a:cubicBezTo>
                  <a:cubicBezTo>
                    <a:pt x="652" y="1433"/>
                    <a:pt x="1880" y="2285"/>
                    <a:pt x="3935" y="2285"/>
                  </a:cubicBezTo>
                  <a:cubicBezTo>
                    <a:pt x="5915" y="2285"/>
                    <a:pt x="7143" y="1509"/>
                    <a:pt x="7795" y="857"/>
                  </a:cubicBezTo>
                  <a:cubicBezTo>
                    <a:pt x="6734" y="362"/>
                    <a:pt x="5497" y="0"/>
                    <a:pt x="4103" y="0"/>
                  </a:cubicBezTo>
                  <a:close/>
                </a:path>
              </a:pathLst>
            </a:custGeom>
            <a:solidFill>
              <a:srgbClr val="E25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5"/>
            <p:cNvSpPr/>
            <p:nvPr/>
          </p:nvSpPr>
          <p:spPr>
            <a:xfrm>
              <a:off x="2002650" y="2308425"/>
              <a:ext cx="163550" cy="178475"/>
            </a:xfrm>
            <a:custGeom>
              <a:rect b="b" l="l" r="r" t="t"/>
              <a:pathLst>
                <a:path extrusionOk="0" h="7139" w="6542">
                  <a:moveTo>
                    <a:pt x="3819" y="0"/>
                  </a:moveTo>
                  <a:cubicBezTo>
                    <a:pt x="3743" y="0"/>
                    <a:pt x="3665" y="7"/>
                    <a:pt x="3584" y="21"/>
                  </a:cubicBezTo>
                  <a:cubicBezTo>
                    <a:pt x="3459" y="21"/>
                    <a:pt x="3359" y="71"/>
                    <a:pt x="3259" y="96"/>
                  </a:cubicBezTo>
                  <a:cubicBezTo>
                    <a:pt x="2732" y="346"/>
                    <a:pt x="2557" y="923"/>
                    <a:pt x="2081" y="1324"/>
                  </a:cubicBezTo>
                  <a:cubicBezTo>
                    <a:pt x="1404" y="1925"/>
                    <a:pt x="1078" y="2126"/>
                    <a:pt x="577" y="2226"/>
                  </a:cubicBezTo>
                  <a:cubicBezTo>
                    <a:pt x="51" y="2301"/>
                    <a:pt x="0" y="2777"/>
                    <a:pt x="577" y="4281"/>
                  </a:cubicBezTo>
                  <a:cubicBezTo>
                    <a:pt x="1128" y="5760"/>
                    <a:pt x="2106" y="6787"/>
                    <a:pt x="3509" y="7088"/>
                  </a:cubicBezTo>
                  <a:cubicBezTo>
                    <a:pt x="3710" y="7113"/>
                    <a:pt x="3885" y="7138"/>
                    <a:pt x="4086" y="7138"/>
                  </a:cubicBezTo>
                  <a:cubicBezTo>
                    <a:pt x="4712" y="7138"/>
                    <a:pt x="5289" y="6938"/>
                    <a:pt x="5690" y="6537"/>
                  </a:cubicBezTo>
                  <a:cubicBezTo>
                    <a:pt x="5765" y="6487"/>
                    <a:pt x="5815" y="6412"/>
                    <a:pt x="5890" y="6336"/>
                  </a:cubicBezTo>
                  <a:cubicBezTo>
                    <a:pt x="6015" y="6186"/>
                    <a:pt x="6141" y="5985"/>
                    <a:pt x="6216" y="5785"/>
                  </a:cubicBezTo>
                  <a:cubicBezTo>
                    <a:pt x="6291" y="5584"/>
                    <a:pt x="6316" y="5384"/>
                    <a:pt x="6341" y="5158"/>
                  </a:cubicBezTo>
                  <a:cubicBezTo>
                    <a:pt x="6467" y="3730"/>
                    <a:pt x="6542" y="2677"/>
                    <a:pt x="5690" y="1499"/>
                  </a:cubicBezTo>
                  <a:cubicBezTo>
                    <a:pt x="4929" y="470"/>
                    <a:pt x="4448" y="0"/>
                    <a:pt x="3819"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5"/>
            <p:cNvSpPr/>
            <p:nvPr/>
          </p:nvSpPr>
          <p:spPr>
            <a:xfrm>
              <a:off x="2084100" y="2308425"/>
              <a:ext cx="82100" cy="158425"/>
            </a:xfrm>
            <a:custGeom>
              <a:rect b="b" l="l" r="r" t="t"/>
              <a:pathLst>
                <a:path extrusionOk="0" h="6337" w="3284">
                  <a:moveTo>
                    <a:pt x="561" y="0"/>
                  </a:moveTo>
                  <a:cubicBezTo>
                    <a:pt x="485" y="0"/>
                    <a:pt x="407" y="7"/>
                    <a:pt x="326" y="21"/>
                  </a:cubicBezTo>
                  <a:cubicBezTo>
                    <a:pt x="201" y="21"/>
                    <a:pt x="101" y="71"/>
                    <a:pt x="1" y="96"/>
                  </a:cubicBezTo>
                  <a:cubicBezTo>
                    <a:pt x="853" y="572"/>
                    <a:pt x="1605" y="1198"/>
                    <a:pt x="2231" y="2853"/>
                  </a:cubicBezTo>
                  <a:cubicBezTo>
                    <a:pt x="2757" y="4206"/>
                    <a:pt x="2682" y="5685"/>
                    <a:pt x="2632" y="6336"/>
                  </a:cubicBezTo>
                  <a:cubicBezTo>
                    <a:pt x="2757" y="6186"/>
                    <a:pt x="2883" y="5985"/>
                    <a:pt x="2958" y="5785"/>
                  </a:cubicBezTo>
                  <a:cubicBezTo>
                    <a:pt x="3033" y="5584"/>
                    <a:pt x="3058" y="5384"/>
                    <a:pt x="3083" y="5158"/>
                  </a:cubicBezTo>
                  <a:cubicBezTo>
                    <a:pt x="3209" y="3730"/>
                    <a:pt x="3284" y="2677"/>
                    <a:pt x="2432" y="1499"/>
                  </a:cubicBezTo>
                  <a:cubicBezTo>
                    <a:pt x="1671" y="470"/>
                    <a:pt x="1190" y="0"/>
                    <a:pt x="561"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5"/>
            <p:cNvSpPr/>
            <p:nvPr/>
          </p:nvSpPr>
          <p:spPr>
            <a:xfrm>
              <a:off x="1586600" y="2469350"/>
              <a:ext cx="198650" cy="191450"/>
            </a:xfrm>
            <a:custGeom>
              <a:rect b="b" l="l" r="r" t="t"/>
              <a:pathLst>
                <a:path extrusionOk="0" h="7658" w="7946">
                  <a:moveTo>
                    <a:pt x="6099" y="1"/>
                  </a:moveTo>
                  <a:cubicBezTo>
                    <a:pt x="6019" y="1"/>
                    <a:pt x="5991" y="25"/>
                    <a:pt x="5991" y="25"/>
                  </a:cubicBezTo>
                  <a:cubicBezTo>
                    <a:pt x="5991" y="25"/>
                    <a:pt x="5815" y="576"/>
                    <a:pt x="4813" y="726"/>
                  </a:cubicBezTo>
                  <a:cubicBezTo>
                    <a:pt x="4669" y="745"/>
                    <a:pt x="4538" y="753"/>
                    <a:pt x="4417" y="753"/>
                  </a:cubicBezTo>
                  <a:cubicBezTo>
                    <a:pt x="3740" y="753"/>
                    <a:pt x="3423" y="497"/>
                    <a:pt x="3359" y="476"/>
                  </a:cubicBezTo>
                  <a:lnTo>
                    <a:pt x="3359" y="451"/>
                  </a:lnTo>
                  <a:cubicBezTo>
                    <a:pt x="3359" y="451"/>
                    <a:pt x="3083" y="1027"/>
                    <a:pt x="2231" y="1528"/>
                  </a:cubicBezTo>
                  <a:cubicBezTo>
                    <a:pt x="2156" y="1579"/>
                    <a:pt x="2056" y="1629"/>
                    <a:pt x="1956" y="1679"/>
                  </a:cubicBezTo>
                  <a:cubicBezTo>
                    <a:pt x="1956" y="1679"/>
                    <a:pt x="1905" y="1679"/>
                    <a:pt x="1855" y="1754"/>
                  </a:cubicBezTo>
                  <a:cubicBezTo>
                    <a:pt x="1379" y="2280"/>
                    <a:pt x="1404" y="2757"/>
                    <a:pt x="1254" y="3559"/>
                  </a:cubicBezTo>
                  <a:cubicBezTo>
                    <a:pt x="1254" y="3559"/>
                    <a:pt x="1154" y="3508"/>
                    <a:pt x="1003" y="3458"/>
                  </a:cubicBezTo>
                  <a:cubicBezTo>
                    <a:pt x="853" y="3383"/>
                    <a:pt x="702" y="3333"/>
                    <a:pt x="627" y="3283"/>
                  </a:cubicBezTo>
                  <a:cubicBezTo>
                    <a:pt x="452" y="3233"/>
                    <a:pt x="126" y="2907"/>
                    <a:pt x="126" y="2907"/>
                  </a:cubicBezTo>
                  <a:lnTo>
                    <a:pt x="126" y="2907"/>
                  </a:lnTo>
                  <a:cubicBezTo>
                    <a:pt x="1" y="3107"/>
                    <a:pt x="176" y="4837"/>
                    <a:pt x="1028" y="4837"/>
                  </a:cubicBezTo>
                  <a:cubicBezTo>
                    <a:pt x="1028" y="4837"/>
                    <a:pt x="1028" y="4962"/>
                    <a:pt x="1078" y="5137"/>
                  </a:cubicBezTo>
                  <a:cubicBezTo>
                    <a:pt x="1154" y="5564"/>
                    <a:pt x="1404" y="6315"/>
                    <a:pt x="2106" y="6842"/>
                  </a:cubicBezTo>
                  <a:lnTo>
                    <a:pt x="2156" y="6892"/>
                  </a:lnTo>
                  <a:lnTo>
                    <a:pt x="2256" y="6942"/>
                  </a:lnTo>
                  <a:cubicBezTo>
                    <a:pt x="2959" y="7425"/>
                    <a:pt x="3891" y="7658"/>
                    <a:pt x="4651" y="7658"/>
                  </a:cubicBezTo>
                  <a:cubicBezTo>
                    <a:pt x="4759" y="7658"/>
                    <a:pt x="4863" y="7653"/>
                    <a:pt x="4963" y="7644"/>
                  </a:cubicBezTo>
                  <a:cubicBezTo>
                    <a:pt x="5239" y="7619"/>
                    <a:pt x="5464" y="7544"/>
                    <a:pt x="5665" y="7468"/>
                  </a:cubicBezTo>
                  <a:cubicBezTo>
                    <a:pt x="6442" y="7067"/>
                    <a:pt x="7144" y="5288"/>
                    <a:pt x="7144" y="5288"/>
                  </a:cubicBezTo>
                  <a:cubicBezTo>
                    <a:pt x="7144" y="5288"/>
                    <a:pt x="7178" y="5313"/>
                    <a:pt x="7235" y="5313"/>
                  </a:cubicBezTo>
                  <a:cubicBezTo>
                    <a:pt x="7336" y="5313"/>
                    <a:pt x="7508" y="5230"/>
                    <a:pt x="7670" y="4762"/>
                  </a:cubicBezTo>
                  <a:cubicBezTo>
                    <a:pt x="7845" y="4260"/>
                    <a:pt x="7921" y="4010"/>
                    <a:pt x="7946" y="3909"/>
                  </a:cubicBezTo>
                  <a:lnTo>
                    <a:pt x="7946" y="3909"/>
                  </a:lnTo>
                  <a:cubicBezTo>
                    <a:pt x="7820" y="3985"/>
                    <a:pt x="7695" y="4035"/>
                    <a:pt x="7545" y="4035"/>
                  </a:cubicBezTo>
                  <a:cubicBezTo>
                    <a:pt x="7529" y="4036"/>
                    <a:pt x="7513" y="4037"/>
                    <a:pt x="7498" y="4037"/>
                  </a:cubicBezTo>
                  <a:cubicBezTo>
                    <a:pt x="7031" y="4037"/>
                    <a:pt x="6850" y="3311"/>
                    <a:pt x="7068" y="2631"/>
                  </a:cubicBezTo>
                  <a:cubicBezTo>
                    <a:pt x="7119" y="2531"/>
                    <a:pt x="7144" y="2431"/>
                    <a:pt x="7169" y="2356"/>
                  </a:cubicBezTo>
                  <a:lnTo>
                    <a:pt x="7319" y="1955"/>
                  </a:lnTo>
                  <a:cubicBezTo>
                    <a:pt x="7319" y="1955"/>
                    <a:pt x="7319" y="551"/>
                    <a:pt x="6718" y="225"/>
                  </a:cubicBezTo>
                  <a:cubicBezTo>
                    <a:pt x="6392" y="41"/>
                    <a:pt x="6202" y="1"/>
                    <a:pt x="6099"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5"/>
            <p:cNvSpPr/>
            <p:nvPr/>
          </p:nvSpPr>
          <p:spPr>
            <a:xfrm>
              <a:off x="1586600" y="2507550"/>
              <a:ext cx="55800" cy="132850"/>
            </a:xfrm>
            <a:custGeom>
              <a:rect b="b" l="l" r="r" t="t"/>
              <a:pathLst>
                <a:path extrusionOk="0" h="5314" w="2232">
                  <a:moveTo>
                    <a:pt x="2231" y="0"/>
                  </a:moveTo>
                  <a:lnTo>
                    <a:pt x="2231" y="0"/>
                  </a:lnTo>
                  <a:cubicBezTo>
                    <a:pt x="2156" y="51"/>
                    <a:pt x="2056" y="101"/>
                    <a:pt x="1956" y="151"/>
                  </a:cubicBezTo>
                  <a:cubicBezTo>
                    <a:pt x="1956" y="151"/>
                    <a:pt x="1905" y="151"/>
                    <a:pt x="1855" y="226"/>
                  </a:cubicBezTo>
                  <a:cubicBezTo>
                    <a:pt x="1379" y="752"/>
                    <a:pt x="1404" y="1229"/>
                    <a:pt x="1254" y="2031"/>
                  </a:cubicBezTo>
                  <a:cubicBezTo>
                    <a:pt x="1254" y="2031"/>
                    <a:pt x="1154" y="1980"/>
                    <a:pt x="1003" y="1930"/>
                  </a:cubicBezTo>
                  <a:cubicBezTo>
                    <a:pt x="853" y="1855"/>
                    <a:pt x="702" y="1805"/>
                    <a:pt x="627" y="1755"/>
                  </a:cubicBezTo>
                  <a:cubicBezTo>
                    <a:pt x="452" y="1705"/>
                    <a:pt x="126" y="1379"/>
                    <a:pt x="126" y="1379"/>
                  </a:cubicBezTo>
                  <a:lnTo>
                    <a:pt x="126" y="1379"/>
                  </a:lnTo>
                  <a:cubicBezTo>
                    <a:pt x="1" y="1579"/>
                    <a:pt x="176" y="3309"/>
                    <a:pt x="1028" y="3309"/>
                  </a:cubicBezTo>
                  <a:cubicBezTo>
                    <a:pt x="1028" y="3309"/>
                    <a:pt x="1028" y="3434"/>
                    <a:pt x="1078" y="3609"/>
                  </a:cubicBezTo>
                  <a:cubicBezTo>
                    <a:pt x="1154" y="4036"/>
                    <a:pt x="1404" y="4787"/>
                    <a:pt x="2106" y="5314"/>
                  </a:cubicBezTo>
                  <a:cubicBezTo>
                    <a:pt x="1680" y="3785"/>
                    <a:pt x="1880" y="1554"/>
                    <a:pt x="2231"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5"/>
            <p:cNvSpPr/>
            <p:nvPr/>
          </p:nvSpPr>
          <p:spPr>
            <a:xfrm>
              <a:off x="1828450" y="2825225"/>
              <a:ext cx="275100" cy="208825"/>
            </a:xfrm>
            <a:custGeom>
              <a:rect b="b" l="l" r="r" t="t"/>
              <a:pathLst>
                <a:path extrusionOk="0" h="8353" w="11004">
                  <a:moveTo>
                    <a:pt x="3134" y="0"/>
                  </a:moveTo>
                  <a:cubicBezTo>
                    <a:pt x="3134" y="0"/>
                    <a:pt x="1906" y="75"/>
                    <a:pt x="803" y="251"/>
                  </a:cubicBezTo>
                  <a:cubicBezTo>
                    <a:pt x="527" y="301"/>
                    <a:pt x="252" y="351"/>
                    <a:pt x="1" y="401"/>
                  </a:cubicBezTo>
                  <a:cubicBezTo>
                    <a:pt x="1" y="401"/>
                    <a:pt x="502" y="1304"/>
                    <a:pt x="502" y="1880"/>
                  </a:cubicBezTo>
                  <a:cubicBezTo>
                    <a:pt x="502" y="2256"/>
                    <a:pt x="427" y="2632"/>
                    <a:pt x="176" y="3083"/>
                  </a:cubicBezTo>
                  <a:cubicBezTo>
                    <a:pt x="277" y="3334"/>
                    <a:pt x="552" y="4035"/>
                    <a:pt x="1054" y="4562"/>
                  </a:cubicBezTo>
                  <a:cubicBezTo>
                    <a:pt x="1680" y="5238"/>
                    <a:pt x="3485" y="6617"/>
                    <a:pt x="5414" y="6867"/>
                  </a:cubicBezTo>
                  <a:cubicBezTo>
                    <a:pt x="5839" y="6916"/>
                    <a:pt x="6240" y="6936"/>
                    <a:pt x="6607" y="6936"/>
                  </a:cubicBezTo>
                  <a:cubicBezTo>
                    <a:pt x="7367" y="6936"/>
                    <a:pt x="7983" y="6852"/>
                    <a:pt x="8372" y="6767"/>
                  </a:cubicBezTo>
                  <a:cubicBezTo>
                    <a:pt x="8648" y="6717"/>
                    <a:pt x="8823" y="6667"/>
                    <a:pt x="8823" y="6667"/>
                  </a:cubicBezTo>
                  <a:cubicBezTo>
                    <a:pt x="8823" y="6667"/>
                    <a:pt x="8823" y="6742"/>
                    <a:pt x="8848" y="6842"/>
                  </a:cubicBezTo>
                  <a:cubicBezTo>
                    <a:pt x="8894" y="7096"/>
                    <a:pt x="9004" y="7581"/>
                    <a:pt x="9196" y="7581"/>
                  </a:cubicBezTo>
                  <a:cubicBezTo>
                    <a:pt x="9213" y="7581"/>
                    <a:pt x="9231" y="7577"/>
                    <a:pt x="9249" y="7569"/>
                  </a:cubicBezTo>
                  <a:cubicBezTo>
                    <a:pt x="9575" y="7419"/>
                    <a:pt x="9700" y="6893"/>
                    <a:pt x="9700" y="6893"/>
                  </a:cubicBezTo>
                  <a:cubicBezTo>
                    <a:pt x="10101" y="7118"/>
                    <a:pt x="10176" y="7845"/>
                    <a:pt x="10176" y="7845"/>
                  </a:cubicBezTo>
                  <a:cubicBezTo>
                    <a:pt x="10176" y="7845"/>
                    <a:pt x="9956" y="8353"/>
                    <a:pt x="10142" y="8353"/>
                  </a:cubicBezTo>
                  <a:cubicBezTo>
                    <a:pt x="10183" y="8353"/>
                    <a:pt x="10242" y="8329"/>
                    <a:pt x="10327" y="8271"/>
                  </a:cubicBezTo>
                  <a:cubicBezTo>
                    <a:pt x="10402" y="8221"/>
                    <a:pt x="10477" y="8171"/>
                    <a:pt x="10527" y="8070"/>
                  </a:cubicBezTo>
                  <a:cubicBezTo>
                    <a:pt x="10878" y="7644"/>
                    <a:pt x="11003" y="6867"/>
                    <a:pt x="10628" y="6191"/>
                  </a:cubicBezTo>
                  <a:cubicBezTo>
                    <a:pt x="10201" y="5389"/>
                    <a:pt x="8272" y="5063"/>
                    <a:pt x="8272" y="5063"/>
                  </a:cubicBezTo>
                  <a:cubicBezTo>
                    <a:pt x="8272" y="5063"/>
                    <a:pt x="7445" y="4236"/>
                    <a:pt x="5841" y="3233"/>
                  </a:cubicBezTo>
                  <a:cubicBezTo>
                    <a:pt x="4557" y="2431"/>
                    <a:pt x="3916" y="2351"/>
                    <a:pt x="3710" y="2351"/>
                  </a:cubicBezTo>
                  <a:cubicBezTo>
                    <a:pt x="3659" y="2351"/>
                    <a:pt x="3635" y="2356"/>
                    <a:pt x="3635" y="2356"/>
                  </a:cubicBezTo>
                  <a:cubicBezTo>
                    <a:pt x="3585" y="2106"/>
                    <a:pt x="3134" y="0"/>
                    <a:pt x="3134"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5"/>
            <p:cNvSpPr/>
            <p:nvPr/>
          </p:nvSpPr>
          <p:spPr>
            <a:xfrm>
              <a:off x="1828450" y="2831475"/>
              <a:ext cx="209300" cy="167175"/>
            </a:xfrm>
            <a:custGeom>
              <a:rect b="b" l="l" r="r" t="t"/>
              <a:pathLst>
                <a:path extrusionOk="0" h="6687" w="8372">
                  <a:moveTo>
                    <a:pt x="803" y="1"/>
                  </a:moveTo>
                  <a:cubicBezTo>
                    <a:pt x="527" y="51"/>
                    <a:pt x="252" y="101"/>
                    <a:pt x="1" y="151"/>
                  </a:cubicBezTo>
                  <a:cubicBezTo>
                    <a:pt x="1" y="151"/>
                    <a:pt x="502" y="1054"/>
                    <a:pt x="502" y="1630"/>
                  </a:cubicBezTo>
                  <a:cubicBezTo>
                    <a:pt x="502" y="2006"/>
                    <a:pt x="427" y="2382"/>
                    <a:pt x="176" y="2833"/>
                  </a:cubicBezTo>
                  <a:cubicBezTo>
                    <a:pt x="277" y="3084"/>
                    <a:pt x="552" y="3785"/>
                    <a:pt x="1054" y="4312"/>
                  </a:cubicBezTo>
                  <a:cubicBezTo>
                    <a:pt x="1680" y="4988"/>
                    <a:pt x="3485" y="6367"/>
                    <a:pt x="5414" y="6617"/>
                  </a:cubicBezTo>
                  <a:cubicBezTo>
                    <a:pt x="5839" y="6666"/>
                    <a:pt x="6240" y="6686"/>
                    <a:pt x="6607" y="6686"/>
                  </a:cubicBezTo>
                  <a:cubicBezTo>
                    <a:pt x="7367" y="6686"/>
                    <a:pt x="7983" y="6602"/>
                    <a:pt x="8372" y="6517"/>
                  </a:cubicBezTo>
                  <a:lnTo>
                    <a:pt x="8146" y="6492"/>
                  </a:lnTo>
                  <a:cubicBezTo>
                    <a:pt x="6868" y="6342"/>
                    <a:pt x="3134" y="4938"/>
                    <a:pt x="1981" y="3585"/>
                  </a:cubicBezTo>
                  <a:cubicBezTo>
                    <a:pt x="928" y="2407"/>
                    <a:pt x="853" y="953"/>
                    <a:pt x="803"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5"/>
            <p:cNvSpPr/>
            <p:nvPr/>
          </p:nvSpPr>
          <p:spPr>
            <a:xfrm>
              <a:off x="2049650" y="2991100"/>
              <a:ext cx="42625" cy="42950"/>
            </a:xfrm>
            <a:custGeom>
              <a:rect b="b" l="l" r="r" t="t"/>
              <a:pathLst>
                <a:path extrusionOk="0" h="1718" w="1705">
                  <a:moveTo>
                    <a:pt x="821" y="1"/>
                  </a:moveTo>
                  <a:cubicBezTo>
                    <a:pt x="571" y="1"/>
                    <a:pt x="426" y="258"/>
                    <a:pt x="426" y="258"/>
                  </a:cubicBezTo>
                  <a:lnTo>
                    <a:pt x="0" y="207"/>
                  </a:lnTo>
                  <a:lnTo>
                    <a:pt x="0" y="207"/>
                  </a:lnTo>
                  <a:cubicBezTo>
                    <a:pt x="46" y="461"/>
                    <a:pt x="156" y="946"/>
                    <a:pt x="348" y="946"/>
                  </a:cubicBezTo>
                  <a:cubicBezTo>
                    <a:pt x="365" y="946"/>
                    <a:pt x="383" y="942"/>
                    <a:pt x="401" y="934"/>
                  </a:cubicBezTo>
                  <a:cubicBezTo>
                    <a:pt x="727" y="784"/>
                    <a:pt x="852" y="258"/>
                    <a:pt x="852" y="258"/>
                  </a:cubicBezTo>
                  <a:cubicBezTo>
                    <a:pt x="1253" y="483"/>
                    <a:pt x="1328" y="1210"/>
                    <a:pt x="1328" y="1210"/>
                  </a:cubicBezTo>
                  <a:cubicBezTo>
                    <a:pt x="1328" y="1210"/>
                    <a:pt x="1108" y="1718"/>
                    <a:pt x="1294" y="1718"/>
                  </a:cubicBezTo>
                  <a:cubicBezTo>
                    <a:pt x="1335" y="1718"/>
                    <a:pt x="1394" y="1694"/>
                    <a:pt x="1479" y="1636"/>
                  </a:cubicBezTo>
                  <a:cubicBezTo>
                    <a:pt x="1554" y="1586"/>
                    <a:pt x="1629" y="1536"/>
                    <a:pt x="1679" y="1435"/>
                  </a:cubicBezTo>
                  <a:cubicBezTo>
                    <a:pt x="1704" y="709"/>
                    <a:pt x="1303" y="232"/>
                    <a:pt x="1028" y="57"/>
                  </a:cubicBezTo>
                  <a:cubicBezTo>
                    <a:pt x="952" y="17"/>
                    <a:pt x="883" y="1"/>
                    <a:pt x="821"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5"/>
            <p:cNvSpPr/>
            <p:nvPr/>
          </p:nvSpPr>
          <p:spPr>
            <a:xfrm>
              <a:off x="1973200" y="3631000"/>
              <a:ext cx="102150" cy="34475"/>
            </a:xfrm>
            <a:custGeom>
              <a:rect b="b" l="l" r="r" t="t"/>
              <a:pathLst>
                <a:path extrusionOk="0" h="1379" w="4086">
                  <a:moveTo>
                    <a:pt x="0" y="0"/>
                  </a:moveTo>
                  <a:lnTo>
                    <a:pt x="0" y="1378"/>
                  </a:lnTo>
                  <a:lnTo>
                    <a:pt x="4086" y="1378"/>
                  </a:lnTo>
                  <a:lnTo>
                    <a:pt x="1579" y="0"/>
                  </a:ln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5"/>
            <p:cNvSpPr/>
            <p:nvPr/>
          </p:nvSpPr>
          <p:spPr>
            <a:xfrm>
              <a:off x="2127325" y="3631000"/>
              <a:ext cx="102800" cy="34475"/>
            </a:xfrm>
            <a:custGeom>
              <a:rect b="b" l="l" r="r" t="t"/>
              <a:pathLst>
                <a:path extrusionOk="0" h="1379" w="4112">
                  <a:moveTo>
                    <a:pt x="1" y="0"/>
                  </a:moveTo>
                  <a:lnTo>
                    <a:pt x="1" y="1378"/>
                  </a:lnTo>
                  <a:lnTo>
                    <a:pt x="4111" y="1378"/>
                  </a:lnTo>
                  <a:lnTo>
                    <a:pt x="1580" y="0"/>
                  </a:ln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5"/>
            <p:cNvSpPr/>
            <p:nvPr/>
          </p:nvSpPr>
          <p:spPr>
            <a:xfrm>
              <a:off x="2069700" y="2358050"/>
              <a:ext cx="42625" cy="22400"/>
            </a:xfrm>
            <a:custGeom>
              <a:rect b="b" l="l" r="r" t="t"/>
              <a:pathLst>
                <a:path extrusionOk="0" h="896" w="1705">
                  <a:moveTo>
                    <a:pt x="1360" y="1"/>
                  </a:moveTo>
                  <a:cubicBezTo>
                    <a:pt x="1079" y="1"/>
                    <a:pt x="690" y="39"/>
                    <a:pt x="426" y="241"/>
                  </a:cubicBezTo>
                  <a:cubicBezTo>
                    <a:pt x="0" y="592"/>
                    <a:pt x="25" y="893"/>
                    <a:pt x="276" y="893"/>
                  </a:cubicBezTo>
                  <a:cubicBezTo>
                    <a:pt x="292" y="894"/>
                    <a:pt x="308" y="895"/>
                    <a:pt x="323" y="895"/>
                  </a:cubicBezTo>
                  <a:cubicBezTo>
                    <a:pt x="517" y="895"/>
                    <a:pt x="623" y="747"/>
                    <a:pt x="902" y="492"/>
                  </a:cubicBezTo>
                  <a:cubicBezTo>
                    <a:pt x="1178" y="216"/>
                    <a:pt x="1704" y="15"/>
                    <a:pt x="1704" y="15"/>
                  </a:cubicBezTo>
                  <a:cubicBezTo>
                    <a:pt x="1666" y="15"/>
                    <a:pt x="1533" y="1"/>
                    <a:pt x="1360"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5"/>
            <p:cNvSpPr/>
            <p:nvPr/>
          </p:nvSpPr>
          <p:spPr>
            <a:xfrm>
              <a:off x="2018950" y="2385525"/>
              <a:ext cx="32600" cy="24300"/>
            </a:xfrm>
            <a:custGeom>
              <a:rect b="b" l="l" r="r" t="t"/>
              <a:pathLst>
                <a:path extrusionOk="0" h="972" w="1304">
                  <a:moveTo>
                    <a:pt x="962" y="0"/>
                  </a:moveTo>
                  <a:cubicBezTo>
                    <a:pt x="860" y="0"/>
                    <a:pt x="725" y="32"/>
                    <a:pt x="551" y="120"/>
                  </a:cubicBezTo>
                  <a:cubicBezTo>
                    <a:pt x="0" y="420"/>
                    <a:pt x="25" y="972"/>
                    <a:pt x="25" y="972"/>
                  </a:cubicBezTo>
                  <a:cubicBezTo>
                    <a:pt x="551" y="571"/>
                    <a:pt x="1303" y="470"/>
                    <a:pt x="1278" y="220"/>
                  </a:cubicBezTo>
                  <a:cubicBezTo>
                    <a:pt x="1261" y="151"/>
                    <a:pt x="1185" y="0"/>
                    <a:pt x="962"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5"/>
            <p:cNvSpPr/>
            <p:nvPr/>
          </p:nvSpPr>
          <p:spPr>
            <a:xfrm>
              <a:off x="2264550" y="3611575"/>
              <a:ext cx="107175" cy="44500"/>
            </a:xfrm>
            <a:custGeom>
              <a:rect b="b" l="l" r="r" t="t"/>
              <a:pathLst>
                <a:path extrusionOk="0" h="1780" w="4287">
                  <a:moveTo>
                    <a:pt x="3685" y="0"/>
                  </a:moveTo>
                  <a:lnTo>
                    <a:pt x="2707" y="251"/>
                  </a:lnTo>
                  <a:lnTo>
                    <a:pt x="1" y="1780"/>
                  </a:lnTo>
                  <a:lnTo>
                    <a:pt x="4286" y="1780"/>
                  </a:lnTo>
                  <a:lnTo>
                    <a:pt x="3685" y="0"/>
                  </a:lnTo>
                  <a:close/>
                </a:path>
              </a:pathLst>
            </a:custGeom>
            <a:solidFill>
              <a:srgbClr val="8715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5"/>
            <p:cNvSpPr/>
            <p:nvPr/>
          </p:nvSpPr>
          <p:spPr>
            <a:xfrm>
              <a:off x="2380475" y="3557050"/>
              <a:ext cx="107150" cy="99025"/>
            </a:xfrm>
            <a:custGeom>
              <a:rect b="b" l="l" r="r" t="t"/>
              <a:pathLst>
                <a:path extrusionOk="0" h="3961" w="4286">
                  <a:moveTo>
                    <a:pt x="2732" y="1"/>
                  </a:moveTo>
                  <a:lnTo>
                    <a:pt x="2106" y="752"/>
                  </a:lnTo>
                  <a:lnTo>
                    <a:pt x="0" y="3961"/>
                  </a:lnTo>
                  <a:lnTo>
                    <a:pt x="4286" y="2031"/>
                  </a:lnTo>
                  <a:lnTo>
                    <a:pt x="2732" y="1"/>
                  </a:lnTo>
                  <a:close/>
                </a:path>
              </a:pathLst>
            </a:custGeom>
            <a:solidFill>
              <a:srgbClr val="8715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5"/>
            <p:cNvSpPr/>
            <p:nvPr/>
          </p:nvSpPr>
          <p:spPr>
            <a:xfrm>
              <a:off x="1650650" y="2520575"/>
              <a:ext cx="48125" cy="16025"/>
            </a:xfrm>
            <a:custGeom>
              <a:rect b="b" l="l" r="r" t="t"/>
              <a:pathLst>
                <a:path extrusionOk="0" h="641" w="1925">
                  <a:moveTo>
                    <a:pt x="964" y="1"/>
                  </a:moveTo>
                  <a:cubicBezTo>
                    <a:pt x="455" y="1"/>
                    <a:pt x="0" y="315"/>
                    <a:pt x="70" y="432"/>
                  </a:cubicBezTo>
                  <a:cubicBezTo>
                    <a:pt x="70" y="432"/>
                    <a:pt x="159" y="387"/>
                    <a:pt x="419" y="387"/>
                  </a:cubicBezTo>
                  <a:cubicBezTo>
                    <a:pt x="549" y="387"/>
                    <a:pt x="722" y="398"/>
                    <a:pt x="947" y="432"/>
                  </a:cubicBezTo>
                  <a:cubicBezTo>
                    <a:pt x="1343" y="501"/>
                    <a:pt x="1561" y="640"/>
                    <a:pt x="1692" y="640"/>
                  </a:cubicBezTo>
                  <a:cubicBezTo>
                    <a:pt x="1752" y="640"/>
                    <a:pt x="1793" y="611"/>
                    <a:pt x="1825" y="532"/>
                  </a:cubicBezTo>
                  <a:cubicBezTo>
                    <a:pt x="1925" y="281"/>
                    <a:pt x="1624" y="56"/>
                    <a:pt x="1073" y="6"/>
                  </a:cubicBezTo>
                  <a:cubicBezTo>
                    <a:pt x="1036" y="2"/>
                    <a:pt x="1000" y="1"/>
                    <a:pt x="964" y="1"/>
                  </a:cubicBezTo>
                  <a:close/>
                </a:path>
              </a:pathLst>
            </a:custGeom>
            <a:solidFill>
              <a:srgbClr val="EAD7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5"/>
            <p:cNvSpPr/>
            <p:nvPr/>
          </p:nvSpPr>
          <p:spPr>
            <a:xfrm>
              <a:off x="1730925" y="2528200"/>
              <a:ext cx="35525" cy="13850"/>
            </a:xfrm>
            <a:custGeom>
              <a:rect b="b" l="l" r="r" t="t"/>
              <a:pathLst>
                <a:path extrusionOk="0" h="554" w="1421">
                  <a:moveTo>
                    <a:pt x="728" y="0"/>
                  </a:moveTo>
                  <a:cubicBezTo>
                    <a:pt x="709" y="0"/>
                    <a:pt x="689" y="1"/>
                    <a:pt x="669" y="2"/>
                  </a:cubicBezTo>
                  <a:cubicBezTo>
                    <a:pt x="179" y="26"/>
                    <a:pt x="0" y="554"/>
                    <a:pt x="180" y="554"/>
                  </a:cubicBezTo>
                  <a:cubicBezTo>
                    <a:pt x="184" y="554"/>
                    <a:pt x="188" y="553"/>
                    <a:pt x="193" y="553"/>
                  </a:cubicBezTo>
                  <a:cubicBezTo>
                    <a:pt x="493" y="511"/>
                    <a:pt x="730" y="497"/>
                    <a:pt x="912" y="497"/>
                  </a:cubicBezTo>
                  <a:cubicBezTo>
                    <a:pt x="1276" y="497"/>
                    <a:pt x="1421" y="553"/>
                    <a:pt x="1421" y="553"/>
                  </a:cubicBezTo>
                  <a:lnTo>
                    <a:pt x="1421" y="277"/>
                  </a:lnTo>
                  <a:cubicBezTo>
                    <a:pt x="1421" y="277"/>
                    <a:pt x="1190" y="0"/>
                    <a:pt x="728" y="0"/>
                  </a:cubicBezTo>
                  <a:close/>
                </a:path>
              </a:pathLst>
            </a:custGeom>
            <a:solidFill>
              <a:srgbClr val="EAD7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5"/>
            <p:cNvSpPr/>
            <p:nvPr/>
          </p:nvSpPr>
          <p:spPr>
            <a:xfrm>
              <a:off x="1664925" y="2619075"/>
              <a:ext cx="51400" cy="24675"/>
            </a:xfrm>
            <a:custGeom>
              <a:rect b="b" l="l" r="r" t="t"/>
              <a:pathLst>
                <a:path extrusionOk="0" h="987" w="2056">
                  <a:moveTo>
                    <a:pt x="1" y="1"/>
                  </a:moveTo>
                  <a:lnTo>
                    <a:pt x="1" y="1"/>
                  </a:lnTo>
                  <a:cubicBezTo>
                    <a:pt x="1" y="1"/>
                    <a:pt x="76" y="878"/>
                    <a:pt x="878" y="978"/>
                  </a:cubicBezTo>
                  <a:cubicBezTo>
                    <a:pt x="922" y="983"/>
                    <a:pt x="966" y="986"/>
                    <a:pt x="1008" y="986"/>
                  </a:cubicBezTo>
                  <a:cubicBezTo>
                    <a:pt x="1742" y="986"/>
                    <a:pt x="2056" y="201"/>
                    <a:pt x="2056" y="201"/>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5"/>
            <p:cNvSpPr/>
            <p:nvPr/>
          </p:nvSpPr>
          <p:spPr>
            <a:xfrm>
              <a:off x="2089750" y="2434250"/>
              <a:ext cx="47625" cy="33250"/>
            </a:xfrm>
            <a:custGeom>
              <a:rect b="b" l="l" r="r" t="t"/>
              <a:pathLst>
                <a:path extrusionOk="0" h="1330" w="1905">
                  <a:moveTo>
                    <a:pt x="1479" y="0"/>
                  </a:moveTo>
                  <a:cubicBezTo>
                    <a:pt x="952" y="451"/>
                    <a:pt x="25" y="1003"/>
                    <a:pt x="0" y="1103"/>
                  </a:cubicBezTo>
                  <a:cubicBezTo>
                    <a:pt x="0" y="1103"/>
                    <a:pt x="324" y="1330"/>
                    <a:pt x="709" y="1330"/>
                  </a:cubicBezTo>
                  <a:cubicBezTo>
                    <a:pt x="911" y="1330"/>
                    <a:pt x="1130" y="1267"/>
                    <a:pt x="1328" y="1078"/>
                  </a:cubicBezTo>
                  <a:cubicBezTo>
                    <a:pt x="1905" y="551"/>
                    <a:pt x="1479" y="0"/>
                    <a:pt x="14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5"/>
            <p:cNvSpPr/>
            <p:nvPr/>
          </p:nvSpPr>
          <p:spPr>
            <a:xfrm>
              <a:off x="1564675" y="2407925"/>
              <a:ext cx="241875" cy="189900"/>
            </a:xfrm>
            <a:custGeom>
              <a:rect b="b" l="l" r="r" t="t"/>
              <a:pathLst>
                <a:path extrusionOk="0" h="7596" w="9675">
                  <a:moveTo>
                    <a:pt x="5138" y="0"/>
                  </a:moveTo>
                  <a:cubicBezTo>
                    <a:pt x="4412" y="0"/>
                    <a:pt x="4011" y="853"/>
                    <a:pt x="4011" y="853"/>
                  </a:cubicBezTo>
                  <a:cubicBezTo>
                    <a:pt x="4011" y="853"/>
                    <a:pt x="3811" y="567"/>
                    <a:pt x="3379" y="567"/>
                  </a:cubicBezTo>
                  <a:cubicBezTo>
                    <a:pt x="3238" y="567"/>
                    <a:pt x="3073" y="597"/>
                    <a:pt x="2883" y="677"/>
                  </a:cubicBezTo>
                  <a:cubicBezTo>
                    <a:pt x="2482" y="853"/>
                    <a:pt x="2532" y="1504"/>
                    <a:pt x="2532" y="1504"/>
                  </a:cubicBezTo>
                  <a:cubicBezTo>
                    <a:pt x="2370" y="1456"/>
                    <a:pt x="2219" y="1428"/>
                    <a:pt x="2091" y="1428"/>
                  </a:cubicBezTo>
                  <a:cubicBezTo>
                    <a:pt x="2021" y="1428"/>
                    <a:pt x="1959" y="1436"/>
                    <a:pt x="1905" y="1454"/>
                  </a:cubicBezTo>
                  <a:cubicBezTo>
                    <a:pt x="1178" y="1604"/>
                    <a:pt x="1304" y="2632"/>
                    <a:pt x="1304" y="2632"/>
                  </a:cubicBezTo>
                  <a:cubicBezTo>
                    <a:pt x="0" y="3760"/>
                    <a:pt x="677" y="5013"/>
                    <a:pt x="677" y="5013"/>
                  </a:cubicBezTo>
                  <a:cubicBezTo>
                    <a:pt x="402" y="7490"/>
                    <a:pt x="1701" y="7595"/>
                    <a:pt x="1923" y="7595"/>
                  </a:cubicBezTo>
                  <a:cubicBezTo>
                    <a:pt x="1944" y="7595"/>
                    <a:pt x="1955" y="7594"/>
                    <a:pt x="1955" y="7594"/>
                  </a:cubicBezTo>
                  <a:cubicBezTo>
                    <a:pt x="1930" y="7494"/>
                    <a:pt x="1930" y="7419"/>
                    <a:pt x="1905" y="7369"/>
                  </a:cubicBezTo>
                  <a:cubicBezTo>
                    <a:pt x="1905" y="7319"/>
                    <a:pt x="1905" y="7294"/>
                    <a:pt x="1905" y="7294"/>
                  </a:cubicBezTo>
                  <a:cubicBezTo>
                    <a:pt x="1053" y="7294"/>
                    <a:pt x="878" y="5564"/>
                    <a:pt x="1003" y="5364"/>
                  </a:cubicBezTo>
                  <a:lnTo>
                    <a:pt x="1003" y="5364"/>
                  </a:lnTo>
                  <a:cubicBezTo>
                    <a:pt x="1003" y="5364"/>
                    <a:pt x="1329" y="5690"/>
                    <a:pt x="1504" y="5740"/>
                  </a:cubicBezTo>
                  <a:cubicBezTo>
                    <a:pt x="1655" y="5815"/>
                    <a:pt x="2131" y="6016"/>
                    <a:pt x="2131" y="6016"/>
                  </a:cubicBezTo>
                  <a:cubicBezTo>
                    <a:pt x="2181" y="5765"/>
                    <a:pt x="2231" y="5514"/>
                    <a:pt x="2281" y="5264"/>
                  </a:cubicBezTo>
                  <a:cubicBezTo>
                    <a:pt x="2432" y="4612"/>
                    <a:pt x="2607" y="4336"/>
                    <a:pt x="2732" y="4211"/>
                  </a:cubicBezTo>
                  <a:cubicBezTo>
                    <a:pt x="2782" y="4136"/>
                    <a:pt x="2833" y="4136"/>
                    <a:pt x="2833" y="4136"/>
                  </a:cubicBezTo>
                  <a:cubicBezTo>
                    <a:pt x="3910" y="3609"/>
                    <a:pt x="4236" y="2908"/>
                    <a:pt x="4236" y="2908"/>
                  </a:cubicBezTo>
                  <a:cubicBezTo>
                    <a:pt x="4236" y="2908"/>
                    <a:pt x="4562" y="3216"/>
                    <a:pt x="5275" y="3216"/>
                  </a:cubicBezTo>
                  <a:cubicBezTo>
                    <a:pt x="5401" y="3216"/>
                    <a:pt x="5539" y="3206"/>
                    <a:pt x="5690" y="3183"/>
                  </a:cubicBezTo>
                  <a:cubicBezTo>
                    <a:pt x="6692" y="3033"/>
                    <a:pt x="6868" y="2482"/>
                    <a:pt x="6868" y="2482"/>
                  </a:cubicBezTo>
                  <a:cubicBezTo>
                    <a:pt x="6868" y="2482"/>
                    <a:pt x="6896" y="2458"/>
                    <a:pt x="6976" y="2458"/>
                  </a:cubicBezTo>
                  <a:cubicBezTo>
                    <a:pt x="7079" y="2458"/>
                    <a:pt x="7269" y="2498"/>
                    <a:pt x="7595" y="2682"/>
                  </a:cubicBezTo>
                  <a:cubicBezTo>
                    <a:pt x="8196" y="3008"/>
                    <a:pt x="8196" y="4412"/>
                    <a:pt x="8196" y="4412"/>
                  </a:cubicBezTo>
                  <a:lnTo>
                    <a:pt x="7945" y="5088"/>
                  </a:lnTo>
                  <a:cubicBezTo>
                    <a:pt x="7727" y="5768"/>
                    <a:pt x="7908" y="6494"/>
                    <a:pt x="8375" y="6494"/>
                  </a:cubicBezTo>
                  <a:cubicBezTo>
                    <a:pt x="8390" y="6494"/>
                    <a:pt x="8406" y="6493"/>
                    <a:pt x="8422" y="6492"/>
                  </a:cubicBezTo>
                  <a:cubicBezTo>
                    <a:pt x="8572" y="6492"/>
                    <a:pt x="8697" y="6442"/>
                    <a:pt x="8823" y="6366"/>
                  </a:cubicBezTo>
                  <a:cubicBezTo>
                    <a:pt x="9148" y="6191"/>
                    <a:pt x="9399" y="5815"/>
                    <a:pt x="9499" y="5264"/>
                  </a:cubicBezTo>
                  <a:cubicBezTo>
                    <a:pt x="9675" y="4512"/>
                    <a:pt x="9199" y="3985"/>
                    <a:pt x="9199" y="3985"/>
                  </a:cubicBezTo>
                  <a:cubicBezTo>
                    <a:pt x="9199" y="3985"/>
                    <a:pt x="9449" y="3660"/>
                    <a:pt x="9299" y="2908"/>
                  </a:cubicBezTo>
                  <a:cubicBezTo>
                    <a:pt x="9224" y="2482"/>
                    <a:pt x="8998" y="2181"/>
                    <a:pt x="8848" y="2031"/>
                  </a:cubicBezTo>
                  <a:cubicBezTo>
                    <a:pt x="8722" y="1905"/>
                    <a:pt x="8622" y="1855"/>
                    <a:pt x="8622" y="1855"/>
                  </a:cubicBezTo>
                  <a:cubicBezTo>
                    <a:pt x="8622" y="1855"/>
                    <a:pt x="8948" y="828"/>
                    <a:pt x="8096" y="326"/>
                  </a:cubicBezTo>
                  <a:cubicBezTo>
                    <a:pt x="7807" y="166"/>
                    <a:pt x="7539" y="106"/>
                    <a:pt x="7299" y="106"/>
                  </a:cubicBezTo>
                  <a:cubicBezTo>
                    <a:pt x="6562" y="106"/>
                    <a:pt x="6091" y="677"/>
                    <a:pt x="6091" y="677"/>
                  </a:cubicBezTo>
                  <a:cubicBezTo>
                    <a:pt x="6091" y="677"/>
                    <a:pt x="6066" y="0"/>
                    <a:pt x="5138" y="0"/>
                  </a:cubicBezTo>
                  <a:close/>
                </a:path>
              </a:pathLst>
            </a:custGeom>
            <a:solidFill>
              <a:srgbClr val="EAD7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5"/>
            <p:cNvSpPr/>
            <p:nvPr/>
          </p:nvSpPr>
          <p:spPr>
            <a:xfrm>
              <a:off x="1819700" y="3009425"/>
              <a:ext cx="268175" cy="92125"/>
            </a:xfrm>
            <a:custGeom>
              <a:rect b="b" l="l" r="r" t="t"/>
              <a:pathLst>
                <a:path extrusionOk="0" h="3685" w="10727">
                  <a:moveTo>
                    <a:pt x="10727" y="1"/>
                  </a:moveTo>
                  <a:lnTo>
                    <a:pt x="0" y="1755"/>
                  </a:lnTo>
                  <a:lnTo>
                    <a:pt x="0" y="3685"/>
                  </a:lnTo>
                  <a:lnTo>
                    <a:pt x="10000" y="1880"/>
                  </a:lnTo>
                  <a:lnTo>
                    <a:pt x="10727" y="1"/>
                  </a:lnTo>
                  <a:close/>
                </a:path>
              </a:pathLst>
            </a:custGeom>
            <a:solidFill>
              <a:srgbClr val="DDA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5"/>
            <p:cNvSpPr/>
            <p:nvPr/>
          </p:nvSpPr>
          <p:spPr>
            <a:xfrm>
              <a:off x="1676825" y="2934250"/>
              <a:ext cx="411050" cy="119075"/>
            </a:xfrm>
            <a:custGeom>
              <a:rect b="b" l="l" r="r" t="t"/>
              <a:pathLst>
                <a:path extrusionOk="0" h="4763" w="16442">
                  <a:moveTo>
                    <a:pt x="10327" y="0"/>
                  </a:moveTo>
                  <a:lnTo>
                    <a:pt x="1" y="1679"/>
                  </a:lnTo>
                  <a:lnTo>
                    <a:pt x="5715" y="4762"/>
                  </a:lnTo>
                  <a:lnTo>
                    <a:pt x="16442" y="3008"/>
                  </a:lnTo>
                  <a:lnTo>
                    <a:pt x="10327" y="0"/>
                  </a:lnTo>
                  <a:close/>
                </a:path>
              </a:pathLst>
            </a:custGeom>
            <a:solidFill>
              <a:srgbClr val="FFEF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5"/>
            <p:cNvSpPr/>
            <p:nvPr/>
          </p:nvSpPr>
          <p:spPr>
            <a:xfrm>
              <a:off x="1700025" y="3087025"/>
              <a:ext cx="115925" cy="228200"/>
            </a:xfrm>
            <a:custGeom>
              <a:rect b="b" l="l" r="r" t="t"/>
              <a:pathLst>
                <a:path extrusionOk="0" h="9128" w="4637">
                  <a:moveTo>
                    <a:pt x="4262" y="0"/>
                  </a:moveTo>
                  <a:cubicBezTo>
                    <a:pt x="4149" y="0"/>
                    <a:pt x="4040" y="70"/>
                    <a:pt x="3985" y="180"/>
                  </a:cubicBezTo>
                  <a:lnTo>
                    <a:pt x="75" y="8676"/>
                  </a:lnTo>
                  <a:cubicBezTo>
                    <a:pt x="0" y="8827"/>
                    <a:pt x="75" y="9027"/>
                    <a:pt x="226" y="9077"/>
                  </a:cubicBezTo>
                  <a:cubicBezTo>
                    <a:pt x="276" y="9102"/>
                    <a:pt x="326" y="9127"/>
                    <a:pt x="376" y="9127"/>
                  </a:cubicBezTo>
                  <a:cubicBezTo>
                    <a:pt x="476" y="9127"/>
                    <a:pt x="602" y="9052"/>
                    <a:pt x="652" y="8927"/>
                  </a:cubicBezTo>
                  <a:lnTo>
                    <a:pt x="4561" y="456"/>
                  </a:lnTo>
                  <a:cubicBezTo>
                    <a:pt x="4637" y="280"/>
                    <a:pt x="4561" y="105"/>
                    <a:pt x="4386" y="30"/>
                  </a:cubicBezTo>
                  <a:cubicBezTo>
                    <a:pt x="4346" y="9"/>
                    <a:pt x="4304" y="0"/>
                    <a:pt x="4262" y="0"/>
                  </a:cubicBezTo>
                  <a:close/>
                </a:path>
              </a:pathLst>
            </a:custGeom>
            <a:solidFill>
              <a:srgbClr val="FFEF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5"/>
            <p:cNvSpPr/>
            <p:nvPr/>
          </p:nvSpPr>
          <p:spPr>
            <a:xfrm>
              <a:off x="1561550" y="3019975"/>
              <a:ext cx="132850" cy="246375"/>
            </a:xfrm>
            <a:custGeom>
              <a:rect b="b" l="l" r="r" t="t"/>
              <a:pathLst>
                <a:path extrusionOk="0" h="9855" w="5314">
                  <a:moveTo>
                    <a:pt x="4960" y="0"/>
                  </a:moveTo>
                  <a:cubicBezTo>
                    <a:pt x="4839" y="0"/>
                    <a:pt x="4717" y="70"/>
                    <a:pt x="4662" y="180"/>
                  </a:cubicBezTo>
                  <a:lnTo>
                    <a:pt x="75" y="9378"/>
                  </a:lnTo>
                  <a:cubicBezTo>
                    <a:pt x="0" y="9554"/>
                    <a:pt x="50" y="9729"/>
                    <a:pt x="226" y="9804"/>
                  </a:cubicBezTo>
                  <a:cubicBezTo>
                    <a:pt x="251" y="9829"/>
                    <a:pt x="301" y="9854"/>
                    <a:pt x="351" y="9854"/>
                  </a:cubicBezTo>
                  <a:cubicBezTo>
                    <a:pt x="476" y="9854"/>
                    <a:pt x="577" y="9779"/>
                    <a:pt x="627" y="9679"/>
                  </a:cubicBezTo>
                  <a:lnTo>
                    <a:pt x="5238" y="456"/>
                  </a:lnTo>
                  <a:cubicBezTo>
                    <a:pt x="5313" y="306"/>
                    <a:pt x="5238" y="105"/>
                    <a:pt x="5088" y="30"/>
                  </a:cubicBezTo>
                  <a:cubicBezTo>
                    <a:pt x="5048" y="10"/>
                    <a:pt x="5004" y="0"/>
                    <a:pt x="4960" y="0"/>
                  </a:cubicBezTo>
                  <a:close/>
                </a:path>
              </a:pathLst>
            </a:custGeom>
            <a:solidFill>
              <a:srgbClr val="FFEF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5"/>
            <p:cNvSpPr/>
            <p:nvPr/>
          </p:nvSpPr>
          <p:spPr>
            <a:xfrm>
              <a:off x="1676825" y="2976225"/>
              <a:ext cx="142900" cy="125325"/>
            </a:xfrm>
            <a:custGeom>
              <a:rect b="b" l="l" r="r" t="t"/>
              <a:pathLst>
                <a:path extrusionOk="0" h="5013" w="5716">
                  <a:moveTo>
                    <a:pt x="1" y="0"/>
                  </a:moveTo>
                  <a:lnTo>
                    <a:pt x="1" y="2056"/>
                  </a:lnTo>
                  <a:lnTo>
                    <a:pt x="5715" y="5013"/>
                  </a:lnTo>
                  <a:lnTo>
                    <a:pt x="5715" y="3083"/>
                  </a:lnTo>
                  <a:lnTo>
                    <a:pt x="1" y="0"/>
                  </a:lnTo>
                  <a:close/>
                </a:path>
              </a:pathLst>
            </a:custGeom>
            <a:solidFill>
              <a:srgbClr val="FFC6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5"/>
            <p:cNvSpPr/>
            <p:nvPr/>
          </p:nvSpPr>
          <p:spPr>
            <a:xfrm>
              <a:off x="1437475" y="2843325"/>
              <a:ext cx="280725" cy="209925"/>
            </a:xfrm>
            <a:custGeom>
              <a:rect b="b" l="l" r="r" t="t"/>
              <a:pathLst>
                <a:path extrusionOk="0" h="8397" w="11229">
                  <a:moveTo>
                    <a:pt x="4206" y="0"/>
                  </a:moveTo>
                  <a:cubicBezTo>
                    <a:pt x="3704" y="0"/>
                    <a:pt x="2810" y="79"/>
                    <a:pt x="1630" y="504"/>
                  </a:cubicBezTo>
                  <a:cubicBezTo>
                    <a:pt x="1254" y="655"/>
                    <a:pt x="828" y="805"/>
                    <a:pt x="402" y="1031"/>
                  </a:cubicBezTo>
                  <a:cubicBezTo>
                    <a:pt x="402" y="1031"/>
                    <a:pt x="1" y="3537"/>
                    <a:pt x="702" y="4615"/>
                  </a:cubicBezTo>
                  <a:cubicBezTo>
                    <a:pt x="1379" y="5692"/>
                    <a:pt x="3159" y="6620"/>
                    <a:pt x="5615" y="6845"/>
                  </a:cubicBezTo>
                  <a:cubicBezTo>
                    <a:pt x="7088" y="6981"/>
                    <a:pt x="7723" y="7008"/>
                    <a:pt x="7995" y="7008"/>
                  </a:cubicBezTo>
                  <a:cubicBezTo>
                    <a:pt x="8176" y="7008"/>
                    <a:pt x="8196" y="6996"/>
                    <a:pt x="8196" y="6996"/>
                  </a:cubicBezTo>
                  <a:cubicBezTo>
                    <a:pt x="8196" y="6996"/>
                    <a:pt x="8848" y="8123"/>
                    <a:pt x="9575" y="8299"/>
                  </a:cubicBezTo>
                  <a:cubicBezTo>
                    <a:pt x="9809" y="8366"/>
                    <a:pt x="10009" y="8396"/>
                    <a:pt x="10170" y="8396"/>
                  </a:cubicBezTo>
                  <a:cubicBezTo>
                    <a:pt x="10491" y="8396"/>
                    <a:pt x="10652" y="8274"/>
                    <a:pt x="10602" y="8073"/>
                  </a:cubicBezTo>
                  <a:lnTo>
                    <a:pt x="10577" y="8048"/>
                  </a:lnTo>
                  <a:lnTo>
                    <a:pt x="10577" y="8048"/>
                  </a:lnTo>
                  <a:cubicBezTo>
                    <a:pt x="10577" y="8048"/>
                    <a:pt x="10621" y="8055"/>
                    <a:pt x="10684" y="8055"/>
                  </a:cubicBezTo>
                  <a:cubicBezTo>
                    <a:pt x="10746" y="8055"/>
                    <a:pt x="10828" y="8048"/>
                    <a:pt x="10903" y="8023"/>
                  </a:cubicBezTo>
                  <a:cubicBezTo>
                    <a:pt x="11028" y="7973"/>
                    <a:pt x="11104" y="7923"/>
                    <a:pt x="11154" y="7798"/>
                  </a:cubicBezTo>
                  <a:cubicBezTo>
                    <a:pt x="11229" y="7597"/>
                    <a:pt x="11078" y="7522"/>
                    <a:pt x="11003" y="7472"/>
                  </a:cubicBezTo>
                  <a:lnTo>
                    <a:pt x="10953" y="7447"/>
                  </a:lnTo>
                  <a:cubicBezTo>
                    <a:pt x="10953" y="7447"/>
                    <a:pt x="10978" y="7422"/>
                    <a:pt x="11003" y="7372"/>
                  </a:cubicBezTo>
                  <a:cubicBezTo>
                    <a:pt x="11078" y="7246"/>
                    <a:pt x="11179" y="6996"/>
                    <a:pt x="10778" y="6845"/>
                  </a:cubicBezTo>
                  <a:cubicBezTo>
                    <a:pt x="10427" y="6720"/>
                    <a:pt x="10226" y="6620"/>
                    <a:pt x="10051" y="6444"/>
                  </a:cubicBezTo>
                  <a:cubicBezTo>
                    <a:pt x="9951" y="6344"/>
                    <a:pt x="9850" y="6219"/>
                    <a:pt x="9775" y="6043"/>
                  </a:cubicBezTo>
                  <a:cubicBezTo>
                    <a:pt x="9550" y="5592"/>
                    <a:pt x="9575" y="5316"/>
                    <a:pt x="9575" y="5316"/>
                  </a:cubicBezTo>
                  <a:cubicBezTo>
                    <a:pt x="9575" y="5316"/>
                    <a:pt x="11053" y="5266"/>
                    <a:pt x="10953" y="4840"/>
                  </a:cubicBezTo>
                  <a:cubicBezTo>
                    <a:pt x="10892" y="4643"/>
                    <a:pt x="10624" y="4549"/>
                    <a:pt x="10203" y="4549"/>
                  </a:cubicBezTo>
                  <a:cubicBezTo>
                    <a:pt x="9769" y="4549"/>
                    <a:pt x="9172" y="4649"/>
                    <a:pt x="8472" y="4840"/>
                  </a:cubicBezTo>
                  <a:cubicBezTo>
                    <a:pt x="8472" y="4840"/>
                    <a:pt x="6091" y="3487"/>
                    <a:pt x="4537" y="2710"/>
                  </a:cubicBezTo>
                  <a:cubicBezTo>
                    <a:pt x="4537" y="2710"/>
                    <a:pt x="4788" y="955"/>
                    <a:pt x="4662" y="28"/>
                  </a:cubicBezTo>
                  <a:cubicBezTo>
                    <a:pt x="4662" y="28"/>
                    <a:pt x="4503" y="0"/>
                    <a:pt x="4206"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5"/>
            <p:cNvSpPr/>
            <p:nvPr/>
          </p:nvSpPr>
          <p:spPr>
            <a:xfrm>
              <a:off x="1684350" y="2543850"/>
              <a:ext cx="8800" cy="26375"/>
            </a:xfrm>
            <a:custGeom>
              <a:rect b="b" l="l" r="r" t="t"/>
              <a:pathLst>
                <a:path extrusionOk="0" h="1055" w="352">
                  <a:moveTo>
                    <a:pt x="239" y="0"/>
                  </a:moveTo>
                  <a:cubicBezTo>
                    <a:pt x="166" y="0"/>
                    <a:pt x="73" y="218"/>
                    <a:pt x="26" y="503"/>
                  </a:cubicBezTo>
                  <a:cubicBezTo>
                    <a:pt x="0" y="804"/>
                    <a:pt x="26" y="1030"/>
                    <a:pt x="101" y="1055"/>
                  </a:cubicBezTo>
                  <a:cubicBezTo>
                    <a:pt x="176" y="1055"/>
                    <a:pt x="276" y="829"/>
                    <a:pt x="326" y="553"/>
                  </a:cubicBezTo>
                  <a:cubicBezTo>
                    <a:pt x="351" y="253"/>
                    <a:pt x="326" y="2"/>
                    <a:pt x="251" y="2"/>
                  </a:cubicBezTo>
                  <a:cubicBezTo>
                    <a:pt x="247" y="1"/>
                    <a:pt x="243" y="0"/>
                    <a:pt x="239"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5"/>
            <p:cNvSpPr/>
            <p:nvPr/>
          </p:nvSpPr>
          <p:spPr>
            <a:xfrm>
              <a:off x="1745125" y="2551975"/>
              <a:ext cx="9425" cy="25825"/>
            </a:xfrm>
            <a:custGeom>
              <a:rect b="b" l="l" r="r" t="t"/>
              <a:pathLst>
                <a:path extrusionOk="0" h="1033" w="377">
                  <a:moveTo>
                    <a:pt x="261" y="1"/>
                  </a:moveTo>
                  <a:cubicBezTo>
                    <a:pt x="168" y="1"/>
                    <a:pt x="98" y="219"/>
                    <a:pt x="51" y="504"/>
                  </a:cubicBezTo>
                  <a:cubicBezTo>
                    <a:pt x="1" y="780"/>
                    <a:pt x="51" y="1030"/>
                    <a:pt x="126" y="1030"/>
                  </a:cubicBezTo>
                  <a:cubicBezTo>
                    <a:pt x="130" y="1032"/>
                    <a:pt x="134" y="1032"/>
                    <a:pt x="138" y="1032"/>
                  </a:cubicBezTo>
                  <a:cubicBezTo>
                    <a:pt x="211" y="1032"/>
                    <a:pt x="304" y="815"/>
                    <a:pt x="351" y="529"/>
                  </a:cubicBezTo>
                  <a:cubicBezTo>
                    <a:pt x="377" y="254"/>
                    <a:pt x="351" y="3"/>
                    <a:pt x="276" y="3"/>
                  </a:cubicBezTo>
                  <a:cubicBezTo>
                    <a:pt x="271" y="2"/>
                    <a:pt x="266" y="1"/>
                    <a:pt x="261"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5"/>
            <p:cNvSpPr/>
            <p:nvPr/>
          </p:nvSpPr>
          <p:spPr>
            <a:xfrm>
              <a:off x="2039625" y="2410375"/>
              <a:ext cx="10675" cy="23325"/>
            </a:xfrm>
            <a:custGeom>
              <a:rect b="b" l="l" r="r" t="t"/>
              <a:pathLst>
                <a:path extrusionOk="0" h="933" w="427">
                  <a:moveTo>
                    <a:pt x="89" y="1"/>
                  </a:moveTo>
                  <a:cubicBezTo>
                    <a:pt x="84" y="1"/>
                    <a:pt x="80" y="1"/>
                    <a:pt x="75" y="3"/>
                  </a:cubicBezTo>
                  <a:cubicBezTo>
                    <a:pt x="0" y="3"/>
                    <a:pt x="0" y="228"/>
                    <a:pt x="75" y="504"/>
                  </a:cubicBezTo>
                  <a:cubicBezTo>
                    <a:pt x="146" y="740"/>
                    <a:pt x="239" y="932"/>
                    <a:pt x="313" y="932"/>
                  </a:cubicBezTo>
                  <a:cubicBezTo>
                    <a:pt x="317" y="932"/>
                    <a:pt x="322" y="931"/>
                    <a:pt x="326" y="930"/>
                  </a:cubicBezTo>
                  <a:cubicBezTo>
                    <a:pt x="401" y="930"/>
                    <a:pt x="426" y="679"/>
                    <a:pt x="351" y="429"/>
                  </a:cubicBezTo>
                  <a:cubicBezTo>
                    <a:pt x="280" y="192"/>
                    <a:pt x="165" y="1"/>
                    <a:pt x="89"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5"/>
            <p:cNvSpPr/>
            <p:nvPr/>
          </p:nvSpPr>
          <p:spPr>
            <a:xfrm>
              <a:off x="2089125" y="2390950"/>
              <a:ext cx="10675" cy="23950"/>
            </a:xfrm>
            <a:custGeom>
              <a:rect b="b" l="l" r="r" t="t"/>
              <a:pathLst>
                <a:path extrusionOk="0" h="958" w="427">
                  <a:moveTo>
                    <a:pt x="88" y="1"/>
                  </a:moveTo>
                  <a:cubicBezTo>
                    <a:pt x="84" y="1"/>
                    <a:pt x="79" y="1"/>
                    <a:pt x="75" y="3"/>
                  </a:cubicBezTo>
                  <a:cubicBezTo>
                    <a:pt x="0" y="28"/>
                    <a:pt x="0" y="253"/>
                    <a:pt x="75" y="529"/>
                  </a:cubicBezTo>
                  <a:cubicBezTo>
                    <a:pt x="146" y="765"/>
                    <a:pt x="262" y="957"/>
                    <a:pt x="338" y="957"/>
                  </a:cubicBezTo>
                  <a:cubicBezTo>
                    <a:pt x="342" y="957"/>
                    <a:pt x="347" y="957"/>
                    <a:pt x="351" y="955"/>
                  </a:cubicBezTo>
                  <a:cubicBezTo>
                    <a:pt x="426" y="930"/>
                    <a:pt x="426" y="705"/>
                    <a:pt x="351" y="454"/>
                  </a:cubicBezTo>
                  <a:cubicBezTo>
                    <a:pt x="280" y="194"/>
                    <a:pt x="164" y="1"/>
                    <a:pt x="88"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5"/>
            <p:cNvSpPr/>
            <p:nvPr/>
          </p:nvSpPr>
          <p:spPr>
            <a:xfrm>
              <a:off x="1691875" y="2550775"/>
              <a:ext cx="35725" cy="55800"/>
            </a:xfrm>
            <a:custGeom>
              <a:rect b="b" l="l" r="r" t="t"/>
              <a:pathLst>
                <a:path extrusionOk="0" h="2232" w="1429">
                  <a:moveTo>
                    <a:pt x="1379" y="1"/>
                  </a:moveTo>
                  <a:lnTo>
                    <a:pt x="1329" y="51"/>
                  </a:lnTo>
                  <a:cubicBezTo>
                    <a:pt x="1329" y="402"/>
                    <a:pt x="1278" y="1855"/>
                    <a:pt x="953" y="2131"/>
                  </a:cubicBezTo>
                  <a:cubicBezTo>
                    <a:pt x="752" y="2081"/>
                    <a:pt x="201" y="1956"/>
                    <a:pt x="75" y="1780"/>
                  </a:cubicBezTo>
                  <a:lnTo>
                    <a:pt x="0" y="1755"/>
                  </a:lnTo>
                  <a:lnTo>
                    <a:pt x="0" y="1830"/>
                  </a:lnTo>
                  <a:cubicBezTo>
                    <a:pt x="201" y="2081"/>
                    <a:pt x="928" y="2206"/>
                    <a:pt x="978" y="2231"/>
                  </a:cubicBezTo>
                  <a:lnTo>
                    <a:pt x="1003" y="2206"/>
                  </a:lnTo>
                  <a:cubicBezTo>
                    <a:pt x="1404" y="1906"/>
                    <a:pt x="1429" y="51"/>
                    <a:pt x="1429" y="51"/>
                  </a:cubicBezTo>
                  <a:lnTo>
                    <a:pt x="1379"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5"/>
            <p:cNvSpPr/>
            <p:nvPr/>
          </p:nvSpPr>
          <p:spPr>
            <a:xfrm>
              <a:off x="1596725" y="2580200"/>
              <a:ext cx="12725" cy="15250"/>
            </a:xfrm>
            <a:custGeom>
              <a:rect b="b" l="l" r="r" t="t"/>
              <a:pathLst>
                <a:path extrusionOk="0" h="610" w="509">
                  <a:moveTo>
                    <a:pt x="256" y="1"/>
                  </a:moveTo>
                  <a:cubicBezTo>
                    <a:pt x="21" y="1"/>
                    <a:pt x="1" y="530"/>
                    <a:pt x="172" y="603"/>
                  </a:cubicBezTo>
                  <a:cubicBezTo>
                    <a:pt x="182" y="607"/>
                    <a:pt x="192" y="609"/>
                    <a:pt x="202" y="609"/>
                  </a:cubicBezTo>
                  <a:cubicBezTo>
                    <a:pt x="366" y="609"/>
                    <a:pt x="509" y="49"/>
                    <a:pt x="272" y="2"/>
                  </a:cubicBezTo>
                  <a:cubicBezTo>
                    <a:pt x="267" y="1"/>
                    <a:pt x="261" y="1"/>
                    <a:pt x="256" y="1"/>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5"/>
            <p:cNvSpPr/>
            <p:nvPr/>
          </p:nvSpPr>
          <p:spPr>
            <a:xfrm>
              <a:off x="1763700" y="2596350"/>
              <a:ext cx="17350" cy="15500"/>
            </a:xfrm>
            <a:custGeom>
              <a:rect b="b" l="l" r="r" t="t"/>
              <a:pathLst>
                <a:path extrusionOk="0" h="620" w="694">
                  <a:moveTo>
                    <a:pt x="413" y="0"/>
                  </a:moveTo>
                  <a:cubicBezTo>
                    <a:pt x="183" y="0"/>
                    <a:pt x="0" y="491"/>
                    <a:pt x="235" y="609"/>
                  </a:cubicBezTo>
                  <a:cubicBezTo>
                    <a:pt x="251" y="616"/>
                    <a:pt x="267" y="619"/>
                    <a:pt x="283" y="619"/>
                  </a:cubicBezTo>
                  <a:cubicBezTo>
                    <a:pt x="494" y="619"/>
                    <a:pt x="693" y="54"/>
                    <a:pt x="461" y="7"/>
                  </a:cubicBezTo>
                  <a:cubicBezTo>
                    <a:pt x="445" y="3"/>
                    <a:pt x="429" y="0"/>
                    <a:pt x="413"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5"/>
            <p:cNvSpPr/>
            <p:nvPr/>
          </p:nvSpPr>
          <p:spPr>
            <a:xfrm>
              <a:off x="1542750" y="2739375"/>
              <a:ext cx="12550" cy="109050"/>
            </a:xfrm>
            <a:custGeom>
              <a:rect b="b" l="l" r="r" t="t"/>
              <a:pathLst>
                <a:path extrusionOk="0" h="4362" w="502">
                  <a:moveTo>
                    <a:pt x="50" y="1"/>
                  </a:moveTo>
                  <a:lnTo>
                    <a:pt x="0" y="76"/>
                  </a:lnTo>
                  <a:cubicBezTo>
                    <a:pt x="376" y="1279"/>
                    <a:pt x="426" y="4286"/>
                    <a:pt x="426" y="4311"/>
                  </a:cubicBezTo>
                  <a:lnTo>
                    <a:pt x="476" y="4362"/>
                  </a:lnTo>
                  <a:lnTo>
                    <a:pt x="502" y="4311"/>
                  </a:lnTo>
                  <a:cubicBezTo>
                    <a:pt x="502" y="4286"/>
                    <a:pt x="451" y="1254"/>
                    <a:pt x="101" y="51"/>
                  </a:cubicBezTo>
                  <a:lnTo>
                    <a:pt x="50"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5"/>
            <p:cNvSpPr/>
            <p:nvPr/>
          </p:nvSpPr>
          <p:spPr>
            <a:xfrm>
              <a:off x="1802775" y="2771325"/>
              <a:ext cx="105275" cy="65200"/>
            </a:xfrm>
            <a:custGeom>
              <a:rect b="b" l="l" r="r" t="t"/>
              <a:pathLst>
                <a:path extrusionOk="0" h="2608" w="4211">
                  <a:moveTo>
                    <a:pt x="50" y="1"/>
                  </a:moveTo>
                  <a:lnTo>
                    <a:pt x="0" y="51"/>
                  </a:lnTo>
                  <a:cubicBezTo>
                    <a:pt x="50" y="151"/>
                    <a:pt x="777" y="2282"/>
                    <a:pt x="1003" y="2582"/>
                  </a:cubicBezTo>
                  <a:lnTo>
                    <a:pt x="1028" y="2607"/>
                  </a:lnTo>
                  <a:lnTo>
                    <a:pt x="1053" y="2607"/>
                  </a:lnTo>
                  <a:cubicBezTo>
                    <a:pt x="1053" y="2607"/>
                    <a:pt x="1680" y="2457"/>
                    <a:pt x="2431" y="2357"/>
                  </a:cubicBezTo>
                  <a:cubicBezTo>
                    <a:pt x="3158" y="2282"/>
                    <a:pt x="4161" y="2206"/>
                    <a:pt x="4161" y="2206"/>
                  </a:cubicBezTo>
                  <a:lnTo>
                    <a:pt x="4211" y="2156"/>
                  </a:lnTo>
                  <a:lnTo>
                    <a:pt x="4161" y="2131"/>
                  </a:lnTo>
                  <a:cubicBezTo>
                    <a:pt x="4161" y="2131"/>
                    <a:pt x="3158" y="2206"/>
                    <a:pt x="2406" y="2282"/>
                  </a:cubicBezTo>
                  <a:cubicBezTo>
                    <a:pt x="1755" y="2332"/>
                    <a:pt x="1203" y="2457"/>
                    <a:pt x="1053" y="2507"/>
                  </a:cubicBezTo>
                  <a:cubicBezTo>
                    <a:pt x="827" y="2131"/>
                    <a:pt x="101" y="51"/>
                    <a:pt x="101" y="26"/>
                  </a:cubicBezTo>
                  <a:lnTo>
                    <a:pt x="50"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5"/>
            <p:cNvSpPr/>
            <p:nvPr/>
          </p:nvSpPr>
          <p:spPr>
            <a:xfrm>
              <a:off x="1552775" y="2879725"/>
              <a:ext cx="113425" cy="55800"/>
            </a:xfrm>
            <a:custGeom>
              <a:rect b="b" l="l" r="r" t="t"/>
              <a:pathLst>
                <a:path extrusionOk="0" h="2232" w="4537">
                  <a:moveTo>
                    <a:pt x="25" y="1"/>
                  </a:moveTo>
                  <a:lnTo>
                    <a:pt x="0" y="76"/>
                  </a:lnTo>
                  <a:cubicBezTo>
                    <a:pt x="25" y="101"/>
                    <a:pt x="1329" y="2206"/>
                    <a:pt x="4487" y="2231"/>
                  </a:cubicBezTo>
                  <a:lnTo>
                    <a:pt x="4537" y="2181"/>
                  </a:lnTo>
                  <a:lnTo>
                    <a:pt x="4487" y="2131"/>
                  </a:lnTo>
                  <a:cubicBezTo>
                    <a:pt x="1379" y="2106"/>
                    <a:pt x="101" y="51"/>
                    <a:pt x="101" y="26"/>
                  </a:cubicBezTo>
                  <a:lnTo>
                    <a:pt x="25"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5"/>
            <p:cNvSpPr/>
            <p:nvPr/>
          </p:nvSpPr>
          <p:spPr>
            <a:xfrm>
              <a:off x="2056525" y="2401650"/>
              <a:ext cx="26350" cy="56425"/>
            </a:xfrm>
            <a:custGeom>
              <a:rect b="b" l="l" r="r" t="t"/>
              <a:pathLst>
                <a:path extrusionOk="0" h="2257" w="1054">
                  <a:moveTo>
                    <a:pt x="51" y="1"/>
                  </a:moveTo>
                  <a:lnTo>
                    <a:pt x="1" y="76"/>
                  </a:lnTo>
                  <a:lnTo>
                    <a:pt x="477" y="2206"/>
                  </a:lnTo>
                  <a:lnTo>
                    <a:pt x="502" y="2256"/>
                  </a:lnTo>
                  <a:lnTo>
                    <a:pt x="527" y="2256"/>
                  </a:lnTo>
                  <a:lnTo>
                    <a:pt x="552" y="2231"/>
                  </a:lnTo>
                  <a:cubicBezTo>
                    <a:pt x="552" y="2231"/>
                    <a:pt x="953" y="1881"/>
                    <a:pt x="1053" y="1580"/>
                  </a:cubicBezTo>
                  <a:lnTo>
                    <a:pt x="1028" y="1505"/>
                  </a:lnTo>
                  <a:lnTo>
                    <a:pt x="978" y="1555"/>
                  </a:lnTo>
                  <a:cubicBezTo>
                    <a:pt x="903" y="1755"/>
                    <a:pt x="652" y="2006"/>
                    <a:pt x="552" y="2106"/>
                  </a:cubicBezTo>
                  <a:lnTo>
                    <a:pt x="101" y="51"/>
                  </a:lnTo>
                  <a:lnTo>
                    <a:pt x="51"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5"/>
            <p:cNvSpPr/>
            <p:nvPr/>
          </p:nvSpPr>
          <p:spPr>
            <a:xfrm>
              <a:off x="1991375" y="2342125"/>
              <a:ext cx="7525" cy="43275"/>
            </a:xfrm>
            <a:custGeom>
              <a:rect b="b" l="l" r="r" t="t"/>
              <a:pathLst>
                <a:path extrusionOk="0" h="1731" w="301">
                  <a:moveTo>
                    <a:pt x="276" y="1"/>
                  </a:moveTo>
                  <a:lnTo>
                    <a:pt x="226" y="26"/>
                  </a:lnTo>
                  <a:cubicBezTo>
                    <a:pt x="151" y="151"/>
                    <a:pt x="0" y="1053"/>
                    <a:pt x="226" y="1705"/>
                  </a:cubicBezTo>
                  <a:lnTo>
                    <a:pt x="251" y="1730"/>
                  </a:lnTo>
                  <a:lnTo>
                    <a:pt x="276" y="1730"/>
                  </a:lnTo>
                  <a:lnTo>
                    <a:pt x="301" y="1680"/>
                  </a:lnTo>
                  <a:cubicBezTo>
                    <a:pt x="75" y="1028"/>
                    <a:pt x="251" y="151"/>
                    <a:pt x="301" y="76"/>
                  </a:cubicBezTo>
                  <a:lnTo>
                    <a:pt x="276" y="1"/>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5"/>
            <p:cNvSpPr/>
            <p:nvPr/>
          </p:nvSpPr>
          <p:spPr>
            <a:xfrm>
              <a:off x="2050900" y="2275875"/>
              <a:ext cx="57025" cy="18675"/>
            </a:xfrm>
            <a:custGeom>
              <a:rect b="b" l="l" r="r" t="t"/>
              <a:pathLst>
                <a:path extrusionOk="0" h="747" w="2281">
                  <a:moveTo>
                    <a:pt x="1061" y="0"/>
                  </a:moveTo>
                  <a:cubicBezTo>
                    <a:pt x="398" y="0"/>
                    <a:pt x="0" y="673"/>
                    <a:pt x="0" y="696"/>
                  </a:cubicBezTo>
                  <a:lnTo>
                    <a:pt x="0" y="746"/>
                  </a:lnTo>
                  <a:lnTo>
                    <a:pt x="25" y="746"/>
                  </a:lnTo>
                  <a:lnTo>
                    <a:pt x="75" y="721"/>
                  </a:lnTo>
                  <a:cubicBezTo>
                    <a:pt x="75" y="721"/>
                    <a:pt x="428" y="100"/>
                    <a:pt x="1038" y="100"/>
                  </a:cubicBezTo>
                  <a:cubicBezTo>
                    <a:pt x="1099" y="100"/>
                    <a:pt x="1162" y="106"/>
                    <a:pt x="1228" y="120"/>
                  </a:cubicBezTo>
                  <a:cubicBezTo>
                    <a:pt x="1955" y="270"/>
                    <a:pt x="2206" y="571"/>
                    <a:pt x="2206" y="571"/>
                  </a:cubicBezTo>
                  <a:lnTo>
                    <a:pt x="2281" y="596"/>
                  </a:lnTo>
                  <a:lnTo>
                    <a:pt x="2281" y="521"/>
                  </a:lnTo>
                  <a:cubicBezTo>
                    <a:pt x="2281" y="521"/>
                    <a:pt x="2005" y="195"/>
                    <a:pt x="1253" y="19"/>
                  </a:cubicBezTo>
                  <a:cubicBezTo>
                    <a:pt x="1187" y="6"/>
                    <a:pt x="1123" y="0"/>
                    <a:pt x="1061" y="0"/>
                  </a:cubicBez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5"/>
            <p:cNvSpPr/>
            <p:nvPr/>
          </p:nvSpPr>
          <p:spPr>
            <a:xfrm>
              <a:off x="2158025" y="2332725"/>
              <a:ext cx="21350" cy="65200"/>
            </a:xfrm>
            <a:custGeom>
              <a:rect b="b" l="l" r="r" t="t"/>
              <a:pathLst>
                <a:path extrusionOk="0" h="2608" w="854">
                  <a:moveTo>
                    <a:pt x="26" y="1"/>
                  </a:moveTo>
                  <a:lnTo>
                    <a:pt x="1" y="51"/>
                  </a:lnTo>
                  <a:lnTo>
                    <a:pt x="26" y="126"/>
                  </a:lnTo>
                  <a:cubicBezTo>
                    <a:pt x="452" y="1279"/>
                    <a:pt x="703" y="2156"/>
                    <a:pt x="753" y="2557"/>
                  </a:cubicBezTo>
                  <a:lnTo>
                    <a:pt x="803" y="2607"/>
                  </a:lnTo>
                  <a:lnTo>
                    <a:pt x="853" y="2557"/>
                  </a:lnTo>
                  <a:cubicBezTo>
                    <a:pt x="803" y="2131"/>
                    <a:pt x="552" y="1279"/>
                    <a:pt x="126" y="101"/>
                  </a:cubicBezTo>
                  <a:lnTo>
                    <a:pt x="101" y="26"/>
                  </a:lnTo>
                  <a:lnTo>
                    <a:pt x="26" y="1"/>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5"/>
            <p:cNvSpPr/>
            <p:nvPr/>
          </p:nvSpPr>
          <p:spPr>
            <a:xfrm>
              <a:off x="2083475" y="2501275"/>
              <a:ext cx="11925" cy="49525"/>
            </a:xfrm>
            <a:custGeom>
              <a:rect b="b" l="l" r="r" t="t"/>
              <a:pathLst>
                <a:path extrusionOk="0" h="1981" w="477">
                  <a:moveTo>
                    <a:pt x="51" y="1"/>
                  </a:moveTo>
                  <a:lnTo>
                    <a:pt x="26" y="51"/>
                  </a:lnTo>
                  <a:cubicBezTo>
                    <a:pt x="0" y="76"/>
                    <a:pt x="26" y="126"/>
                    <a:pt x="51" y="226"/>
                  </a:cubicBezTo>
                  <a:cubicBezTo>
                    <a:pt x="151" y="577"/>
                    <a:pt x="376" y="1254"/>
                    <a:pt x="201" y="1906"/>
                  </a:cubicBezTo>
                  <a:lnTo>
                    <a:pt x="251" y="1981"/>
                  </a:lnTo>
                  <a:lnTo>
                    <a:pt x="301" y="1931"/>
                  </a:lnTo>
                  <a:cubicBezTo>
                    <a:pt x="477" y="1254"/>
                    <a:pt x="251" y="527"/>
                    <a:pt x="151" y="201"/>
                  </a:cubicBezTo>
                  <a:cubicBezTo>
                    <a:pt x="126" y="151"/>
                    <a:pt x="101" y="76"/>
                    <a:pt x="101" y="51"/>
                  </a:cubicBezTo>
                  <a:lnTo>
                    <a:pt x="51" y="1"/>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5"/>
            <p:cNvSpPr/>
            <p:nvPr/>
          </p:nvSpPr>
          <p:spPr>
            <a:xfrm>
              <a:off x="2035225" y="2538250"/>
              <a:ext cx="17575" cy="40125"/>
            </a:xfrm>
            <a:custGeom>
              <a:rect b="b" l="l" r="r" t="t"/>
              <a:pathLst>
                <a:path extrusionOk="0" h="1605" w="703">
                  <a:moveTo>
                    <a:pt x="51" y="1"/>
                  </a:moveTo>
                  <a:lnTo>
                    <a:pt x="1" y="51"/>
                  </a:lnTo>
                  <a:cubicBezTo>
                    <a:pt x="176" y="1003"/>
                    <a:pt x="377" y="1454"/>
                    <a:pt x="652" y="1605"/>
                  </a:cubicBezTo>
                  <a:lnTo>
                    <a:pt x="702" y="1579"/>
                  </a:lnTo>
                  <a:lnTo>
                    <a:pt x="677" y="1529"/>
                  </a:lnTo>
                  <a:cubicBezTo>
                    <a:pt x="452" y="1404"/>
                    <a:pt x="276" y="928"/>
                    <a:pt x="101" y="26"/>
                  </a:cubicBezTo>
                  <a:lnTo>
                    <a:pt x="51" y="1"/>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5"/>
            <p:cNvSpPr/>
            <p:nvPr/>
          </p:nvSpPr>
          <p:spPr>
            <a:xfrm>
              <a:off x="2176825" y="2446150"/>
              <a:ext cx="14450" cy="35100"/>
            </a:xfrm>
            <a:custGeom>
              <a:rect b="b" l="l" r="r" t="t"/>
              <a:pathLst>
                <a:path extrusionOk="0" h="1404" w="578">
                  <a:moveTo>
                    <a:pt x="51" y="0"/>
                  </a:moveTo>
                  <a:lnTo>
                    <a:pt x="1" y="50"/>
                  </a:lnTo>
                  <a:cubicBezTo>
                    <a:pt x="1" y="201"/>
                    <a:pt x="151" y="1128"/>
                    <a:pt x="527" y="1404"/>
                  </a:cubicBezTo>
                  <a:lnTo>
                    <a:pt x="577" y="1404"/>
                  </a:lnTo>
                  <a:lnTo>
                    <a:pt x="577" y="1329"/>
                  </a:lnTo>
                  <a:cubicBezTo>
                    <a:pt x="251" y="1078"/>
                    <a:pt x="101" y="201"/>
                    <a:pt x="101" y="50"/>
                  </a:cubicBezTo>
                  <a:lnTo>
                    <a:pt x="51" y="0"/>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5"/>
            <p:cNvSpPr/>
            <p:nvPr/>
          </p:nvSpPr>
          <p:spPr>
            <a:xfrm>
              <a:off x="2217550" y="2405425"/>
              <a:ext cx="10675" cy="25700"/>
            </a:xfrm>
            <a:custGeom>
              <a:rect b="b" l="l" r="r" t="t"/>
              <a:pathLst>
                <a:path extrusionOk="0" h="1028" w="427">
                  <a:moveTo>
                    <a:pt x="1" y="0"/>
                  </a:moveTo>
                  <a:lnTo>
                    <a:pt x="1" y="50"/>
                  </a:lnTo>
                  <a:lnTo>
                    <a:pt x="26" y="100"/>
                  </a:lnTo>
                  <a:cubicBezTo>
                    <a:pt x="101" y="201"/>
                    <a:pt x="302" y="501"/>
                    <a:pt x="352" y="978"/>
                  </a:cubicBezTo>
                  <a:lnTo>
                    <a:pt x="402" y="1028"/>
                  </a:lnTo>
                  <a:lnTo>
                    <a:pt x="427" y="978"/>
                  </a:lnTo>
                  <a:cubicBezTo>
                    <a:pt x="402" y="476"/>
                    <a:pt x="176" y="151"/>
                    <a:pt x="101" y="50"/>
                  </a:cubicBezTo>
                  <a:lnTo>
                    <a:pt x="76" y="0"/>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5"/>
            <p:cNvSpPr/>
            <p:nvPr/>
          </p:nvSpPr>
          <p:spPr>
            <a:xfrm>
              <a:off x="2090375" y="2654800"/>
              <a:ext cx="85850" cy="83350"/>
            </a:xfrm>
            <a:custGeom>
              <a:rect b="b" l="l" r="r" t="t"/>
              <a:pathLst>
                <a:path extrusionOk="0" h="3334" w="3434">
                  <a:moveTo>
                    <a:pt x="50" y="0"/>
                  </a:moveTo>
                  <a:lnTo>
                    <a:pt x="0" y="50"/>
                  </a:lnTo>
                  <a:cubicBezTo>
                    <a:pt x="0" y="75"/>
                    <a:pt x="125" y="2231"/>
                    <a:pt x="1278" y="2983"/>
                  </a:cubicBezTo>
                  <a:cubicBezTo>
                    <a:pt x="1679" y="3233"/>
                    <a:pt x="2055" y="3334"/>
                    <a:pt x="2381" y="3334"/>
                  </a:cubicBezTo>
                  <a:cubicBezTo>
                    <a:pt x="2907" y="3334"/>
                    <a:pt x="3283" y="3083"/>
                    <a:pt x="3434" y="2958"/>
                  </a:cubicBezTo>
                  <a:lnTo>
                    <a:pt x="3434" y="2907"/>
                  </a:lnTo>
                  <a:lnTo>
                    <a:pt x="3359" y="2882"/>
                  </a:lnTo>
                  <a:cubicBezTo>
                    <a:pt x="3234" y="2991"/>
                    <a:pt x="2887" y="3226"/>
                    <a:pt x="2390" y="3226"/>
                  </a:cubicBezTo>
                  <a:cubicBezTo>
                    <a:pt x="2087" y="3226"/>
                    <a:pt x="1727" y="3139"/>
                    <a:pt x="1329" y="2882"/>
                  </a:cubicBezTo>
                  <a:cubicBezTo>
                    <a:pt x="226" y="2206"/>
                    <a:pt x="100" y="75"/>
                    <a:pt x="100" y="50"/>
                  </a:cubicBezTo>
                  <a:lnTo>
                    <a:pt x="50"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5"/>
            <p:cNvSpPr/>
            <p:nvPr/>
          </p:nvSpPr>
          <p:spPr>
            <a:xfrm>
              <a:off x="2303400" y="2591500"/>
              <a:ext cx="37625" cy="101550"/>
            </a:xfrm>
            <a:custGeom>
              <a:rect b="b" l="l" r="r" t="t"/>
              <a:pathLst>
                <a:path extrusionOk="0" h="4062" w="1505">
                  <a:moveTo>
                    <a:pt x="878" y="1"/>
                  </a:moveTo>
                  <a:lnTo>
                    <a:pt x="878" y="76"/>
                  </a:lnTo>
                  <a:cubicBezTo>
                    <a:pt x="928" y="151"/>
                    <a:pt x="1404" y="1204"/>
                    <a:pt x="1304" y="2382"/>
                  </a:cubicBezTo>
                  <a:cubicBezTo>
                    <a:pt x="1204" y="3309"/>
                    <a:pt x="477" y="3710"/>
                    <a:pt x="151" y="3886"/>
                  </a:cubicBezTo>
                  <a:cubicBezTo>
                    <a:pt x="51" y="3936"/>
                    <a:pt x="1" y="3961"/>
                    <a:pt x="1" y="3986"/>
                  </a:cubicBezTo>
                  <a:lnTo>
                    <a:pt x="1" y="4061"/>
                  </a:lnTo>
                  <a:lnTo>
                    <a:pt x="51" y="4061"/>
                  </a:lnTo>
                  <a:cubicBezTo>
                    <a:pt x="76" y="4036"/>
                    <a:pt x="126" y="4011"/>
                    <a:pt x="201" y="3961"/>
                  </a:cubicBezTo>
                  <a:cubicBezTo>
                    <a:pt x="527" y="3785"/>
                    <a:pt x="1304" y="3359"/>
                    <a:pt x="1404" y="2382"/>
                  </a:cubicBezTo>
                  <a:cubicBezTo>
                    <a:pt x="1504" y="1179"/>
                    <a:pt x="978" y="51"/>
                    <a:pt x="928" y="26"/>
                  </a:cubicBezTo>
                  <a:lnTo>
                    <a:pt x="878"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5"/>
            <p:cNvSpPr/>
            <p:nvPr/>
          </p:nvSpPr>
          <p:spPr>
            <a:xfrm>
              <a:off x="2255775" y="2941750"/>
              <a:ext cx="68950" cy="333375"/>
            </a:xfrm>
            <a:custGeom>
              <a:rect b="b" l="l" r="r" t="t"/>
              <a:pathLst>
                <a:path extrusionOk="0" h="13335" w="2758">
                  <a:moveTo>
                    <a:pt x="2733" y="1"/>
                  </a:moveTo>
                  <a:lnTo>
                    <a:pt x="2657" y="51"/>
                  </a:lnTo>
                  <a:cubicBezTo>
                    <a:pt x="2632" y="227"/>
                    <a:pt x="477" y="10953"/>
                    <a:pt x="1" y="13234"/>
                  </a:cubicBezTo>
                  <a:lnTo>
                    <a:pt x="76" y="13334"/>
                  </a:lnTo>
                  <a:cubicBezTo>
                    <a:pt x="527" y="11204"/>
                    <a:pt x="2733" y="227"/>
                    <a:pt x="2758" y="51"/>
                  </a:cubicBezTo>
                  <a:lnTo>
                    <a:pt x="2733"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5"/>
            <p:cNvSpPr/>
            <p:nvPr/>
          </p:nvSpPr>
          <p:spPr>
            <a:xfrm>
              <a:off x="2317175" y="3208050"/>
              <a:ext cx="68950" cy="272575"/>
            </a:xfrm>
            <a:custGeom>
              <a:rect b="b" l="l" r="r" t="t"/>
              <a:pathLst>
                <a:path extrusionOk="0" h="10903" w="2758">
                  <a:moveTo>
                    <a:pt x="1580" y="1"/>
                  </a:moveTo>
                  <a:lnTo>
                    <a:pt x="1505" y="26"/>
                  </a:lnTo>
                  <a:cubicBezTo>
                    <a:pt x="1455" y="126"/>
                    <a:pt x="1404" y="251"/>
                    <a:pt x="1354" y="377"/>
                  </a:cubicBezTo>
                  <a:cubicBezTo>
                    <a:pt x="1179" y="727"/>
                    <a:pt x="928" y="1078"/>
                    <a:pt x="703" y="1404"/>
                  </a:cubicBezTo>
                  <a:cubicBezTo>
                    <a:pt x="352" y="1905"/>
                    <a:pt x="1" y="2281"/>
                    <a:pt x="1" y="2281"/>
                  </a:cubicBezTo>
                  <a:lnTo>
                    <a:pt x="1" y="2357"/>
                  </a:lnTo>
                  <a:cubicBezTo>
                    <a:pt x="1" y="2357"/>
                    <a:pt x="527" y="3284"/>
                    <a:pt x="1730" y="5590"/>
                  </a:cubicBezTo>
                  <a:cubicBezTo>
                    <a:pt x="2632" y="7294"/>
                    <a:pt x="2607" y="9650"/>
                    <a:pt x="2532" y="10753"/>
                  </a:cubicBezTo>
                  <a:lnTo>
                    <a:pt x="2632" y="10903"/>
                  </a:lnTo>
                  <a:cubicBezTo>
                    <a:pt x="2708" y="9850"/>
                    <a:pt x="2758" y="7344"/>
                    <a:pt x="1805" y="5540"/>
                  </a:cubicBezTo>
                  <a:cubicBezTo>
                    <a:pt x="728" y="3459"/>
                    <a:pt x="201" y="2507"/>
                    <a:pt x="101" y="2331"/>
                  </a:cubicBezTo>
                  <a:cubicBezTo>
                    <a:pt x="176" y="2231"/>
                    <a:pt x="477" y="1880"/>
                    <a:pt x="803" y="1454"/>
                  </a:cubicBezTo>
                  <a:cubicBezTo>
                    <a:pt x="1104" y="1028"/>
                    <a:pt x="1404" y="527"/>
                    <a:pt x="1605" y="51"/>
                  </a:cubicBezTo>
                  <a:lnTo>
                    <a:pt x="1580"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5"/>
            <p:cNvSpPr/>
            <p:nvPr/>
          </p:nvSpPr>
          <p:spPr>
            <a:xfrm>
              <a:off x="1890500" y="3208050"/>
              <a:ext cx="177325" cy="22575"/>
            </a:xfrm>
            <a:custGeom>
              <a:rect b="b" l="l" r="r" t="t"/>
              <a:pathLst>
                <a:path extrusionOk="0" h="903" w="7093">
                  <a:moveTo>
                    <a:pt x="7043" y="1"/>
                  </a:moveTo>
                  <a:cubicBezTo>
                    <a:pt x="5609" y="668"/>
                    <a:pt x="3573" y="812"/>
                    <a:pt x="2072" y="812"/>
                  </a:cubicBezTo>
                  <a:cubicBezTo>
                    <a:pt x="922" y="812"/>
                    <a:pt x="86" y="727"/>
                    <a:pt x="75" y="727"/>
                  </a:cubicBezTo>
                  <a:lnTo>
                    <a:pt x="0" y="778"/>
                  </a:lnTo>
                  <a:lnTo>
                    <a:pt x="50" y="828"/>
                  </a:lnTo>
                  <a:cubicBezTo>
                    <a:pt x="75" y="828"/>
                    <a:pt x="902" y="903"/>
                    <a:pt x="2030" y="903"/>
                  </a:cubicBezTo>
                  <a:cubicBezTo>
                    <a:pt x="3559" y="903"/>
                    <a:pt x="5614" y="753"/>
                    <a:pt x="7068" y="76"/>
                  </a:cubicBezTo>
                  <a:lnTo>
                    <a:pt x="7093" y="1"/>
                  </a:ln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5"/>
            <p:cNvSpPr/>
            <p:nvPr/>
          </p:nvSpPr>
          <p:spPr>
            <a:xfrm>
              <a:off x="2329725" y="2604050"/>
              <a:ext cx="101525" cy="156025"/>
            </a:xfrm>
            <a:custGeom>
              <a:rect b="b" l="l" r="r" t="t"/>
              <a:pathLst>
                <a:path extrusionOk="0" h="6241" w="4061">
                  <a:moveTo>
                    <a:pt x="75" y="0"/>
                  </a:moveTo>
                  <a:lnTo>
                    <a:pt x="0" y="25"/>
                  </a:lnTo>
                  <a:lnTo>
                    <a:pt x="25" y="75"/>
                  </a:lnTo>
                  <a:cubicBezTo>
                    <a:pt x="50" y="100"/>
                    <a:pt x="1454" y="777"/>
                    <a:pt x="2030" y="1103"/>
                  </a:cubicBezTo>
                  <a:cubicBezTo>
                    <a:pt x="2532" y="1379"/>
                    <a:pt x="3058" y="1704"/>
                    <a:pt x="3158" y="1780"/>
                  </a:cubicBezTo>
                  <a:cubicBezTo>
                    <a:pt x="3208" y="2030"/>
                    <a:pt x="3885" y="4737"/>
                    <a:pt x="3960" y="6191"/>
                  </a:cubicBezTo>
                  <a:lnTo>
                    <a:pt x="4010" y="6241"/>
                  </a:lnTo>
                  <a:lnTo>
                    <a:pt x="4060" y="6191"/>
                  </a:lnTo>
                  <a:cubicBezTo>
                    <a:pt x="3985" y="4662"/>
                    <a:pt x="3233" y="1755"/>
                    <a:pt x="3233" y="1729"/>
                  </a:cubicBezTo>
                  <a:lnTo>
                    <a:pt x="3208" y="1704"/>
                  </a:lnTo>
                  <a:cubicBezTo>
                    <a:pt x="3208" y="1704"/>
                    <a:pt x="2632" y="1328"/>
                    <a:pt x="2080" y="1003"/>
                  </a:cubicBezTo>
                  <a:cubicBezTo>
                    <a:pt x="1504" y="677"/>
                    <a:pt x="100" y="0"/>
                    <a:pt x="75"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5"/>
            <p:cNvSpPr/>
            <p:nvPr/>
          </p:nvSpPr>
          <p:spPr>
            <a:xfrm>
              <a:off x="2335975" y="2632850"/>
              <a:ext cx="77725" cy="189250"/>
            </a:xfrm>
            <a:custGeom>
              <a:rect b="b" l="l" r="r" t="t"/>
              <a:pathLst>
                <a:path extrusionOk="0" h="7570" w="3109">
                  <a:moveTo>
                    <a:pt x="51" y="1"/>
                  </a:moveTo>
                  <a:lnTo>
                    <a:pt x="1" y="76"/>
                  </a:lnTo>
                  <a:cubicBezTo>
                    <a:pt x="26" y="101"/>
                    <a:pt x="577" y="2833"/>
                    <a:pt x="1229" y="4186"/>
                  </a:cubicBezTo>
                  <a:cubicBezTo>
                    <a:pt x="1379" y="4487"/>
                    <a:pt x="1530" y="4788"/>
                    <a:pt x="1655" y="5114"/>
                  </a:cubicBezTo>
                  <a:cubicBezTo>
                    <a:pt x="2131" y="6116"/>
                    <a:pt x="2582" y="7094"/>
                    <a:pt x="3033" y="7545"/>
                  </a:cubicBezTo>
                  <a:lnTo>
                    <a:pt x="3084" y="7570"/>
                  </a:lnTo>
                  <a:lnTo>
                    <a:pt x="3109" y="7570"/>
                  </a:lnTo>
                  <a:lnTo>
                    <a:pt x="3109" y="7495"/>
                  </a:lnTo>
                  <a:cubicBezTo>
                    <a:pt x="2657" y="7044"/>
                    <a:pt x="2206" y="6066"/>
                    <a:pt x="1755" y="5064"/>
                  </a:cubicBezTo>
                  <a:cubicBezTo>
                    <a:pt x="1605" y="4763"/>
                    <a:pt x="1454" y="4437"/>
                    <a:pt x="1304" y="4136"/>
                  </a:cubicBezTo>
                  <a:cubicBezTo>
                    <a:pt x="677" y="2808"/>
                    <a:pt x="101" y="76"/>
                    <a:pt x="101" y="51"/>
                  </a:cubicBezTo>
                  <a:lnTo>
                    <a:pt x="51"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5"/>
            <p:cNvSpPr/>
            <p:nvPr/>
          </p:nvSpPr>
          <p:spPr>
            <a:xfrm>
              <a:off x="2059675" y="2726850"/>
              <a:ext cx="66425" cy="134100"/>
            </a:xfrm>
            <a:custGeom>
              <a:rect b="b" l="l" r="r" t="t"/>
              <a:pathLst>
                <a:path extrusionOk="0" h="5364" w="2657">
                  <a:moveTo>
                    <a:pt x="2531" y="0"/>
                  </a:moveTo>
                  <a:lnTo>
                    <a:pt x="2481" y="51"/>
                  </a:lnTo>
                  <a:cubicBezTo>
                    <a:pt x="2481" y="301"/>
                    <a:pt x="2557" y="2457"/>
                    <a:pt x="0" y="5289"/>
                  </a:cubicBezTo>
                  <a:lnTo>
                    <a:pt x="0" y="5339"/>
                  </a:lnTo>
                  <a:lnTo>
                    <a:pt x="25" y="5364"/>
                  </a:lnTo>
                  <a:lnTo>
                    <a:pt x="75" y="5339"/>
                  </a:lnTo>
                  <a:cubicBezTo>
                    <a:pt x="2657" y="2507"/>
                    <a:pt x="2582" y="301"/>
                    <a:pt x="2582" y="51"/>
                  </a:cubicBezTo>
                  <a:lnTo>
                    <a:pt x="253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5"/>
            <p:cNvSpPr/>
            <p:nvPr/>
          </p:nvSpPr>
          <p:spPr>
            <a:xfrm>
              <a:off x="1525200" y="3046400"/>
              <a:ext cx="109675" cy="68950"/>
            </a:xfrm>
            <a:custGeom>
              <a:rect b="b" l="l" r="r" t="t"/>
              <a:pathLst>
                <a:path extrusionOk="0" h="2758" w="4387">
                  <a:moveTo>
                    <a:pt x="4336" y="0"/>
                  </a:moveTo>
                  <a:cubicBezTo>
                    <a:pt x="1429" y="928"/>
                    <a:pt x="51" y="2607"/>
                    <a:pt x="1" y="2682"/>
                  </a:cubicBezTo>
                  <a:lnTo>
                    <a:pt x="51" y="2707"/>
                  </a:lnTo>
                  <a:lnTo>
                    <a:pt x="1" y="2732"/>
                  </a:lnTo>
                  <a:lnTo>
                    <a:pt x="51" y="2757"/>
                  </a:lnTo>
                  <a:lnTo>
                    <a:pt x="76" y="2732"/>
                  </a:lnTo>
                  <a:cubicBezTo>
                    <a:pt x="126" y="2657"/>
                    <a:pt x="1479" y="1003"/>
                    <a:pt x="4361" y="76"/>
                  </a:cubicBezTo>
                  <a:lnTo>
                    <a:pt x="4387" y="25"/>
                  </a:lnTo>
                  <a:lnTo>
                    <a:pt x="4336" y="0"/>
                  </a:ln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5"/>
            <p:cNvSpPr/>
            <p:nvPr/>
          </p:nvSpPr>
          <p:spPr>
            <a:xfrm>
              <a:off x="1747000" y="2956800"/>
              <a:ext cx="269450" cy="72075"/>
            </a:xfrm>
            <a:custGeom>
              <a:rect b="b" l="l" r="r" t="t"/>
              <a:pathLst>
                <a:path extrusionOk="0" h="2883" w="10778">
                  <a:moveTo>
                    <a:pt x="7319" y="101"/>
                  </a:moveTo>
                  <a:lnTo>
                    <a:pt x="10577" y="1604"/>
                  </a:lnTo>
                  <a:lnTo>
                    <a:pt x="3434" y="2782"/>
                  </a:lnTo>
                  <a:lnTo>
                    <a:pt x="201" y="1153"/>
                  </a:lnTo>
                  <a:lnTo>
                    <a:pt x="7319" y="101"/>
                  </a:lnTo>
                  <a:close/>
                  <a:moveTo>
                    <a:pt x="7319" y="0"/>
                  </a:moveTo>
                  <a:lnTo>
                    <a:pt x="26" y="1103"/>
                  </a:lnTo>
                  <a:lnTo>
                    <a:pt x="1" y="1128"/>
                  </a:lnTo>
                  <a:lnTo>
                    <a:pt x="26" y="1178"/>
                  </a:lnTo>
                  <a:lnTo>
                    <a:pt x="3384" y="2883"/>
                  </a:lnTo>
                  <a:lnTo>
                    <a:pt x="3434" y="2883"/>
                  </a:lnTo>
                  <a:lnTo>
                    <a:pt x="10728" y="1680"/>
                  </a:lnTo>
                  <a:lnTo>
                    <a:pt x="10778" y="1655"/>
                  </a:lnTo>
                  <a:lnTo>
                    <a:pt x="10753" y="1604"/>
                  </a:lnTo>
                  <a:lnTo>
                    <a:pt x="7344"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5"/>
            <p:cNvSpPr/>
            <p:nvPr/>
          </p:nvSpPr>
          <p:spPr>
            <a:xfrm>
              <a:off x="1641125" y="2642875"/>
              <a:ext cx="70825" cy="49425"/>
            </a:xfrm>
            <a:custGeom>
              <a:rect b="b" l="l" r="r" t="t"/>
              <a:pathLst>
                <a:path extrusionOk="0" h="1977" w="2833">
                  <a:moveTo>
                    <a:pt x="75" y="1"/>
                  </a:moveTo>
                  <a:lnTo>
                    <a:pt x="75" y="1"/>
                  </a:lnTo>
                  <a:cubicBezTo>
                    <a:pt x="0" y="227"/>
                    <a:pt x="326" y="1204"/>
                    <a:pt x="602" y="1555"/>
                  </a:cubicBezTo>
                  <a:cubicBezTo>
                    <a:pt x="702" y="1680"/>
                    <a:pt x="852" y="1780"/>
                    <a:pt x="1028" y="1856"/>
                  </a:cubicBezTo>
                  <a:cubicBezTo>
                    <a:pt x="1228" y="1933"/>
                    <a:pt x="1463" y="1977"/>
                    <a:pt x="1695" y="1977"/>
                  </a:cubicBezTo>
                  <a:cubicBezTo>
                    <a:pt x="1986" y="1977"/>
                    <a:pt x="2272" y="1909"/>
                    <a:pt x="2481" y="1755"/>
                  </a:cubicBezTo>
                  <a:cubicBezTo>
                    <a:pt x="2832" y="1480"/>
                    <a:pt x="2832" y="953"/>
                    <a:pt x="2782" y="703"/>
                  </a:cubicBezTo>
                  <a:lnTo>
                    <a:pt x="2782" y="703"/>
                  </a:lnTo>
                  <a:cubicBezTo>
                    <a:pt x="2667" y="715"/>
                    <a:pt x="2547" y="721"/>
                    <a:pt x="2423" y="721"/>
                  </a:cubicBezTo>
                  <a:cubicBezTo>
                    <a:pt x="2038" y="721"/>
                    <a:pt x="1621" y="660"/>
                    <a:pt x="1203" y="527"/>
                  </a:cubicBezTo>
                  <a:cubicBezTo>
                    <a:pt x="802" y="402"/>
                    <a:pt x="401" y="227"/>
                    <a:pt x="75"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5"/>
            <p:cNvSpPr/>
            <p:nvPr/>
          </p:nvSpPr>
          <p:spPr>
            <a:xfrm>
              <a:off x="1641125" y="2642875"/>
              <a:ext cx="30100" cy="46400"/>
            </a:xfrm>
            <a:custGeom>
              <a:rect b="b" l="l" r="r" t="t"/>
              <a:pathLst>
                <a:path extrusionOk="0" h="1856" w="1204">
                  <a:moveTo>
                    <a:pt x="75" y="1"/>
                  </a:moveTo>
                  <a:lnTo>
                    <a:pt x="75" y="1"/>
                  </a:lnTo>
                  <a:cubicBezTo>
                    <a:pt x="0" y="227"/>
                    <a:pt x="326" y="1204"/>
                    <a:pt x="602" y="1555"/>
                  </a:cubicBezTo>
                  <a:cubicBezTo>
                    <a:pt x="702" y="1680"/>
                    <a:pt x="852" y="1780"/>
                    <a:pt x="1028" y="1856"/>
                  </a:cubicBezTo>
                  <a:cubicBezTo>
                    <a:pt x="1078" y="1455"/>
                    <a:pt x="1128" y="978"/>
                    <a:pt x="1203" y="527"/>
                  </a:cubicBezTo>
                  <a:cubicBezTo>
                    <a:pt x="802" y="402"/>
                    <a:pt x="401" y="227"/>
                    <a:pt x="75"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5"/>
            <p:cNvSpPr/>
            <p:nvPr/>
          </p:nvSpPr>
          <p:spPr>
            <a:xfrm>
              <a:off x="1437475" y="2855925"/>
              <a:ext cx="283875" cy="197175"/>
            </a:xfrm>
            <a:custGeom>
              <a:rect b="b" l="l" r="r" t="t"/>
              <a:pathLst>
                <a:path extrusionOk="0" h="7887" w="11355">
                  <a:moveTo>
                    <a:pt x="1630" y="0"/>
                  </a:moveTo>
                  <a:lnTo>
                    <a:pt x="1630" y="0"/>
                  </a:lnTo>
                  <a:cubicBezTo>
                    <a:pt x="1254" y="151"/>
                    <a:pt x="828" y="301"/>
                    <a:pt x="402" y="527"/>
                  </a:cubicBezTo>
                  <a:cubicBezTo>
                    <a:pt x="402" y="527"/>
                    <a:pt x="1" y="3033"/>
                    <a:pt x="702" y="4111"/>
                  </a:cubicBezTo>
                  <a:cubicBezTo>
                    <a:pt x="1379" y="5188"/>
                    <a:pt x="3159" y="6116"/>
                    <a:pt x="5615" y="6341"/>
                  </a:cubicBezTo>
                  <a:cubicBezTo>
                    <a:pt x="7088" y="6477"/>
                    <a:pt x="7723" y="6504"/>
                    <a:pt x="7995" y="6504"/>
                  </a:cubicBezTo>
                  <a:cubicBezTo>
                    <a:pt x="8176" y="6504"/>
                    <a:pt x="8196" y="6492"/>
                    <a:pt x="8196" y="6492"/>
                  </a:cubicBezTo>
                  <a:cubicBezTo>
                    <a:pt x="8196" y="6492"/>
                    <a:pt x="8848" y="7619"/>
                    <a:pt x="9575" y="7795"/>
                  </a:cubicBezTo>
                  <a:cubicBezTo>
                    <a:pt x="9803" y="7858"/>
                    <a:pt x="9999" y="7886"/>
                    <a:pt x="10157" y="7886"/>
                  </a:cubicBezTo>
                  <a:cubicBezTo>
                    <a:pt x="10501" y="7886"/>
                    <a:pt x="10663" y="7751"/>
                    <a:pt x="10577" y="7544"/>
                  </a:cubicBezTo>
                  <a:lnTo>
                    <a:pt x="10577" y="7544"/>
                  </a:lnTo>
                  <a:cubicBezTo>
                    <a:pt x="10577" y="7544"/>
                    <a:pt x="10607" y="7547"/>
                    <a:pt x="10653" y="7547"/>
                  </a:cubicBezTo>
                  <a:cubicBezTo>
                    <a:pt x="10792" y="7547"/>
                    <a:pt x="11078" y="7519"/>
                    <a:pt x="11154" y="7294"/>
                  </a:cubicBezTo>
                  <a:cubicBezTo>
                    <a:pt x="11254" y="7018"/>
                    <a:pt x="10953" y="6943"/>
                    <a:pt x="10953" y="6943"/>
                  </a:cubicBezTo>
                  <a:cubicBezTo>
                    <a:pt x="10953" y="6943"/>
                    <a:pt x="11354" y="6542"/>
                    <a:pt x="10778" y="6341"/>
                  </a:cubicBezTo>
                  <a:cubicBezTo>
                    <a:pt x="10427" y="6216"/>
                    <a:pt x="10226" y="6116"/>
                    <a:pt x="10051" y="5940"/>
                  </a:cubicBezTo>
                  <a:cubicBezTo>
                    <a:pt x="9675" y="6316"/>
                    <a:pt x="9474" y="7519"/>
                    <a:pt x="9474" y="7519"/>
                  </a:cubicBezTo>
                  <a:cubicBezTo>
                    <a:pt x="9467" y="7520"/>
                    <a:pt x="9460" y="7521"/>
                    <a:pt x="9453" y="7521"/>
                  </a:cubicBezTo>
                  <a:cubicBezTo>
                    <a:pt x="9097" y="7521"/>
                    <a:pt x="8447" y="6341"/>
                    <a:pt x="8447" y="6341"/>
                  </a:cubicBezTo>
                  <a:cubicBezTo>
                    <a:pt x="8447" y="6341"/>
                    <a:pt x="7870" y="6291"/>
                    <a:pt x="5740" y="5815"/>
                  </a:cubicBezTo>
                  <a:cubicBezTo>
                    <a:pt x="3585" y="5339"/>
                    <a:pt x="2657" y="4436"/>
                    <a:pt x="1880" y="3660"/>
                  </a:cubicBezTo>
                  <a:cubicBezTo>
                    <a:pt x="1204" y="2958"/>
                    <a:pt x="1329" y="1529"/>
                    <a:pt x="1630"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5"/>
            <p:cNvSpPr/>
            <p:nvPr/>
          </p:nvSpPr>
          <p:spPr>
            <a:xfrm>
              <a:off x="1438100" y="2814575"/>
              <a:ext cx="69575" cy="184225"/>
            </a:xfrm>
            <a:custGeom>
              <a:rect b="b" l="l" r="r" t="t"/>
              <a:pathLst>
                <a:path extrusionOk="0" h="7369" w="2783">
                  <a:moveTo>
                    <a:pt x="677" y="0"/>
                  </a:moveTo>
                  <a:lnTo>
                    <a:pt x="627" y="25"/>
                  </a:lnTo>
                  <a:cubicBezTo>
                    <a:pt x="602" y="75"/>
                    <a:pt x="1" y="3835"/>
                    <a:pt x="327" y="5063"/>
                  </a:cubicBezTo>
                  <a:cubicBezTo>
                    <a:pt x="652" y="6241"/>
                    <a:pt x="1454" y="6717"/>
                    <a:pt x="2733" y="7369"/>
                  </a:cubicBezTo>
                  <a:lnTo>
                    <a:pt x="2758" y="7369"/>
                  </a:lnTo>
                  <a:lnTo>
                    <a:pt x="2783" y="7344"/>
                  </a:lnTo>
                  <a:lnTo>
                    <a:pt x="2783" y="7293"/>
                  </a:lnTo>
                  <a:cubicBezTo>
                    <a:pt x="1530" y="6642"/>
                    <a:pt x="753" y="6166"/>
                    <a:pt x="427" y="5038"/>
                  </a:cubicBezTo>
                  <a:cubicBezTo>
                    <a:pt x="101" y="3835"/>
                    <a:pt x="703" y="75"/>
                    <a:pt x="703" y="50"/>
                  </a:cubicBezTo>
                  <a:lnTo>
                    <a:pt x="677"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5"/>
            <p:cNvSpPr/>
            <p:nvPr/>
          </p:nvSpPr>
          <p:spPr>
            <a:xfrm>
              <a:off x="1663675" y="3001900"/>
              <a:ext cx="48900" cy="28850"/>
            </a:xfrm>
            <a:custGeom>
              <a:rect b="b" l="l" r="r" t="t"/>
              <a:pathLst>
                <a:path extrusionOk="0" h="1154" w="1956">
                  <a:moveTo>
                    <a:pt x="25" y="1"/>
                  </a:moveTo>
                  <a:lnTo>
                    <a:pt x="0" y="51"/>
                  </a:lnTo>
                  <a:cubicBezTo>
                    <a:pt x="176" y="352"/>
                    <a:pt x="928" y="1154"/>
                    <a:pt x="1730" y="1154"/>
                  </a:cubicBezTo>
                  <a:cubicBezTo>
                    <a:pt x="1805" y="1154"/>
                    <a:pt x="1880" y="1154"/>
                    <a:pt x="1955" y="1129"/>
                  </a:cubicBezTo>
                  <a:lnTo>
                    <a:pt x="1905" y="1104"/>
                  </a:lnTo>
                  <a:cubicBezTo>
                    <a:pt x="1905" y="1104"/>
                    <a:pt x="1930" y="1079"/>
                    <a:pt x="1955" y="1029"/>
                  </a:cubicBezTo>
                  <a:lnTo>
                    <a:pt x="1955" y="1029"/>
                  </a:lnTo>
                  <a:cubicBezTo>
                    <a:pt x="1876" y="1048"/>
                    <a:pt x="1796" y="1057"/>
                    <a:pt x="1716" y="1057"/>
                  </a:cubicBezTo>
                  <a:cubicBezTo>
                    <a:pt x="966" y="1057"/>
                    <a:pt x="234" y="273"/>
                    <a:pt x="76"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5"/>
            <p:cNvSpPr/>
            <p:nvPr/>
          </p:nvSpPr>
          <p:spPr>
            <a:xfrm>
              <a:off x="1663675" y="3024475"/>
              <a:ext cx="47025" cy="20700"/>
            </a:xfrm>
            <a:custGeom>
              <a:rect b="b" l="l" r="r" t="t"/>
              <a:pathLst>
                <a:path extrusionOk="0" h="828" w="1881">
                  <a:moveTo>
                    <a:pt x="0" y="0"/>
                  </a:moveTo>
                  <a:lnTo>
                    <a:pt x="0" y="50"/>
                  </a:lnTo>
                  <a:cubicBezTo>
                    <a:pt x="51" y="100"/>
                    <a:pt x="802" y="827"/>
                    <a:pt x="1655" y="827"/>
                  </a:cubicBezTo>
                  <a:lnTo>
                    <a:pt x="1830" y="827"/>
                  </a:lnTo>
                  <a:lnTo>
                    <a:pt x="1880" y="777"/>
                  </a:lnTo>
                  <a:lnTo>
                    <a:pt x="1805" y="727"/>
                  </a:lnTo>
                  <a:cubicBezTo>
                    <a:pt x="1755" y="733"/>
                    <a:pt x="1705" y="735"/>
                    <a:pt x="1655" y="735"/>
                  </a:cubicBezTo>
                  <a:cubicBezTo>
                    <a:pt x="833" y="735"/>
                    <a:pt x="76" y="0"/>
                    <a:pt x="76"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5"/>
            <p:cNvSpPr/>
            <p:nvPr/>
          </p:nvSpPr>
          <p:spPr>
            <a:xfrm>
              <a:off x="1670575" y="2469350"/>
              <a:ext cx="99025" cy="58900"/>
            </a:xfrm>
            <a:custGeom>
              <a:rect b="b" l="l" r="r" t="t"/>
              <a:pathLst>
                <a:path extrusionOk="0" h="2356" w="3961">
                  <a:moveTo>
                    <a:pt x="2740" y="1"/>
                  </a:moveTo>
                  <a:cubicBezTo>
                    <a:pt x="2660" y="1"/>
                    <a:pt x="2632" y="25"/>
                    <a:pt x="2632" y="25"/>
                  </a:cubicBezTo>
                  <a:cubicBezTo>
                    <a:pt x="2632" y="25"/>
                    <a:pt x="2456" y="576"/>
                    <a:pt x="1454" y="726"/>
                  </a:cubicBezTo>
                  <a:cubicBezTo>
                    <a:pt x="1310" y="745"/>
                    <a:pt x="1179" y="753"/>
                    <a:pt x="1058" y="753"/>
                  </a:cubicBezTo>
                  <a:cubicBezTo>
                    <a:pt x="381" y="753"/>
                    <a:pt x="64" y="497"/>
                    <a:pt x="0" y="476"/>
                  </a:cubicBezTo>
                  <a:lnTo>
                    <a:pt x="0" y="476"/>
                  </a:lnTo>
                  <a:cubicBezTo>
                    <a:pt x="64" y="519"/>
                    <a:pt x="585" y="999"/>
                    <a:pt x="1265" y="999"/>
                  </a:cubicBezTo>
                  <a:cubicBezTo>
                    <a:pt x="1382" y="999"/>
                    <a:pt x="1504" y="985"/>
                    <a:pt x="1629" y="952"/>
                  </a:cubicBezTo>
                  <a:cubicBezTo>
                    <a:pt x="2531" y="726"/>
                    <a:pt x="2832" y="175"/>
                    <a:pt x="2832" y="175"/>
                  </a:cubicBezTo>
                  <a:cubicBezTo>
                    <a:pt x="2832" y="175"/>
                    <a:pt x="3509" y="676"/>
                    <a:pt x="3459" y="1002"/>
                  </a:cubicBezTo>
                  <a:cubicBezTo>
                    <a:pt x="3434" y="1278"/>
                    <a:pt x="3434" y="2180"/>
                    <a:pt x="3810" y="2356"/>
                  </a:cubicBezTo>
                  <a:lnTo>
                    <a:pt x="3960" y="1955"/>
                  </a:lnTo>
                  <a:cubicBezTo>
                    <a:pt x="3960" y="1955"/>
                    <a:pt x="3960" y="551"/>
                    <a:pt x="3359" y="225"/>
                  </a:cubicBezTo>
                  <a:cubicBezTo>
                    <a:pt x="3033" y="41"/>
                    <a:pt x="2843" y="1"/>
                    <a:pt x="2740"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5"/>
            <p:cNvSpPr/>
            <p:nvPr/>
          </p:nvSpPr>
          <p:spPr>
            <a:xfrm>
              <a:off x="2398650" y="2848400"/>
              <a:ext cx="82675" cy="101600"/>
            </a:xfrm>
            <a:custGeom>
              <a:rect b="b" l="l" r="r" t="t"/>
              <a:pathLst>
                <a:path extrusionOk="0" h="4064" w="3307">
                  <a:moveTo>
                    <a:pt x="1328" y="1"/>
                  </a:moveTo>
                  <a:cubicBezTo>
                    <a:pt x="1228" y="76"/>
                    <a:pt x="0" y="1179"/>
                    <a:pt x="251" y="1529"/>
                  </a:cubicBezTo>
                  <a:cubicBezTo>
                    <a:pt x="288" y="1579"/>
                    <a:pt x="340" y="1599"/>
                    <a:pt x="401" y="1599"/>
                  </a:cubicBezTo>
                  <a:cubicBezTo>
                    <a:pt x="724" y="1599"/>
                    <a:pt x="1296" y="1021"/>
                    <a:pt x="1329" y="1021"/>
                  </a:cubicBezTo>
                  <a:cubicBezTo>
                    <a:pt x="1331" y="1021"/>
                    <a:pt x="1331" y="1023"/>
                    <a:pt x="1328" y="1028"/>
                  </a:cubicBezTo>
                  <a:cubicBezTo>
                    <a:pt x="1253" y="1103"/>
                    <a:pt x="426" y="3234"/>
                    <a:pt x="777" y="3409"/>
                  </a:cubicBezTo>
                  <a:cubicBezTo>
                    <a:pt x="796" y="3421"/>
                    <a:pt x="815" y="3426"/>
                    <a:pt x="834" y="3426"/>
                  </a:cubicBezTo>
                  <a:cubicBezTo>
                    <a:pt x="1138" y="3426"/>
                    <a:pt x="1482" y="2051"/>
                    <a:pt x="1503" y="2051"/>
                  </a:cubicBezTo>
                  <a:cubicBezTo>
                    <a:pt x="1503" y="2051"/>
                    <a:pt x="1504" y="2053"/>
                    <a:pt x="1504" y="2056"/>
                  </a:cubicBezTo>
                  <a:cubicBezTo>
                    <a:pt x="1504" y="2156"/>
                    <a:pt x="852" y="4011"/>
                    <a:pt x="1153" y="4061"/>
                  </a:cubicBezTo>
                  <a:cubicBezTo>
                    <a:pt x="1160" y="4063"/>
                    <a:pt x="1166" y="4063"/>
                    <a:pt x="1173" y="4063"/>
                  </a:cubicBezTo>
                  <a:cubicBezTo>
                    <a:pt x="1454" y="4063"/>
                    <a:pt x="1957" y="2599"/>
                    <a:pt x="2055" y="2281"/>
                  </a:cubicBezTo>
                  <a:lnTo>
                    <a:pt x="2055" y="2281"/>
                  </a:lnTo>
                  <a:cubicBezTo>
                    <a:pt x="1980" y="2557"/>
                    <a:pt x="1679" y="3585"/>
                    <a:pt x="1905" y="3635"/>
                  </a:cubicBezTo>
                  <a:cubicBezTo>
                    <a:pt x="1912" y="3637"/>
                    <a:pt x="1918" y="3638"/>
                    <a:pt x="1925" y="3638"/>
                  </a:cubicBezTo>
                  <a:cubicBezTo>
                    <a:pt x="2099" y="3638"/>
                    <a:pt x="2337" y="3043"/>
                    <a:pt x="2481" y="2657"/>
                  </a:cubicBezTo>
                  <a:lnTo>
                    <a:pt x="2481" y="2657"/>
                  </a:lnTo>
                  <a:cubicBezTo>
                    <a:pt x="2406" y="2858"/>
                    <a:pt x="2381" y="3108"/>
                    <a:pt x="2506" y="3209"/>
                  </a:cubicBezTo>
                  <a:lnTo>
                    <a:pt x="2582" y="3234"/>
                  </a:lnTo>
                  <a:cubicBezTo>
                    <a:pt x="2589" y="3235"/>
                    <a:pt x="2596" y="3236"/>
                    <a:pt x="2603" y="3236"/>
                  </a:cubicBezTo>
                  <a:cubicBezTo>
                    <a:pt x="2948" y="3236"/>
                    <a:pt x="3306" y="1511"/>
                    <a:pt x="3208" y="627"/>
                  </a:cubicBezTo>
                  <a:lnTo>
                    <a:pt x="2657" y="452"/>
                  </a:lnTo>
                  <a:lnTo>
                    <a:pt x="1328" y="1"/>
                  </a:ln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5"/>
            <p:cNvSpPr/>
            <p:nvPr/>
          </p:nvSpPr>
          <p:spPr>
            <a:xfrm>
              <a:off x="2461300" y="2859675"/>
              <a:ext cx="20025" cy="69625"/>
            </a:xfrm>
            <a:custGeom>
              <a:rect b="b" l="l" r="r" t="t"/>
              <a:pathLst>
                <a:path extrusionOk="0" h="2785" w="801">
                  <a:moveTo>
                    <a:pt x="151" y="1"/>
                  </a:moveTo>
                  <a:lnTo>
                    <a:pt x="151" y="1"/>
                  </a:lnTo>
                  <a:cubicBezTo>
                    <a:pt x="301" y="728"/>
                    <a:pt x="351" y="1730"/>
                    <a:pt x="0" y="2758"/>
                  </a:cubicBezTo>
                  <a:lnTo>
                    <a:pt x="76" y="2783"/>
                  </a:lnTo>
                  <a:cubicBezTo>
                    <a:pt x="83" y="2784"/>
                    <a:pt x="90" y="2785"/>
                    <a:pt x="97" y="2785"/>
                  </a:cubicBezTo>
                  <a:cubicBezTo>
                    <a:pt x="442" y="2785"/>
                    <a:pt x="800" y="1060"/>
                    <a:pt x="702" y="176"/>
                  </a:cubicBezTo>
                  <a:lnTo>
                    <a:pt x="151" y="1"/>
                  </a:ln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5"/>
            <p:cNvSpPr/>
            <p:nvPr/>
          </p:nvSpPr>
          <p:spPr>
            <a:xfrm>
              <a:off x="1610425" y="2407925"/>
              <a:ext cx="177950" cy="81600"/>
            </a:xfrm>
            <a:custGeom>
              <a:rect b="b" l="l" r="r" t="t"/>
              <a:pathLst>
                <a:path extrusionOk="0" h="3264" w="7118">
                  <a:moveTo>
                    <a:pt x="3308" y="0"/>
                  </a:moveTo>
                  <a:cubicBezTo>
                    <a:pt x="2582" y="0"/>
                    <a:pt x="2181" y="853"/>
                    <a:pt x="2181" y="853"/>
                  </a:cubicBezTo>
                  <a:cubicBezTo>
                    <a:pt x="2181" y="853"/>
                    <a:pt x="1981" y="567"/>
                    <a:pt x="1549" y="567"/>
                  </a:cubicBezTo>
                  <a:cubicBezTo>
                    <a:pt x="1408" y="567"/>
                    <a:pt x="1243" y="597"/>
                    <a:pt x="1053" y="677"/>
                  </a:cubicBezTo>
                  <a:cubicBezTo>
                    <a:pt x="652" y="853"/>
                    <a:pt x="702" y="1504"/>
                    <a:pt x="702" y="1504"/>
                  </a:cubicBezTo>
                  <a:cubicBezTo>
                    <a:pt x="540" y="1456"/>
                    <a:pt x="389" y="1428"/>
                    <a:pt x="261" y="1428"/>
                  </a:cubicBezTo>
                  <a:cubicBezTo>
                    <a:pt x="191" y="1428"/>
                    <a:pt x="129" y="1436"/>
                    <a:pt x="75" y="1454"/>
                  </a:cubicBezTo>
                  <a:cubicBezTo>
                    <a:pt x="0" y="2106"/>
                    <a:pt x="301" y="2607"/>
                    <a:pt x="902" y="2632"/>
                  </a:cubicBezTo>
                  <a:cubicBezTo>
                    <a:pt x="902" y="2632"/>
                    <a:pt x="995" y="3263"/>
                    <a:pt x="1341" y="3263"/>
                  </a:cubicBezTo>
                  <a:cubicBezTo>
                    <a:pt x="1397" y="3263"/>
                    <a:pt x="1459" y="3247"/>
                    <a:pt x="1529" y="3208"/>
                  </a:cubicBezTo>
                  <a:cubicBezTo>
                    <a:pt x="2055" y="2908"/>
                    <a:pt x="2181" y="2406"/>
                    <a:pt x="2181" y="2406"/>
                  </a:cubicBezTo>
                  <a:cubicBezTo>
                    <a:pt x="2181" y="2406"/>
                    <a:pt x="2652" y="2851"/>
                    <a:pt x="3289" y="2851"/>
                  </a:cubicBezTo>
                  <a:cubicBezTo>
                    <a:pt x="3521" y="2851"/>
                    <a:pt x="3775" y="2792"/>
                    <a:pt x="4035" y="2632"/>
                  </a:cubicBezTo>
                  <a:lnTo>
                    <a:pt x="4762" y="2081"/>
                  </a:lnTo>
                  <a:cubicBezTo>
                    <a:pt x="4762" y="2081"/>
                    <a:pt x="5413" y="2412"/>
                    <a:pt x="6068" y="2412"/>
                  </a:cubicBezTo>
                  <a:cubicBezTo>
                    <a:pt x="6416" y="2412"/>
                    <a:pt x="6765" y="2318"/>
                    <a:pt x="7018" y="2031"/>
                  </a:cubicBezTo>
                  <a:cubicBezTo>
                    <a:pt x="6892" y="1905"/>
                    <a:pt x="6792" y="1855"/>
                    <a:pt x="6792" y="1855"/>
                  </a:cubicBezTo>
                  <a:cubicBezTo>
                    <a:pt x="6792" y="1855"/>
                    <a:pt x="7118" y="828"/>
                    <a:pt x="6266" y="326"/>
                  </a:cubicBezTo>
                  <a:cubicBezTo>
                    <a:pt x="5977" y="166"/>
                    <a:pt x="5709" y="106"/>
                    <a:pt x="5469" y="106"/>
                  </a:cubicBezTo>
                  <a:cubicBezTo>
                    <a:pt x="4732" y="106"/>
                    <a:pt x="4261" y="677"/>
                    <a:pt x="4261" y="677"/>
                  </a:cubicBezTo>
                  <a:cubicBezTo>
                    <a:pt x="4261" y="677"/>
                    <a:pt x="4236" y="0"/>
                    <a:pt x="3308" y="0"/>
                  </a:cubicBezTo>
                  <a:close/>
                </a:path>
              </a:pathLst>
            </a:custGeom>
            <a:solidFill>
              <a:srgbClr val="F7E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5"/>
            <p:cNvSpPr/>
            <p:nvPr/>
          </p:nvSpPr>
          <p:spPr>
            <a:xfrm>
              <a:off x="1392375" y="2793275"/>
              <a:ext cx="6900" cy="650"/>
            </a:xfrm>
            <a:custGeom>
              <a:rect b="b" l="l" r="r" t="t"/>
              <a:pathLst>
                <a:path extrusionOk="0" h="26" w="276">
                  <a:moveTo>
                    <a:pt x="276" y="0"/>
                  </a:moveTo>
                  <a:cubicBezTo>
                    <a:pt x="176" y="0"/>
                    <a:pt x="100" y="0"/>
                    <a:pt x="0" y="25"/>
                  </a:cubicBezTo>
                  <a:lnTo>
                    <a:pt x="276" y="0"/>
                  </a:lnTo>
                  <a:close/>
                </a:path>
              </a:pathLst>
            </a:custGeom>
            <a:solidFill>
              <a:srgbClr val="FCD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5"/>
            <p:cNvSpPr/>
            <p:nvPr/>
          </p:nvSpPr>
          <p:spPr>
            <a:xfrm>
              <a:off x="1511425" y="3042650"/>
              <a:ext cx="90875" cy="197375"/>
            </a:xfrm>
            <a:custGeom>
              <a:rect b="b" l="l" r="r" t="t"/>
              <a:pathLst>
                <a:path extrusionOk="0" h="7895" w="3635">
                  <a:moveTo>
                    <a:pt x="75" y="0"/>
                  </a:moveTo>
                  <a:lnTo>
                    <a:pt x="25" y="25"/>
                  </a:lnTo>
                  <a:cubicBezTo>
                    <a:pt x="25" y="175"/>
                    <a:pt x="0" y="3509"/>
                    <a:pt x="351" y="4662"/>
                  </a:cubicBezTo>
                  <a:cubicBezTo>
                    <a:pt x="652" y="5689"/>
                    <a:pt x="1679" y="7519"/>
                    <a:pt x="3559" y="7895"/>
                  </a:cubicBezTo>
                  <a:lnTo>
                    <a:pt x="3584" y="7895"/>
                  </a:lnTo>
                  <a:lnTo>
                    <a:pt x="3634" y="7845"/>
                  </a:lnTo>
                  <a:lnTo>
                    <a:pt x="3584" y="7795"/>
                  </a:lnTo>
                  <a:cubicBezTo>
                    <a:pt x="1755" y="7444"/>
                    <a:pt x="752" y="5639"/>
                    <a:pt x="451" y="4637"/>
                  </a:cubicBezTo>
                  <a:cubicBezTo>
                    <a:pt x="100" y="3509"/>
                    <a:pt x="125" y="75"/>
                    <a:pt x="125" y="25"/>
                  </a:cubicBezTo>
                  <a:lnTo>
                    <a:pt x="75"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5"/>
            <p:cNvSpPr/>
            <p:nvPr/>
          </p:nvSpPr>
          <p:spPr>
            <a:xfrm>
              <a:off x="1601650" y="2555800"/>
              <a:ext cx="11300" cy="23825"/>
            </a:xfrm>
            <a:custGeom>
              <a:rect b="b" l="l" r="r" t="t"/>
              <a:pathLst>
                <a:path extrusionOk="0" h="953" w="452">
                  <a:moveTo>
                    <a:pt x="0" y="0"/>
                  </a:moveTo>
                  <a:lnTo>
                    <a:pt x="0" y="75"/>
                  </a:lnTo>
                  <a:cubicBezTo>
                    <a:pt x="0" y="75"/>
                    <a:pt x="351" y="476"/>
                    <a:pt x="376" y="903"/>
                  </a:cubicBezTo>
                  <a:lnTo>
                    <a:pt x="426" y="953"/>
                  </a:lnTo>
                  <a:lnTo>
                    <a:pt x="451" y="903"/>
                  </a:lnTo>
                  <a:cubicBezTo>
                    <a:pt x="451" y="426"/>
                    <a:pt x="75" y="25"/>
                    <a:pt x="75" y="25"/>
                  </a:cubicBezTo>
                  <a:lnTo>
                    <a:pt x="0"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5"/>
            <p:cNvSpPr/>
            <p:nvPr/>
          </p:nvSpPr>
          <p:spPr>
            <a:xfrm>
              <a:off x="1601025" y="2568950"/>
              <a:ext cx="10675" cy="2525"/>
            </a:xfrm>
            <a:custGeom>
              <a:rect b="b" l="l" r="r" t="t"/>
              <a:pathLst>
                <a:path extrusionOk="0" h="101" w="427">
                  <a:moveTo>
                    <a:pt x="50" y="1"/>
                  </a:moveTo>
                  <a:lnTo>
                    <a:pt x="0" y="51"/>
                  </a:lnTo>
                  <a:lnTo>
                    <a:pt x="50" y="101"/>
                  </a:lnTo>
                  <a:lnTo>
                    <a:pt x="376" y="101"/>
                  </a:lnTo>
                  <a:lnTo>
                    <a:pt x="426" y="51"/>
                  </a:lnTo>
                  <a:lnTo>
                    <a:pt x="37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5"/>
            <p:cNvSpPr/>
            <p:nvPr/>
          </p:nvSpPr>
          <p:spPr>
            <a:xfrm>
              <a:off x="1862300" y="2919825"/>
              <a:ext cx="55150" cy="87825"/>
            </a:xfrm>
            <a:custGeom>
              <a:rect b="b" l="l" r="r" t="t"/>
              <a:pathLst>
                <a:path extrusionOk="0" h="3513" w="2206">
                  <a:moveTo>
                    <a:pt x="2206" y="1"/>
                  </a:moveTo>
                  <a:cubicBezTo>
                    <a:pt x="2206" y="1"/>
                    <a:pt x="1660" y="134"/>
                    <a:pt x="1007" y="134"/>
                  </a:cubicBezTo>
                  <a:cubicBezTo>
                    <a:pt x="680" y="134"/>
                    <a:pt x="326" y="101"/>
                    <a:pt x="0" y="1"/>
                  </a:cubicBezTo>
                  <a:lnTo>
                    <a:pt x="0" y="1"/>
                  </a:lnTo>
                  <a:lnTo>
                    <a:pt x="502" y="3434"/>
                  </a:lnTo>
                  <a:cubicBezTo>
                    <a:pt x="502" y="3434"/>
                    <a:pt x="758" y="3512"/>
                    <a:pt x="1151" y="3512"/>
                  </a:cubicBezTo>
                  <a:cubicBezTo>
                    <a:pt x="1348" y="3512"/>
                    <a:pt x="1579" y="3493"/>
                    <a:pt x="1830" y="3434"/>
                  </a:cubicBezTo>
                  <a:lnTo>
                    <a:pt x="2206" y="1"/>
                  </a:ln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5"/>
            <p:cNvSpPr/>
            <p:nvPr/>
          </p:nvSpPr>
          <p:spPr>
            <a:xfrm>
              <a:off x="1862300" y="2917050"/>
              <a:ext cx="55150" cy="5875"/>
            </a:xfrm>
            <a:custGeom>
              <a:rect b="b" l="l" r="r" t="t"/>
              <a:pathLst>
                <a:path extrusionOk="0" h="235" w="2206">
                  <a:moveTo>
                    <a:pt x="1007" y="0"/>
                  </a:moveTo>
                  <a:cubicBezTo>
                    <a:pt x="680" y="0"/>
                    <a:pt x="326" y="28"/>
                    <a:pt x="0" y="112"/>
                  </a:cubicBezTo>
                  <a:cubicBezTo>
                    <a:pt x="0" y="112"/>
                    <a:pt x="580" y="234"/>
                    <a:pt x="1233" y="234"/>
                  </a:cubicBezTo>
                  <a:cubicBezTo>
                    <a:pt x="1560" y="234"/>
                    <a:pt x="1905" y="204"/>
                    <a:pt x="2206" y="112"/>
                  </a:cubicBezTo>
                  <a:cubicBezTo>
                    <a:pt x="2206" y="112"/>
                    <a:pt x="1660" y="0"/>
                    <a:pt x="1007" y="0"/>
                  </a:cubicBez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5"/>
            <p:cNvSpPr/>
            <p:nvPr/>
          </p:nvSpPr>
          <p:spPr>
            <a:xfrm>
              <a:off x="1801000" y="2980550"/>
              <a:ext cx="66325" cy="30375"/>
            </a:xfrm>
            <a:custGeom>
              <a:rect b="b" l="l" r="r" t="t"/>
              <a:pathLst>
                <a:path extrusionOk="0" h="1215" w="2653">
                  <a:moveTo>
                    <a:pt x="1363" y="1"/>
                  </a:moveTo>
                  <a:cubicBezTo>
                    <a:pt x="770" y="1"/>
                    <a:pt x="1" y="188"/>
                    <a:pt x="71" y="730"/>
                  </a:cubicBezTo>
                  <a:cubicBezTo>
                    <a:pt x="134" y="1075"/>
                    <a:pt x="571" y="1214"/>
                    <a:pt x="1067" y="1214"/>
                  </a:cubicBezTo>
                  <a:cubicBezTo>
                    <a:pt x="1363" y="1214"/>
                    <a:pt x="1680" y="1165"/>
                    <a:pt x="1951" y="1081"/>
                  </a:cubicBezTo>
                  <a:cubicBezTo>
                    <a:pt x="2653" y="855"/>
                    <a:pt x="2528" y="28"/>
                    <a:pt x="1475" y="3"/>
                  </a:cubicBezTo>
                  <a:cubicBezTo>
                    <a:pt x="1438" y="1"/>
                    <a:pt x="1401" y="1"/>
                    <a:pt x="1363" y="1"/>
                  </a:cubicBez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5"/>
            <p:cNvSpPr/>
            <p:nvPr/>
          </p:nvSpPr>
          <p:spPr>
            <a:xfrm>
              <a:off x="1917425" y="2963700"/>
              <a:ext cx="38250" cy="38875"/>
            </a:xfrm>
            <a:custGeom>
              <a:rect b="b" l="l" r="r" t="t"/>
              <a:pathLst>
                <a:path extrusionOk="0" h="1555" w="1530">
                  <a:moveTo>
                    <a:pt x="778" y="0"/>
                  </a:moveTo>
                  <a:cubicBezTo>
                    <a:pt x="352" y="0"/>
                    <a:pt x="1" y="351"/>
                    <a:pt x="1" y="777"/>
                  </a:cubicBezTo>
                  <a:cubicBezTo>
                    <a:pt x="1" y="1203"/>
                    <a:pt x="352" y="1554"/>
                    <a:pt x="778" y="1554"/>
                  </a:cubicBezTo>
                  <a:cubicBezTo>
                    <a:pt x="1204" y="1554"/>
                    <a:pt x="1530" y="1203"/>
                    <a:pt x="1530" y="777"/>
                  </a:cubicBezTo>
                  <a:cubicBezTo>
                    <a:pt x="1530" y="351"/>
                    <a:pt x="1204" y="0"/>
                    <a:pt x="778" y="0"/>
                  </a:cubicBezTo>
                  <a:close/>
                </a:path>
              </a:pathLst>
            </a:custGeom>
            <a:solidFill>
              <a:srgbClr val="8715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sp>
        <p:nvSpPr>
          <p:cNvPr id="1771" name="Google Shape;1771;p6"/>
          <p:cNvSpPr txBox="1"/>
          <p:nvPr>
            <p:ph type="title"/>
          </p:nvPr>
        </p:nvSpPr>
        <p:spPr>
          <a:xfrm>
            <a:off x="825092" y="404889"/>
            <a:ext cx="4045200" cy="81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sz="3200"/>
              <a:t>About the company</a:t>
            </a:r>
            <a:endParaRPr sz="3200"/>
          </a:p>
        </p:txBody>
      </p:sp>
      <p:sp>
        <p:nvSpPr>
          <p:cNvPr id="1772" name="Google Shape;1772;p6"/>
          <p:cNvSpPr txBox="1"/>
          <p:nvPr>
            <p:ph idx="1" type="subTitle"/>
          </p:nvPr>
        </p:nvSpPr>
        <p:spPr>
          <a:xfrm>
            <a:off x="883674" y="1220589"/>
            <a:ext cx="4018339" cy="278750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US" sz="1800">
                <a:latin typeface="Times New Roman"/>
                <a:ea typeface="Times New Roman"/>
                <a:cs typeface="Times New Roman"/>
                <a:sym typeface="Times New Roman"/>
              </a:rPr>
              <a:t>MECP specializes in manufacturing affordable medical equipment in Canada. </a:t>
            </a:r>
            <a:endParaRPr sz="1800"/>
          </a:p>
          <a:p>
            <a:pPr indent="0" lvl="0" marL="0" rtl="0" algn="l">
              <a:lnSpc>
                <a:spcPct val="100000"/>
              </a:lnSpc>
              <a:spcBef>
                <a:spcPts val="0"/>
              </a:spcBef>
              <a:spcAft>
                <a:spcPts val="0"/>
              </a:spcAft>
              <a:buSzPts val="21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rPr lang="en-US" sz="1800">
                <a:latin typeface="Times New Roman"/>
                <a:ea typeface="Times New Roman"/>
                <a:cs typeface="Times New Roman"/>
                <a:sym typeface="Times New Roman"/>
              </a:rPr>
              <a:t>They are expanding business to provide products for long term Care housing. </a:t>
            </a:r>
            <a:endParaRPr sz="1800"/>
          </a:p>
          <a:p>
            <a:pPr indent="0" lvl="0" marL="0" rtl="0" algn="l">
              <a:lnSpc>
                <a:spcPct val="100000"/>
              </a:lnSpc>
              <a:spcBef>
                <a:spcPts val="0"/>
              </a:spcBef>
              <a:spcAft>
                <a:spcPts val="0"/>
              </a:spcAft>
              <a:buSzPts val="21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100"/>
              <a:buNone/>
            </a:pPr>
            <a:r>
              <a:rPr lang="en-US" sz="1800">
                <a:latin typeface="Times New Roman"/>
                <a:ea typeface="Times New Roman"/>
                <a:cs typeface="Times New Roman"/>
                <a:sym typeface="Times New Roman"/>
              </a:rPr>
              <a:t>Currently, MECP is trying to understand the market feasibility of their products and services in senior housing.</a:t>
            </a:r>
            <a:endParaRPr sz="1800"/>
          </a:p>
          <a:p>
            <a:pPr indent="0" lvl="0" marL="0" rtl="0" algn="ctr">
              <a:lnSpc>
                <a:spcPct val="100000"/>
              </a:lnSpc>
              <a:spcBef>
                <a:spcPts val="0"/>
              </a:spcBef>
              <a:spcAft>
                <a:spcPts val="0"/>
              </a:spcAft>
              <a:buSzPts val="2100"/>
              <a:buNone/>
            </a:pPr>
            <a:r>
              <a:t/>
            </a:r>
            <a:endParaRPr sz="1800"/>
          </a:p>
        </p:txBody>
      </p:sp>
      <p:grpSp>
        <p:nvGrpSpPr>
          <p:cNvPr id="1773" name="Google Shape;1773;p6"/>
          <p:cNvGrpSpPr/>
          <p:nvPr/>
        </p:nvGrpSpPr>
        <p:grpSpPr>
          <a:xfrm flipH="1">
            <a:off x="5454965" y="1750180"/>
            <a:ext cx="3503865" cy="2858401"/>
            <a:chOff x="1357900" y="4084125"/>
            <a:chExt cx="1405425" cy="1146525"/>
          </a:xfrm>
        </p:grpSpPr>
        <p:sp>
          <p:nvSpPr>
            <p:cNvPr id="1774" name="Google Shape;1774;p6"/>
            <p:cNvSpPr/>
            <p:nvPr/>
          </p:nvSpPr>
          <p:spPr>
            <a:xfrm>
              <a:off x="1485100" y="5021350"/>
              <a:ext cx="42625" cy="146000"/>
            </a:xfrm>
            <a:custGeom>
              <a:rect b="b" l="l" r="r" t="t"/>
              <a:pathLst>
                <a:path extrusionOk="0" h="5840" w="1705">
                  <a:moveTo>
                    <a:pt x="1" y="0"/>
                  </a:moveTo>
                  <a:lnTo>
                    <a:pt x="477" y="5840"/>
                  </a:lnTo>
                  <a:lnTo>
                    <a:pt x="1705" y="5840"/>
                  </a:lnTo>
                  <a:lnTo>
                    <a:pt x="1705" y="627"/>
                  </a:lnTo>
                  <a:lnTo>
                    <a:pt x="1" y="0"/>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6"/>
            <p:cNvSpPr/>
            <p:nvPr/>
          </p:nvSpPr>
          <p:spPr>
            <a:xfrm>
              <a:off x="1686850" y="5104675"/>
              <a:ext cx="46400" cy="125975"/>
            </a:xfrm>
            <a:custGeom>
              <a:rect b="b" l="l" r="r" t="t"/>
              <a:pathLst>
                <a:path extrusionOk="0" h="5039" w="1856">
                  <a:moveTo>
                    <a:pt x="1855" y="1"/>
                  </a:moveTo>
                  <a:lnTo>
                    <a:pt x="1" y="126"/>
                  </a:lnTo>
                  <a:lnTo>
                    <a:pt x="151" y="5038"/>
                  </a:lnTo>
                  <a:lnTo>
                    <a:pt x="1479" y="5038"/>
                  </a:lnTo>
                  <a:lnTo>
                    <a:pt x="1855" y="1"/>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6"/>
            <p:cNvSpPr/>
            <p:nvPr/>
          </p:nvSpPr>
          <p:spPr>
            <a:xfrm>
              <a:off x="2551525" y="4974975"/>
              <a:ext cx="47650" cy="164825"/>
            </a:xfrm>
            <a:custGeom>
              <a:rect b="b" l="l" r="r" t="t"/>
              <a:pathLst>
                <a:path extrusionOk="0" h="6593" w="1906">
                  <a:moveTo>
                    <a:pt x="1905" y="1"/>
                  </a:moveTo>
                  <a:lnTo>
                    <a:pt x="0" y="276"/>
                  </a:lnTo>
                  <a:lnTo>
                    <a:pt x="652" y="6592"/>
                  </a:lnTo>
                  <a:lnTo>
                    <a:pt x="1905" y="6467"/>
                  </a:lnTo>
                  <a:lnTo>
                    <a:pt x="1905" y="1"/>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6"/>
            <p:cNvSpPr/>
            <p:nvPr/>
          </p:nvSpPr>
          <p:spPr>
            <a:xfrm>
              <a:off x="1428075" y="4289525"/>
              <a:ext cx="1019450" cy="587100"/>
            </a:xfrm>
            <a:custGeom>
              <a:rect b="b" l="l" r="r" t="t"/>
              <a:pathLst>
                <a:path extrusionOk="0" h="23484" w="40778">
                  <a:moveTo>
                    <a:pt x="37570" y="0"/>
                  </a:moveTo>
                  <a:lnTo>
                    <a:pt x="1" y="5138"/>
                  </a:lnTo>
                  <a:lnTo>
                    <a:pt x="3986" y="23484"/>
                  </a:lnTo>
                  <a:lnTo>
                    <a:pt x="40778" y="17770"/>
                  </a:lnTo>
                  <a:lnTo>
                    <a:pt x="37570" y="0"/>
                  </a:ln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6"/>
            <p:cNvSpPr/>
            <p:nvPr/>
          </p:nvSpPr>
          <p:spPr>
            <a:xfrm>
              <a:off x="1357900" y="4417950"/>
              <a:ext cx="328975" cy="649775"/>
            </a:xfrm>
            <a:custGeom>
              <a:rect b="b" l="l" r="r" t="t"/>
              <a:pathLst>
                <a:path extrusionOk="0" h="25991" w="13159">
                  <a:moveTo>
                    <a:pt x="2808" y="1"/>
                  </a:moveTo>
                  <a:lnTo>
                    <a:pt x="1" y="2257"/>
                  </a:lnTo>
                  <a:lnTo>
                    <a:pt x="2106" y="11630"/>
                  </a:lnTo>
                  <a:lnTo>
                    <a:pt x="2256" y="12332"/>
                  </a:lnTo>
                  <a:lnTo>
                    <a:pt x="4312" y="21505"/>
                  </a:lnTo>
                  <a:lnTo>
                    <a:pt x="12332" y="25565"/>
                  </a:lnTo>
                  <a:lnTo>
                    <a:pt x="12958" y="25891"/>
                  </a:lnTo>
                  <a:lnTo>
                    <a:pt x="13159" y="25991"/>
                  </a:lnTo>
                  <a:lnTo>
                    <a:pt x="13008" y="21906"/>
                  </a:lnTo>
                  <a:lnTo>
                    <a:pt x="12557" y="21630"/>
                  </a:lnTo>
                  <a:lnTo>
                    <a:pt x="11855" y="21229"/>
                  </a:lnTo>
                  <a:lnTo>
                    <a:pt x="6793" y="18347"/>
                  </a:lnTo>
                  <a:lnTo>
                    <a:pt x="5790" y="13810"/>
                  </a:lnTo>
                  <a:lnTo>
                    <a:pt x="5640" y="13034"/>
                  </a:lnTo>
                  <a:lnTo>
                    <a:pt x="2808" y="1"/>
                  </a:lnTo>
                  <a:close/>
                </a:path>
              </a:pathLst>
            </a:custGeom>
            <a:solidFill>
              <a:srgbClr val="D9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6"/>
            <p:cNvSpPr/>
            <p:nvPr/>
          </p:nvSpPr>
          <p:spPr>
            <a:xfrm>
              <a:off x="1527700" y="4737500"/>
              <a:ext cx="1090900" cy="228100"/>
            </a:xfrm>
            <a:custGeom>
              <a:rect b="b" l="l" r="r" t="t"/>
              <a:pathLst>
                <a:path extrusionOk="0" h="9124" w="43636">
                  <a:moveTo>
                    <a:pt x="36191" y="1"/>
                  </a:moveTo>
                  <a:lnTo>
                    <a:pt x="1" y="5565"/>
                  </a:lnTo>
                  <a:lnTo>
                    <a:pt x="6216" y="9124"/>
                  </a:lnTo>
                  <a:lnTo>
                    <a:pt x="43635" y="3159"/>
                  </a:lnTo>
                  <a:lnTo>
                    <a:pt x="36191" y="1"/>
                  </a:lnTo>
                  <a:close/>
                </a:path>
              </a:pathLst>
            </a:custGeom>
            <a:solidFill>
              <a:srgbClr val="B1DD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6"/>
            <p:cNvSpPr/>
            <p:nvPr/>
          </p:nvSpPr>
          <p:spPr>
            <a:xfrm>
              <a:off x="1683100" y="4816450"/>
              <a:ext cx="935500" cy="251275"/>
            </a:xfrm>
            <a:custGeom>
              <a:rect b="b" l="l" r="r" t="t"/>
              <a:pathLst>
                <a:path extrusionOk="0" h="10051" w="37420">
                  <a:moveTo>
                    <a:pt x="37419" y="1"/>
                  </a:moveTo>
                  <a:lnTo>
                    <a:pt x="0" y="5966"/>
                  </a:lnTo>
                  <a:lnTo>
                    <a:pt x="151" y="10051"/>
                  </a:lnTo>
                  <a:lnTo>
                    <a:pt x="37419" y="4061"/>
                  </a:lnTo>
                  <a:lnTo>
                    <a:pt x="37419" y="1"/>
                  </a:ln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6"/>
            <p:cNvSpPr/>
            <p:nvPr/>
          </p:nvSpPr>
          <p:spPr>
            <a:xfrm>
              <a:off x="1472575" y="4919850"/>
              <a:ext cx="1132225" cy="192375"/>
            </a:xfrm>
            <a:custGeom>
              <a:rect b="b" l="l" r="r" t="t"/>
              <a:pathLst>
                <a:path extrusionOk="0" h="7695" w="45289">
                  <a:moveTo>
                    <a:pt x="45289" y="0"/>
                  </a:moveTo>
                  <a:lnTo>
                    <a:pt x="8572" y="5915"/>
                  </a:lnTo>
                  <a:lnTo>
                    <a:pt x="0" y="1579"/>
                  </a:lnTo>
                  <a:lnTo>
                    <a:pt x="0" y="1579"/>
                  </a:lnTo>
                  <a:lnTo>
                    <a:pt x="502" y="4060"/>
                  </a:lnTo>
                  <a:lnTo>
                    <a:pt x="8421" y="7694"/>
                  </a:lnTo>
                  <a:lnTo>
                    <a:pt x="45239" y="2181"/>
                  </a:lnTo>
                  <a:lnTo>
                    <a:pt x="45289" y="0"/>
                  </a:lnTo>
                  <a:close/>
                </a:path>
              </a:pathLst>
            </a:custGeom>
            <a:solidFill>
              <a:srgbClr val="B1DD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6"/>
            <p:cNvSpPr/>
            <p:nvPr/>
          </p:nvSpPr>
          <p:spPr>
            <a:xfrm>
              <a:off x="2380475" y="4546925"/>
              <a:ext cx="280725" cy="361025"/>
            </a:xfrm>
            <a:custGeom>
              <a:rect b="b" l="l" r="r" t="t"/>
              <a:pathLst>
                <a:path extrusionOk="0" h="14441" w="11229">
                  <a:moveTo>
                    <a:pt x="366" y="1"/>
                  </a:moveTo>
                  <a:cubicBezTo>
                    <a:pt x="241" y="1"/>
                    <a:pt x="131" y="76"/>
                    <a:pt x="75" y="205"/>
                  </a:cubicBezTo>
                  <a:cubicBezTo>
                    <a:pt x="0" y="381"/>
                    <a:pt x="100" y="556"/>
                    <a:pt x="251" y="631"/>
                  </a:cubicBezTo>
                  <a:lnTo>
                    <a:pt x="9900" y="4516"/>
                  </a:lnTo>
                  <a:lnTo>
                    <a:pt x="10552" y="14140"/>
                  </a:lnTo>
                  <a:cubicBezTo>
                    <a:pt x="10577" y="14316"/>
                    <a:pt x="10727" y="14441"/>
                    <a:pt x="10877" y="14441"/>
                  </a:cubicBezTo>
                  <a:lnTo>
                    <a:pt x="10903" y="14441"/>
                  </a:lnTo>
                  <a:cubicBezTo>
                    <a:pt x="11078" y="14441"/>
                    <a:pt x="11228" y="14291"/>
                    <a:pt x="11203" y="14090"/>
                  </a:cubicBezTo>
                  <a:lnTo>
                    <a:pt x="10552" y="4265"/>
                  </a:lnTo>
                  <a:cubicBezTo>
                    <a:pt x="10527" y="4140"/>
                    <a:pt x="10451" y="4040"/>
                    <a:pt x="10351" y="3990"/>
                  </a:cubicBezTo>
                  <a:lnTo>
                    <a:pt x="502" y="30"/>
                  </a:lnTo>
                  <a:cubicBezTo>
                    <a:pt x="456" y="10"/>
                    <a:pt x="410" y="1"/>
                    <a:pt x="366" y="1"/>
                  </a:cubicBez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6"/>
            <p:cNvSpPr/>
            <p:nvPr/>
          </p:nvSpPr>
          <p:spPr>
            <a:xfrm>
              <a:off x="1681850" y="4815200"/>
              <a:ext cx="949900" cy="253175"/>
            </a:xfrm>
            <a:custGeom>
              <a:rect b="b" l="l" r="r" t="t"/>
              <a:pathLst>
                <a:path extrusionOk="0" h="10127" w="37996">
                  <a:moveTo>
                    <a:pt x="37770" y="1"/>
                  </a:moveTo>
                  <a:lnTo>
                    <a:pt x="50" y="5966"/>
                  </a:lnTo>
                  <a:lnTo>
                    <a:pt x="0" y="6016"/>
                  </a:lnTo>
                  <a:lnTo>
                    <a:pt x="151" y="10101"/>
                  </a:lnTo>
                  <a:lnTo>
                    <a:pt x="176" y="10126"/>
                  </a:lnTo>
                  <a:lnTo>
                    <a:pt x="201" y="10126"/>
                  </a:lnTo>
                  <a:lnTo>
                    <a:pt x="37945" y="4236"/>
                  </a:lnTo>
                  <a:lnTo>
                    <a:pt x="37995" y="4186"/>
                  </a:lnTo>
                  <a:lnTo>
                    <a:pt x="37945" y="4136"/>
                  </a:lnTo>
                  <a:lnTo>
                    <a:pt x="251" y="10026"/>
                  </a:lnTo>
                  <a:lnTo>
                    <a:pt x="100" y="6041"/>
                  </a:lnTo>
                  <a:lnTo>
                    <a:pt x="37795" y="76"/>
                  </a:lnTo>
                  <a:lnTo>
                    <a:pt x="37820" y="26"/>
                  </a:lnTo>
                  <a:lnTo>
                    <a:pt x="37770" y="1"/>
                  </a:lnTo>
                  <a:close/>
                </a:path>
              </a:pathLst>
            </a:custGeom>
            <a:solidFill>
              <a:srgbClr val="67C1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6"/>
            <p:cNvSpPr/>
            <p:nvPr/>
          </p:nvSpPr>
          <p:spPr>
            <a:xfrm>
              <a:off x="1464425" y="4875975"/>
              <a:ext cx="223700" cy="192400"/>
            </a:xfrm>
            <a:custGeom>
              <a:rect b="b" l="l" r="r" t="t"/>
              <a:pathLst>
                <a:path extrusionOk="0" h="7696" w="8948">
                  <a:moveTo>
                    <a:pt x="2482" y="1"/>
                  </a:moveTo>
                  <a:lnTo>
                    <a:pt x="26" y="3159"/>
                  </a:lnTo>
                  <a:lnTo>
                    <a:pt x="0" y="3209"/>
                  </a:lnTo>
                  <a:lnTo>
                    <a:pt x="26" y="3234"/>
                  </a:lnTo>
                  <a:lnTo>
                    <a:pt x="8873" y="7695"/>
                  </a:lnTo>
                  <a:lnTo>
                    <a:pt x="8898" y="7695"/>
                  </a:lnTo>
                  <a:lnTo>
                    <a:pt x="8948" y="7670"/>
                  </a:lnTo>
                  <a:lnTo>
                    <a:pt x="8923" y="7620"/>
                  </a:lnTo>
                  <a:lnTo>
                    <a:pt x="126" y="3184"/>
                  </a:lnTo>
                  <a:lnTo>
                    <a:pt x="2532" y="101"/>
                  </a:lnTo>
                  <a:lnTo>
                    <a:pt x="8722" y="3610"/>
                  </a:lnTo>
                  <a:lnTo>
                    <a:pt x="8797" y="3610"/>
                  </a:lnTo>
                  <a:lnTo>
                    <a:pt x="8772" y="3535"/>
                  </a:lnTo>
                  <a:lnTo>
                    <a:pt x="2557" y="1"/>
                  </a:lnTo>
                  <a:close/>
                </a:path>
              </a:pathLst>
            </a:custGeom>
            <a:solidFill>
              <a:srgbClr val="67C1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6"/>
            <p:cNvSpPr/>
            <p:nvPr/>
          </p:nvSpPr>
          <p:spPr>
            <a:xfrm>
              <a:off x="1526450" y="4729375"/>
              <a:ext cx="921725" cy="148500"/>
            </a:xfrm>
            <a:custGeom>
              <a:rect b="b" l="l" r="r" t="t"/>
              <a:pathLst>
                <a:path extrusionOk="0" h="5940" w="36869">
                  <a:moveTo>
                    <a:pt x="36818" y="0"/>
                  </a:moveTo>
                  <a:lnTo>
                    <a:pt x="26" y="5840"/>
                  </a:lnTo>
                  <a:lnTo>
                    <a:pt x="1" y="5915"/>
                  </a:lnTo>
                  <a:lnTo>
                    <a:pt x="51" y="5940"/>
                  </a:lnTo>
                  <a:lnTo>
                    <a:pt x="36818" y="100"/>
                  </a:lnTo>
                  <a:lnTo>
                    <a:pt x="36868" y="50"/>
                  </a:lnTo>
                  <a:lnTo>
                    <a:pt x="36818" y="0"/>
                  </a:lnTo>
                  <a:close/>
                </a:path>
              </a:pathLst>
            </a:custGeom>
            <a:solidFill>
              <a:srgbClr val="67C1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6"/>
            <p:cNvSpPr/>
            <p:nvPr/>
          </p:nvSpPr>
          <p:spPr>
            <a:xfrm>
              <a:off x="1681850" y="5063950"/>
              <a:ext cx="6275" cy="49525"/>
            </a:xfrm>
            <a:custGeom>
              <a:rect b="b" l="l" r="r" t="t"/>
              <a:pathLst>
                <a:path extrusionOk="0" h="1981" w="251">
                  <a:moveTo>
                    <a:pt x="201" y="1"/>
                  </a:moveTo>
                  <a:lnTo>
                    <a:pt x="151" y="26"/>
                  </a:lnTo>
                  <a:lnTo>
                    <a:pt x="0" y="1930"/>
                  </a:lnTo>
                  <a:lnTo>
                    <a:pt x="50" y="1981"/>
                  </a:lnTo>
                  <a:lnTo>
                    <a:pt x="100" y="1956"/>
                  </a:lnTo>
                  <a:lnTo>
                    <a:pt x="251" y="51"/>
                  </a:lnTo>
                  <a:lnTo>
                    <a:pt x="201" y="1"/>
                  </a:lnTo>
                  <a:close/>
                </a:path>
              </a:pathLst>
            </a:custGeom>
            <a:solidFill>
              <a:srgbClr val="67C1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6"/>
            <p:cNvSpPr/>
            <p:nvPr/>
          </p:nvSpPr>
          <p:spPr>
            <a:xfrm>
              <a:off x="1403025" y="4708225"/>
              <a:ext cx="280100" cy="357000"/>
            </a:xfrm>
            <a:custGeom>
              <a:rect b="b" l="l" r="r" t="t"/>
              <a:pathLst>
                <a:path extrusionOk="0" h="14280" w="11204">
                  <a:moveTo>
                    <a:pt x="389" y="0"/>
                  </a:moveTo>
                  <a:cubicBezTo>
                    <a:pt x="357" y="0"/>
                    <a:pt x="326" y="6"/>
                    <a:pt x="301" y="19"/>
                  </a:cubicBezTo>
                  <a:cubicBezTo>
                    <a:pt x="201" y="19"/>
                    <a:pt x="101" y="94"/>
                    <a:pt x="75" y="194"/>
                  </a:cubicBezTo>
                  <a:cubicBezTo>
                    <a:pt x="0" y="370"/>
                    <a:pt x="75" y="545"/>
                    <a:pt x="226" y="621"/>
                  </a:cubicBezTo>
                  <a:lnTo>
                    <a:pt x="451" y="721"/>
                  </a:lnTo>
                  <a:lnTo>
                    <a:pt x="3985" y="2199"/>
                  </a:lnTo>
                  <a:lnTo>
                    <a:pt x="9474" y="4480"/>
                  </a:lnTo>
                  <a:lnTo>
                    <a:pt x="10050" y="9618"/>
                  </a:lnTo>
                  <a:lnTo>
                    <a:pt x="10527" y="13954"/>
                  </a:lnTo>
                  <a:lnTo>
                    <a:pt x="11153" y="14280"/>
                  </a:lnTo>
                  <a:cubicBezTo>
                    <a:pt x="11178" y="14205"/>
                    <a:pt x="11203" y="14154"/>
                    <a:pt x="11178" y="14079"/>
                  </a:cubicBezTo>
                  <a:lnTo>
                    <a:pt x="10752" y="10019"/>
                  </a:lnTo>
                  <a:lnTo>
                    <a:pt x="10101" y="4230"/>
                  </a:lnTo>
                  <a:cubicBezTo>
                    <a:pt x="10101" y="4104"/>
                    <a:pt x="10025" y="4004"/>
                    <a:pt x="9900" y="3954"/>
                  </a:cubicBezTo>
                  <a:lnTo>
                    <a:pt x="3835" y="1423"/>
                  </a:lnTo>
                  <a:lnTo>
                    <a:pt x="476" y="19"/>
                  </a:lnTo>
                  <a:cubicBezTo>
                    <a:pt x="451" y="6"/>
                    <a:pt x="420" y="0"/>
                    <a:pt x="389" y="0"/>
                  </a:cubicBez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6"/>
            <p:cNvSpPr/>
            <p:nvPr/>
          </p:nvSpPr>
          <p:spPr>
            <a:xfrm>
              <a:off x="1668050" y="4730625"/>
              <a:ext cx="563325" cy="339625"/>
            </a:xfrm>
            <a:custGeom>
              <a:rect b="b" l="l" r="r" t="t"/>
              <a:pathLst>
                <a:path extrusionOk="0" h="13585" w="22533">
                  <a:moveTo>
                    <a:pt x="11755" y="0"/>
                  </a:moveTo>
                  <a:cubicBezTo>
                    <a:pt x="10978" y="928"/>
                    <a:pt x="9274" y="978"/>
                    <a:pt x="8272" y="1053"/>
                  </a:cubicBezTo>
                  <a:cubicBezTo>
                    <a:pt x="7244" y="1153"/>
                    <a:pt x="6567" y="1504"/>
                    <a:pt x="4688" y="1629"/>
                  </a:cubicBezTo>
                  <a:cubicBezTo>
                    <a:pt x="4560" y="1636"/>
                    <a:pt x="4429" y="1639"/>
                    <a:pt x="4296" y="1639"/>
                  </a:cubicBezTo>
                  <a:cubicBezTo>
                    <a:pt x="3438" y="1639"/>
                    <a:pt x="2493" y="1509"/>
                    <a:pt x="1755" y="1379"/>
                  </a:cubicBezTo>
                  <a:cubicBezTo>
                    <a:pt x="1454" y="1329"/>
                    <a:pt x="1179" y="1278"/>
                    <a:pt x="978" y="1228"/>
                  </a:cubicBezTo>
                  <a:lnTo>
                    <a:pt x="402" y="928"/>
                  </a:lnTo>
                  <a:lnTo>
                    <a:pt x="402" y="928"/>
                  </a:lnTo>
                  <a:cubicBezTo>
                    <a:pt x="402" y="928"/>
                    <a:pt x="1" y="2532"/>
                    <a:pt x="602" y="4186"/>
                  </a:cubicBezTo>
                  <a:cubicBezTo>
                    <a:pt x="1204" y="5815"/>
                    <a:pt x="2282" y="6567"/>
                    <a:pt x="3760" y="7068"/>
                  </a:cubicBezTo>
                  <a:cubicBezTo>
                    <a:pt x="5239" y="7594"/>
                    <a:pt x="8447" y="8020"/>
                    <a:pt x="9274" y="8146"/>
                  </a:cubicBezTo>
                  <a:lnTo>
                    <a:pt x="10101" y="8246"/>
                  </a:lnTo>
                  <a:cubicBezTo>
                    <a:pt x="10101" y="8246"/>
                    <a:pt x="9926" y="9098"/>
                    <a:pt x="10226" y="10426"/>
                  </a:cubicBezTo>
                  <a:cubicBezTo>
                    <a:pt x="10226" y="10502"/>
                    <a:pt x="10252" y="10602"/>
                    <a:pt x="10277" y="10677"/>
                  </a:cubicBezTo>
                  <a:cubicBezTo>
                    <a:pt x="10327" y="10903"/>
                    <a:pt x="10402" y="11128"/>
                    <a:pt x="10452" y="11329"/>
                  </a:cubicBezTo>
                  <a:cubicBezTo>
                    <a:pt x="10828" y="12557"/>
                    <a:pt x="11329" y="13584"/>
                    <a:pt x="11329" y="13584"/>
                  </a:cubicBezTo>
                  <a:cubicBezTo>
                    <a:pt x="11329" y="13584"/>
                    <a:pt x="11379" y="13559"/>
                    <a:pt x="11429" y="13509"/>
                  </a:cubicBezTo>
                  <a:cubicBezTo>
                    <a:pt x="11429" y="13509"/>
                    <a:pt x="11455" y="13509"/>
                    <a:pt x="11505" y="13484"/>
                  </a:cubicBezTo>
                  <a:cubicBezTo>
                    <a:pt x="11630" y="13384"/>
                    <a:pt x="11830" y="13233"/>
                    <a:pt x="12106" y="13083"/>
                  </a:cubicBezTo>
                  <a:cubicBezTo>
                    <a:pt x="12282" y="12958"/>
                    <a:pt x="12507" y="12832"/>
                    <a:pt x="12758" y="12707"/>
                  </a:cubicBezTo>
                  <a:cubicBezTo>
                    <a:pt x="13134" y="12507"/>
                    <a:pt x="13610" y="12281"/>
                    <a:pt x="14161" y="12080"/>
                  </a:cubicBezTo>
                  <a:cubicBezTo>
                    <a:pt x="14562" y="11930"/>
                    <a:pt x="14938" y="11780"/>
                    <a:pt x="15364" y="11629"/>
                  </a:cubicBezTo>
                  <a:cubicBezTo>
                    <a:pt x="16467" y="11253"/>
                    <a:pt x="17670" y="10978"/>
                    <a:pt x="18848" y="10903"/>
                  </a:cubicBezTo>
                  <a:cubicBezTo>
                    <a:pt x="19086" y="10877"/>
                    <a:pt x="19324" y="10865"/>
                    <a:pt x="19562" y="10865"/>
                  </a:cubicBezTo>
                  <a:cubicBezTo>
                    <a:pt x="19800" y="10865"/>
                    <a:pt x="20039" y="10877"/>
                    <a:pt x="20277" y="10903"/>
                  </a:cubicBezTo>
                  <a:cubicBezTo>
                    <a:pt x="20811" y="10951"/>
                    <a:pt x="21221" y="10970"/>
                    <a:pt x="21535" y="10970"/>
                  </a:cubicBezTo>
                  <a:cubicBezTo>
                    <a:pt x="22030" y="10970"/>
                    <a:pt x="22284" y="10924"/>
                    <a:pt x="22407" y="10877"/>
                  </a:cubicBezTo>
                  <a:cubicBezTo>
                    <a:pt x="22507" y="10852"/>
                    <a:pt x="22532" y="10827"/>
                    <a:pt x="22532" y="10827"/>
                  </a:cubicBezTo>
                  <a:cubicBezTo>
                    <a:pt x="22532" y="10827"/>
                    <a:pt x="22307" y="9299"/>
                    <a:pt x="22031" y="7820"/>
                  </a:cubicBezTo>
                  <a:cubicBezTo>
                    <a:pt x="21906" y="7043"/>
                    <a:pt x="21755" y="6291"/>
                    <a:pt x="21655" y="5790"/>
                  </a:cubicBezTo>
                  <a:cubicBezTo>
                    <a:pt x="21580" y="5439"/>
                    <a:pt x="21505" y="5088"/>
                    <a:pt x="21379" y="4762"/>
                  </a:cubicBezTo>
                  <a:cubicBezTo>
                    <a:pt x="21003" y="3659"/>
                    <a:pt x="20277" y="2657"/>
                    <a:pt x="18522" y="2080"/>
                  </a:cubicBezTo>
                  <a:cubicBezTo>
                    <a:pt x="16216" y="1354"/>
                    <a:pt x="11755" y="0"/>
                    <a:pt x="117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6"/>
            <p:cNvSpPr/>
            <p:nvPr/>
          </p:nvSpPr>
          <p:spPr>
            <a:xfrm>
              <a:off x="1943125" y="4306425"/>
              <a:ext cx="587750" cy="416700"/>
            </a:xfrm>
            <a:custGeom>
              <a:rect b="b" l="l" r="r" t="t"/>
              <a:pathLst>
                <a:path extrusionOk="0" h="16668" w="23510">
                  <a:moveTo>
                    <a:pt x="5163" y="7494"/>
                  </a:moveTo>
                  <a:lnTo>
                    <a:pt x="6015" y="10778"/>
                  </a:lnTo>
                  <a:cubicBezTo>
                    <a:pt x="6015" y="10778"/>
                    <a:pt x="5940" y="10753"/>
                    <a:pt x="5840" y="10703"/>
                  </a:cubicBezTo>
                  <a:lnTo>
                    <a:pt x="5815" y="10703"/>
                  </a:lnTo>
                  <a:cubicBezTo>
                    <a:pt x="5564" y="10602"/>
                    <a:pt x="5113" y="10427"/>
                    <a:pt x="4812" y="10251"/>
                  </a:cubicBezTo>
                  <a:cubicBezTo>
                    <a:pt x="4812" y="10251"/>
                    <a:pt x="4512" y="10076"/>
                    <a:pt x="4637" y="9299"/>
                  </a:cubicBezTo>
                  <a:cubicBezTo>
                    <a:pt x="4762" y="8698"/>
                    <a:pt x="4988" y="7971"/>
                    <a:pt x="5088" y="7670"/>
                  </a:cubicBezTo>
                  <a:cubicBezTo>
                    <a:pt x="5138" y="7570"/>
                    <a:pt x="5163" y="7494"/>
                    <a:pt x="5163" y="7494"/>
                  </a:cubicBezTo>
                  <a:close/>
                  <a:moveTo>
                    <a:pt x="12256" y="1"/>
                  </a:moveTo>
                  <a:cubicBezTo>
                    <a:pt x="10652" y="1"/>
                    <a:pt x="8497" y="101"/>
                    <a:pt x="7695" y="151"/>
                  </a:cubicBezTo>
                  <a:cubicBezTo>
                    <a:pt x="7519" y="151"/>
                    <a:pt x="7419" y="176"/>
                    <a:pt x="7419" y="176"/>
                  </a:cubicBezTo>
                  <a:lnTo>
                    <a:pt x="7093" y="176"/>
                  </a:lnTo>
                  <a:cubicBezTo>
                    <a:pt x="6642" y="201"/>
                    <a:pt x="6141" y="226"/>
                    <a:pt x="5614" y="352"/>
                  </a:cubicBezTo>
                  <a:cubicBezTo>
                    <a:pt x="4762" y="552"/>
                    <a:pt x="3885" y="928"/>
                    <a:pt x="3259" y="1730"/>
                  </a:cubicBezTo>
                  <a:cubicBezTo>
                    <a:pt x="2206" y="3033"/>
                    <a:pt x="1730" y="4763"/>
                    <a:pt x="1153" y="6617"/>
                  </a:cubicBezTo>
                  <a:cubicBezTo>
                    <a:pt x="1128" y="6692"/>
                    <a:pt x="1103" y="6768"/>
                    <a:pt x="1078" y="6843"/>
                  </a:cubicBezTo>
                  <a:cubicBezTo>
                    <a:pt x="477" y="8798"/>
                    <a:pt x="0" y="10853"/>
                    <a:pt x="552" y="11956"/>
                  </a:cubicBezTo>
                  <a:cubicBezTo>
                    <a:pt x="577" y="12031"/>
                    <a:pt x="627" y="12106"/>
                    <a:pt x="652" y="12156"/>
                  </a:cubicBezTo>
                  <a:cubicBezTo>
                    <a:pt x="1228" y="13159"/>
                    <a:pt x="2256" y="13810"/>
                    <a:pt x="4361" y="14061"/>
                  </a:cubicBezTo>
                  <a:cubicBezTo>
                    <a:pt x="5138" y="14161"/>
                    <a:pt x="5890" y="14261"/>
                    <a:pt x="6592" y="14362"/>
                  </a:cubicBezTo>
                  <a:lnTo>
                    <a:pt x="6617" y="14362"/>
                  </a:lnTo>
                  <a:cubicBezTo>
                    <a:pt x="7742" y="14489"/>
                    <a:pt x="8706" y="14598"/>
                    <a:pt x="9233" y="14598"/>
                  </a:cubicBezTo>
                  <a:cubicBezTo>
                    <a:pt x="9328" y="14598"/>
                    <a:pt x="9409" y="14595"/>
                    <a:pt x="9474" y="14587"/>
                  </a:cubicBezTo>
                  <a:cubicBezTo>
                    <a:pt x="9474" y="14587"/>
                    <a:pt x="9574" y="14211"/>
                    <a:pt x="9925" y="13785"/>
                  </a:cubicBezTo>
                  <a:cubicBezTo>
                    <a:pt x="10026" y="13660"/>
                    <a:pt x="10126" y="13535"/>
                    <a:pt x="10251" y="13409"/>
                  </a:cubicBezTo>
                  <a:cubicBezTo>
                    <a:pt x="10351" y="13334"/>
                    <a:pt x="10427" y="13234"/>
                    <a:pt x="10527" y="13159"/>
                  </a:cubicBezTo>
                  <a:cubicBezTo>
                    <a:pt x="10978" y="12733"/>
                    <a:pt x="11304" y="12482"/>
                    <a:pt x="11304" y="12482"/>
                  </a:cubicBezTo>
                  <a:lnTo>
                    <a:pt x="11730" y="12632"/>
                  </a:lnTo>
                  <a:cubicBezTo>
                    <a:pt x="11730" y="12632"/>
                    <a:pt x="12858" y="12382"/>
                    <a:pt x="14737" y="12281"/>
                  </a:cubicBezTo>
                  <a:cubicBezTo>
                    <a:pt x="14839" y="12275"/>
                    <a:pt x="14944" y="12272"/>
                    <a:pt x="15050" y="12272"/>
                  </a:cubicBezTo>
                  <a:cubicBezTo>
                    <a:pt x="16220" y="12272"/>
                    <a:pt x="17598" y="12632"/>
                    <a:pt x="18472" y="12908"/>
                  </a:cubicBezTo>
                  <a:cubicBezTo>
                    <a:pt x="18948" y="13058"/>
                    <a:pt x="19274" y="13184"/>
                    <a:pt x="19274" y="13184"/>
                  </a:cubicBezTo>
                  <a:cubicBezTo>
                    <a:pt x="19274" y="13184"/>
                    <a:pt x="19224" y="12733"/>
                    <a:pt x="19123" y="12181"/>
                  </a:cubicBezTo>
                  <a:cubicBezTo>
                    <a:pt x="19023" y="11630"/>
                    <a:pt x="18898" y="10978"/>
                    <a:pt x="18772" y="10577"/>
                  </a:cubicBezTo>
                  <a:cubicBezTo>
                    <a:pt x="18547" y="9775"/>
                    <a:pt x="18371" y="8973"/>
                    <a:pt x="18346" y="8923"/>
                  </a:cubicBezTo>
                  <a:lnTo>
                    <a:pt x="18346" y="8923"/>
                  </a:lnTo>
                  <a:cubicBezTo>
                    <a:pt x="18397" y="8998"/>
                    <a:pt x="19449" y="10502"/>
                    <a:pt x="19875" y="11154"/>
                  </a:cubicBezTo>
                  <a:lnTo>
                    <a:pt x="19900" y="11179"/>
                  </a:lnTo>
                  <a:cubicBezTo>
                    <a:pt x="19900" y="11179"/>
                    <a:pt x="19700" y="12307"/>
                    <a:pt x="19700" y="13484"/>
                  </a:cubicBezTo>
                  <a:cubicBezTo>
                    <a:pt x="19725" y="13735"/>
                    <a:pt x="19725" y="13961"/>
                    <a:pt x="19700" y="14211"/>
                  </a:cubicBezTo>
                  <a:cubicBezTo>
                    <a:pt x="19700" y="14612"/>
                    <a:pt x="19700" y="14988"/>
                    <a:pt x="19675" y="15289"/>
                  </a:cubicBezTo>
                  <a:lnTo>
                    <a:pt x="19675" y="15389"/>
                  </a:lnTo>
                  <a:cubicBezTo>
                    <a:pt x="19650" y="15865"/>
                    <a:pt x="19625" y="16166"/>
                    <a:pt x="19625" y="16166"/>
                  </a:cubicBezTo>
                  <a:cubicBezTo>
                    <a:pt x="19625" y="16166"/>
                    <a:pt x="19711" y="16130"/>
                    <a:pt x="19881" y="16130"/>
                  </a:cubicBezTo>
                  <a:cubicBezTo>
                    <a:pt x="20086" y="16130"/>
                    <a:pt x="20413" y="16183"/>
                    <a:pt x="20853" y="16417"/>
                  </a:cubicBezTo>
                  <a:cubicBezTo>
                    <a:pt x="20978" y="16492"/>
                    <a:pt x="21103" y="16567"/>
                    <a:pt x="21254" y="16667"/>
                  </a:cubicBezTo>
                  <a:cubicBezTo>
                    <a:pt x="21254" y="16667"/>
                    <a:pt x="21404" y="16367"/>
                    <a:pt x="21605" y="15916"/>
                  </a:cubicBezTo>
                  <a:lnTo>
                    <a:pt x="21655" y="15815"/>
                  </a:lnTo>
                  <a:cubicBezTo>
                    <a:pt x="21880" y="15339"/>
                    <a:pt x="22156" y="14738"/>
                    <a:pt x="22432" y="14111"/>
                  </a:cubicBezTo>
                  <a:cubicBezTo>
                    <a:pt x="22782" y="13334"/>
                    <a:pt x="23108" y="12582"/>
                    <a:pt x="23259" y="12131"/>
                  </a:cubicBezTo>
                  <a:cubicBezTo>
                    <a:pt x="23509" y="11379"/>
                    <a:pt x="23484" y="10677"/>
                    <a:pt x="23234" y="9901"/>
                  </a:cubicBezTo>
                  <a:cubicBezTo>
                    <a:pt x="23083" y="9449"/>
                    <a:pt x="22833" y="8948"/>
                    <a:pt x="22507" y="8422"/>
                  </a:cubicBezTo>
                  <a:cubicBezTo>
                    <a:pt x="21605" y="7018"/>
                    <a:pt x="19073" y="2758"/>
                    <a:pt x="17594" y="1379"/>
                  </a:cubicBezTo>
                  <a:cubicBezTo>
                    <a:pt x="16291" y="176"/>
                    <a:pt x="15138" y="76"/>
                    <a:pt x="13584" y="26"/>
                  </a:cubicBezTo>
                  <a:lnTo>
                    <a:pt x="12883" y="26"/>
                  </a:lnTo>
                  <a:cubicBezTo>
                    <a:pt x="12833" y="1"/>
                    <a:pt x="12782" y="1"/>
                    <a:pt x="127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6"/>
            <p:cNvSpPr/>
            <p:nvPr/>
          </p:nvSpPr>
          <p:spPr>
            <a:xfrm>
              <a:off x="2083475" y="4306425"/>
              <a:ext cx="166075" cy="26875"/>
            </a:xfrm>
            <a:custGeom>
              <a:rect b="b" l="l" r="r" t="t"/>
              <a:pathLst>
                <a:path extrusionOk="0" h="1075" w="6643">
                  <a:moveTo>
                    <a:pt x="6642" y="1"/>
                  </a:moveTo>
                  <a:cubicBezTo>
                    <a:pt x="5038" y="1"/>
                    <a:pt x="2883" y="101"/>
                    <a:pt x="2081" y="151"/>
                  </a:cubicBezTo>
                  <a:cubicBezTo>
                    <a:pt x="1905" y="151"/>
                    <a:pt x="1805" y="176"/>
                    <a:pt x="1805" y="176"/>
                  </a:cubicBezTo>
                  <a:lnTo>
                    <a:pt x="1479" y="176"/>
                  </a:lnTo>
                  <a:cubicBezTo>
                    <a:pt x="1028" y="201"/>
                    <a:pt x="527" y="226"/>
                    <a:pt x="0" y="352"/>
                  </a:cubicBezTo>
                  <a:cubicBezTo>
                    <a:pt x="418" y="650"/>
                    <a:pt x="1277" y="1074"/>
                    <a:pt x="2716" y="1074"/>
                  </a:cubicBezTo>
                  <a:cubicBezTo>
                    <a:pt x="3091" y="1074"/>
                    <a:pt x="3505" y="1045"/>
                    <a:pt x="3960" y="978"/>
                  </a:cubicBezTo>
                  <a:cubicBezTo>
                    <a:pt x="5364" y="778"/>
                    <a:pt x="6191" y="377"/>
                    <a:pt x="6642" y="1"/>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6"/>
            <p:cNvSpPr/>
            <p:nvPr/>
          </p:nvSpPr>
          <p:spPr>
            <a:xfrm>
              <a:off x="1668050" y="4753800"/>
              <a:ext cx="567075" cy="316450"/>
            </a:xfrm>
            <a:custGeom>
              <a:rect b="b" l="l" r="r" t="t"/>
              <a:pathLst>
                <a:path extrusionOk="0" h="12658" w="22683">
                  <a:moveTo>
                    <a:pt x="402" y="1"/>
                  </a:moveTo>
                  <a:cubicBezTo>
                    <a:pt x="402" y="1"/>
                    <a:pt x="1" y="1605"/>
                    <a:pt x="602" y="3259"/>
                  </a:cubicBezTo>
                  <a:cubicBezTo>
                    <a:pt x="1204" y="4888"/>
                    <a:pt x="2282" y="5640"/>
                    <a:pt x="3760" y="6141"/>
                  </a:cubicBezTo>
                  <a:cubicBezTo>
                    <a:pt x="5239" y="6667"/>
                    <a:pt x="8447" y="7093"/>
                    <a:pt x="9274" y="7219"/>
                  </a:cubicBezTo>
                  <a:lnTo>
                    <a:pt x="10101" y="7319"/>
                  </a:lnTo>
                  <a:cubicBezTo>
                    <a:pt x="10101" y="7319"/>
                    <a:pt x="9901" y="8271"/>
                    <a:pt x="10277" y="9750"/>
                  </a:cubicBezTo>
                  <a:cubicBezTo>
                    <a:pt x="10327" y="9976"/>
                    <a:pt x="10402" y="10201"/>
                    <a:pt x="10452" y="10402"/>
                  </a:cubicBezTo>
                  <a:cubicBezTo>
                    <a:pt x="10828" y="11630"/>
                    <a:pt x="11329" y="12657"/>
                    <a:pt x="11329" y="12657"/>
                  </a:cubicBezTo>
                  <a:cubicBezTo>
                    <a:pt x="11329" y="12657"/>
                    <a:pt x="11379" y="12632"/>
                    <a:pt x="11429" y="12582"/>
                  </a:cubicBezTo>
                  <a:cubicBezTo>
                    <a:pt x="11455" y="12632"/>
                    <a:pt x="11480" y="12657"/>
                    <a:pt x="11480" y="12657"/>
                  </a:cubicBezTo>
                  <a:cubicBezTo>
                    <a:pt x="11480" y="12657"/>
                    <a:pt x="11505" y="12632"/>
                    <a:pt x="11555" y="12582"/>
                  </a:cubicBezTo>
                  <a:cubicBezTo>
                    <a:pt x="11555" y="12582"/>
                    <a:pt x="11580" y="12582"/>
                    <a:pt x="11630" y="12557"/>
                  </a:cubicBezTo>
                  <a:cubicBezTo>
                    <a:pt x="11755" y="12457"/>
                    <a:pt x="11956" y="12306"/>
                    <a:pt x="12231" y="12156"/>
                  </a:cubicBezTo>
                  <a:cubicBezTo>
                    <a:pt x="12432" y="12031"/>
                    <a:pt x="12632" y="11905"/>
                    <a:pt x="12883" y="11780"/>
                  </a:cubicBezTo>
                  <a:cubicBezTo>
                    <a:pt x="13284" y="11580"/>
                    <a:pt x="13760" y="11354"/>
                    <a:pt x="14312" y="11153"/>
                  </a:cubicBezTo>
                  <a:cubicBezTo>
                    <a:pt x="14688" y="11003"/>
                    <a:pt x="15089" y="10853"/>
                    <a:pt x="15490" y="10702"/>
                  </a:cubicBezTo>
                  <a:cubicBezTo>
                    <a:pt x="16617" y="10326"/>
                    <a:pt x="17795" y="10051"/>
                    <a:pt x="18973" y="9976"/>
                  </a:cubicBezTo>
                  <a:cubicBezTo>
                    <a:pt x="19211" y="9950"/>
                    <a:pt x="19450" y="9938"/>
                    <a:pt x="19688" y="9938"/>
                  </a:cubicBezTo>
                  <a:cubicBezTo>
                    <a:pt x="19926" y="9938"/>
                    <a:pt x="20164" y="9950"/>
                    <a:pt x="20402" y="9976"/>
                  </a:cubicBezTo>
                  <a:cubicBezTo>
                    <a:pt x="20936" y="10024"/>
                    <a:pt x="21346" y="10043"/>
                    <a:pt x="21661" y="10043"/>
                  </a:cubicBezTo>
                  <a:cubicBezTo>
                    <a:pt x="22159" y="10043"/>
                    <a:pt x="22419" y="9997"/>
                    <a:pt x="22557" y="9950"/>
                  </a:cubicBezTo>
                  <a:cubicBezTo>
                    <a:pt x="22658" y="9925"/>
                    <a:pt x="22683" y="9900"/>
                    <a:pt x="22683" y="9900"/>
                  </a:cubicBezTo>
                  <a:cubicBezTo>
                    <a:pt x="22683" y="9900"/>
                    <a:pt x="22432" y="8372"/>
                    <a:pt x="22181" y="6893"/>
                  </a:cubicBezTo>
                  <a:cubicBezTo>
                    <a:pt x="22031" y="6116"/>
                    <a:pt x="21906" y="5364"/>
                    <a:pt x="21780" y="4863"/>
                  </a:cubicBezTo>
                  <a:cubicBezTo>
                    <a:pt x="21705" y="4512"/>
                    <a:pt x="21630" y="4161"/>
                    <a:pt x="21505" y="3835"/>
                  </a:cubicBezTo>
                  <a:cubicBezTo>
                    <a:pt x="20327" y="4737"/>
                    <a:pt x="18196" y="6166"/>
                    <a:pt x="15991" y="6642"/>
                  </a:cubicBezTo>
                  <a:cubicBezTo>
                    <a:pt x="14554" y="6968"/>
                    <a:pt x="13518" y="7091"/>
                    <a:pt x="12780" y="7091"/>
                  </a:cubicBezTo>
                  <a:cubicBezTo>
                    <a:pt x="11987" y="7091"/>
                    <a:pt x="11538" y="6949"/>
                    <a:pt x="11304" y="6768"/>
                  </a:cubicBezTo>
                  <a:cubicBezTo>
                    <a:pt x="11279" y="6642"/>
                    <a:pt x="11254" y="6592"/>
                    <a:pt x="11254" y="6592"/>
                  </a:cubicBezTo>
                  <a:cubicBezTo>
                    <a:pt x="11254" y="6592"/>
                    <a:pt x="4587" y="5590"/>
                    <a:pt x="3359" y="4437"/>
                  </a:cubicBezTo>
                  <a:cubicBezTo>
                    <a:pt x="2257" y="3409"/>
                    <a:pt x="1855" y="2006"/>
                    <a:pt x="1755" y="452"/>
                  </a:cubicBezTo>
                  <a:cubicBezTo>
                    <a:pt x="1454" y="402"/>
                    <a:pt x="1179" y="351"/>
                    <a:pt x="978" y="301"/>
                  </a:cubicBezTo>
                  <a:lnTo>
                    <a:pt x="402" y="1"/>
                  </a:lnTo>
                  <a:close/>
                </a:path>
              </a:pathLst>
            </a:custGeom>
            <a:solidFill>
              <a:srgbClr val="D8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6"/>
            <p:cNvSpPr/>
            <p:nvPr/>
          </p:nvSpPr>
          <p:spPr>
            <a:xfrm>
              <a:off x="2135475" y="4306425"/>
              <a:ext cx="125975" cy="127850"/>
            </a:xfrm>
            <a:custGeom>
              <a:rect b="b" l="l" r="r" t="t"/>
              <a:pathLst>
                <a:path extrusionOk="0" h="5114" w="5039">
                  <a:moveTo>
                    <a:pt x="3835" y="1"/>
                  </a:moveTo>
                  <a:cubicBezTo>
                    <a:pt x="2357" y="26"/>
                    <a:pt x="677" y="126"/>
                    <a:pt x="1" y="151"/>
                  </a:cubicBezTo>
                  <a:cubicBezTo>
                    <a:pt x="76" y="402"/>
                    <a:pt x="176" y="728"/>
                    <a:pt x="327" y="1078"/>
                  </a:cubicBezTo>
                  <a:cubicBezTo>
                    <a:pt x="627" y="1880"/>
                    <a:pt x="1103" y="2808"/>
                    <a:pt x="1655" y="3484"/>
                  </a:cubicBezTo>
                  <a:cubicBezTo>
                    <a:pt x="2482" y="4462"/>
                    <a:pt x="2983" y="4988"/>
                    <a:pt x="3058" y="5088"/>
                  </a:cubicBezTo>
                  <a:lnTo>
                    <a:pt x="3083" y="5114"/>
                  </a:lnTo>
                  <a:cubicBezTo>
                    <a:pt x="3083" y="5114"/>
                    <a:pt x="3108" y="5063"/>
                    <a:pt x="3134" y="5013"/>
                  </a:cubicBezTo>
                  <a:cubicBezTo>
                    <a:pt x="3384" y="4662"/>
                    <a:pt x="4236" y="3259"/>
                    <a:pt x="4612" y="1830"/>
                  </a:cubicBezTo>
                  <a:cubicBezTo>
                    <a:pt x="4813" y="1078"/>
                    <a:pt x="4963" y="402"/>
                    <a:pt x="5038" y="1"/>
                  </a:cubicBezTo>
                  <a:close/>
                </a:path>
              </a:pathLst>
            </a:custGeom>
            <a:solidFill>
              <a:srgbClr val="FEC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6"/>
            <p:cNvSpPr/>
            <p:nvPr/>
          </p:nvSpPr>
          <p:spPr>
            <a:xfrm>
              <a:off x="1959425" y="4610325"/>
              <a:ext cx="231850" cy="61075"/>
            </a:xfrm>
            <a:custGeom>
              <a:rect b="b" l="l" r="r" t="t"/>
              <a:pathLst>
                <a:path extrusionOk="0" h="2443" w="9274">
                  <a:moveTo>
                    <a:pt x="0" y="0"/>
                  </a:moveTo>
                  <a:lnTo>
                    <a:pt x="0" y="0"/>
                  </a:lnTo>
                  <a:cubicBezTo>
                    <a:pt x="576" y="1003"/>
                    <a:pt x="1604" y="1654"/>
                    <a:pt x="3709" y="1930"/>
                  </a:cubicBezTo>
                  <a:cubicBezTo>
                    <a:pt x="4486" y="2005"/>
                    <a:pt x="5238" y="2105"/>
                    <a:pt x="5940" y="2206"/>
                  </a:cubicBezTo>
                  <a:lnTo>
                    <a:pt x="5965" y="2206"/>
                  </a:lnTo>
                  <a:cubicBezTo>
                    <a:pt x="7090" y="2333"/>
                    <a:pt x="8054" y="2442"/>
                    <a:pt x="8581" y="2442"/>
                  </a:cubicBezTo>
                  <a:cubicBezTo>
                    <a:pt x="8676" y="2442"/>
                    <a:pt x="8757" y="2439"/>
                    <a:pt x="8822" y="2431"/>
                  </a:cubicBezTo>
                  <a:cubicBezTo>
                    <a:pt x="8822" y="2431"/>
                    <a:pt x="8922" y="2055"/>
                    <a:pt x="9273" y="1629"/>
                  </a:cubicBezTo>
                  <a:cubicBezTo>
                    <a:pt x="8421" y="1529"/>
                    <a:pt x="5815" y="1278"/>
                    <a:pt x="3709" y="1103"/>
                  </a:cubicBezTo>
                  <a:cubicBezTo>
                    <a:pt x="1729" y="953"/>
                    <a:pt x="752" y="577"/>
                    <a:pt x="0" y="0"/>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6"/>
            <p:cNvSpPr/>
            <p:nvPr/>
          </p:nvSpPr>
          <p:spPr>
            <a:xfrm>
              <a:off x="2070325" y="4446150"/>
              <a:ext cx="65175" cy="142250"/>
            </a:xfrm>
            <a:custGeom>
              <a:rect b="b" l="l" r="r" t="t"/>
              <a:pathLst>
                <a:path extrusionOk="0" h="5690" w="2607">
                  <a:moveTo>
                    <a:pt x="401" y="1"/>
                  </a:moveTo>
                  <a:lnTo>
                    <a:pt x="25" y="1905"/>
                  </a:lnTo>
                  <a:lnTo>
                    <a:pt x="0" y="2081"/>
                  </a:lnTo>
                  <a:cubicBezTo>
                    <a:pt x="50" y="1981"/>
                    <a:pt x="75" y="1905"/>
                    <a:pt x="75" y="1905"/>
                  </a:cubicBezTo>
                  <a:lnTo>
                    <a:pt x="927" y="5189"/>
                  </a:lnTo>
                  <a:lnTo>
                    <a:pt x="2607" y="5690"/>
                  </a:lnTo>
                  <a:lnTo>
                    <a:pt x="401" y="1"/>
                  </a:ln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6"/>
            <p:cNvSpPr/>
            <p:nvPr/>
          </p:nvSpPr>
          <p:spPr>
            <a:xfrm>
              <a:off x="2381725" y="4471850"/>
              <a:ext cx="72075" cy="164175"/>
            </a:xfrm>
            <a:custGeom>
              <a:rect b="b" l="l" r="r" t="t"/>
              <a:pathLst>
                <a:path extrusionOk="0" h="6567" w="2883">
                  <a:moveTo>
                    <a:pt x="0" y="0"/>
                  </a:moveTo>
                  <a:cubicBezTo>
                    <a:pt x="0" y="1"/>
                    <a:pt x="727" y="4236"/>
                    <a:pt x="928" y="6291"/>
                  </a:cubicBezTo>
                  <a:cubicBezTo>
                    <a:pt x="1404" y="6441"/>
                    <a:pt x="1730" y="6567"/>
                    <a:pt x="1730" y="6567"/>
                  </a:cubicBezTo>
                  <a:cubicBezTo>
                    <a:pt x="1730" y="6567"/>
                    <a:pt x="1680" y="6116"/>
                    <a:pt x="1579" y="5564"/>
                  </a:cubicBezTo>
                  <a:cubicBezTo>
                    <a:pt x="1479" y="5013"/>
                    <a:pt x="1354" y="4361"/>
                    <a:pt x="1228" y="3960"/>
                  </a:cubicBezTo>
                  <a:cubicBezTo>
                    <a:pt x="1003" y="3158"/>
                    <a:pt x="827" y="2356"/>
                    <a:pt x="802" y="2306"/>
                  </a:cubicBezTo>
                  <a:lnTo>
                    <a:pt x="802" y="2306"/>
                  </a:lnTo>
                  <a:cubicBezTo>
                    <a:pt x="853" y="2381"/>
                    <a:pt x="1905" y="3885"/>
                    <a:pt x="2331" y="4537"/>
                  </a:cubicBezTo>
                  <a:cubicBezTo>
                    <a:pt x="2507" y="4060"/>
                    <a:pt x="2732" y="3484"/>
                    <a:pt x="2883" y="3284"/>
                  </a:cubicBezTo>
                  <a:lnTo>
                    <a:pt x="0" y="0"/>
                  </a:ln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6"/>
            <p:cNvSpPr/>
            <p:nvPr/>
          </p:nvSpPr>
          <p:spPr>
            <a:xfrm>
              <a:off x="2464425" y="4553925"/>
              <a:ext cx="66450" cy="169200"/>
            </a:xfrm>
            <a:custGeom>
              <a:rect b="b" l="l" r="r" t="t"/>
              <a:pathLst>
                <a:path extrusionOk="0" h="6768" w="2658">
                  <a:moveTo>
                    <a:pt x="2382" y="1"/>
                  </a:moveTo>
                  <a:cubicBezTo>
                    <a:pt x="2031" y="1655"/>
                    <a:pt x="1154" y="5088"/>
                    <a:pt x="1" y="6517"/>
                  </a:cubicBezTo>
                  <a:cubicBezTo>
                    <a:pt x="126" y="6592"/>
                    <a:pt x="251" y="6667"/>
                    <a:pt x="402" y="6767"/>
                  </a:cubicBezTo>
                  <a:cubicBezTo>
                    <a:pt x="402" y="6767"/>
                    <a:pt x="552" y="6467"/>
                    <a:pt x="753" y="6016"/>
                  </a:cubicBezTo>
                  <a:lnTo>
                    <a:pt x="803" y="5915"/>
                  </a:lnTo>
                  <a:cubicBezTo>
                    <a:pt x="1028" y="5439"/>
                    <a:pt x="1304" y="4838"/>
                    <a:pt x="1580" y="4211"/>
                  </a:cubicBezTo>
                  <a:cubicBezTo>
                    <a:pt x="1930" y="3434"/>
                    <a:pt x="2256" y="2682"/>
                    <a:pt x="2407" y="2231"/>
                  </a:cubicBezTo>
                  <a:cubicBezTo>
                    <a:pt x="2657" y="1479"/>
                    <a:pt x="2632" y="777"/>
                    <a:pt x="2382" y="1"/>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6"/>
            <p:cNvSpPr/>
            <p:nvPr/>
          </p:nvSpPr>
          <p:spPr>
            <a:xfrm>
              <a:off x="2107900" y="4613450"/>
              <a:ext cx="587125" cy="527075"/>
            </a:xfrm>
            <a:custGeom>
              <a:rect b="b" l="l" r="r" t="t"/>
              <a:pathLst>
                <a:path extrusionOk="0" h="21083" w="23485">
                  <a:moveTo>
                    <a:pt x="8146" y="0"/>
                  </a:moveTo>
                  <a:cubicBezTo>
                    <a:pt x="6267" y="101"/>
                    <a:pt x="5139" y="351"/>
                    <a:pt x="5139" y="351"/>
                  </a:cubicBezTo>
                  <a:lnTo>
                    <a:pt x="4713" y="201"/>
                  </a:lnTo>
                  <a:lnTo>
                    <a:pt x="3936" y="878"/>
                  </a:lnTo>
                  <a:cubicBezTo>
                    <a:pt x="3836" y="953"/>
                    <a:pt x="3760" y="1053"/>
                    <a:pt x="3660" y="1128"/>
                  </a:cubicBezTo>
                  <a:cubicBezTo>
                    <a:pt x="3059" y="1705"/>
                    <a:pt x="2883" y="2306"/>
                    <a:pt x="2883" y="2306"/>
                  </a:cubicBezTo>
                  <a:cubicBezTo>
                    <a:pt x="2823" y="2313"/>
                    <a:pt x="2748" y="2316"/>
                    <a:pt x="2660" y="2316"/>
                  </a:cubicBezTo>
                  <a:cubicBezTo>
                    <a:pt x="2418" y="2316"/>
                    <a:pt x="2077" y="2293"/>
                    <a:pt x="1655" y="2256"/>
                  </a:cubicBezTo>
                  <a:cubicBezTo>
                    <a:pt x="1204" y="2206"/>
                    <a:pt x="628" y="2156"/>
                    <a:pt x="26" y="2081"/>
                  </a:cubicBezTo>
                  <a:lnTo>
                    <a:pt x="1" y="2081"/>
                  </a:lnTo>
                  <a:cubicBezTo>
                    <a:pt x="1" y="2081"/>
                    <a:pt x="427" y="4061"/>
                    <a:pt x="928" y="5514"/>
                  </a:cubicBezTo>
                  <a:cubicBezTo>
                    <a:pt x="1404" y="6943"/>
                    <a:pt x="2006" y="7494"/>
                    <a:pt x="3435" y="7895"/>
                  </a:cubicBezTo>
                  <a:cubicBezTo>
                    <a:pt x="4888" y="8271"/>
                    <a:pt x="7269" y="8346"/>
                    <a:pt x="7269" y="8346"/>
                  </a:cubicBezTo>
                  <a:cubicBezTo>
                    <a:pt x="7269" y="8346"/>
                    <a:pt x="6793" y="9700"/>
                    <a:pt x="7369" y="11930"/>
                  </a:cubicBezTo>
                  <a:cubicBezTo>
                    <a:pt x="7946" y="14161"/>
                    <a:pt x="10252" y="17920"/>
                    <a:pt x="11279" y="19324"/>
                  </a:cubicBezTo>
                  <a:cubicBezTo>
                    <a:pt x="12332" y="20702"/>
                    <a:pt x="12557" y="20928"/>
                    <a:pt x="12557" y="20928"/>
                  </a:cubicBezTo>
                  <a:cubicBezTo>
                    <a:pt x="12557" y="20928"/>
                    <a:pt x="12783" y="21028"/>
                    <a:pt x="13109" y="21053"/>
                  </a:cubicBezTo>
                  <a:cubicBezTo>
                    <a:pt x="13222" y="21071"/>
                    <a:pt x="13348" y="21082"/>
                    <a:pt x="13483" y="21082"/>
                  </a:cubicBezTo>
                  <a:cubicBezTo>
                    <a:pt x="13734" y="21082"/>
                    <a:pt x="14018" y="21042"/>
                    <a:pt x="14312" y="20928"/>
                  </a:cubicBezTo>
                  <a:cubicBezTo>
                    <a:pt x="14312" y="20928"/>
                    <a:pt x="13710" y="15539"/>
                    <a:pt x="13635" y="13785"/>
                  </a:cubicBezTo>
                  <a:cubicBezTo>
                    <a:pt x="13560" y="12056"/>
                    <a:pt x="12658" y="7795"/>
                    <a:pt x="12658" y="7795"/>
                  </a:cubicBezTo>
                  <a:lnTo>
                    <a:pt x="12708" y="7770"/>
                  </a:lnTo>
                  <a:cubicBezTo>
                    <a:pt x="13109" y="7720"/>
                    <a:pt x="16618" y="7194"/>
                    <a:pt x="17244" y="6918"/>
                  </a:cubicBezTo>
                  <a:lnTo>
                    <a:pt x="17244" y="6918"/>
                  </a:lnTo>
                  <a:cubicBezTo>
                    <a:pt x="17244" y="6918"/>
                    <a:pt x="16918" y="8672"/>
                    <a:pt x="17946" y="11780"/>
                  </a:cubicBezTo>
                  <a:cubicBezTo>
                    <a:pt x="18948" y="14888"/>
                    <a:pt x="21530" y="19575"/>
                    <a:pt x="21530" y="19575"/>
                  </a:cubicBezTo>
                  <a:cubicBezTo>
                    <a:pt x="21530" y="19575"/>
                    <a:pt x="21956" y="19725"/>
                    <a:pt x="22457" y="19775"/>
                  </a:cubicBezTo>
                  <a:cubicBezTo>
                    <a:pt x="22783" y="19775"/>
                    <a:pt x="23159" y="19750"/>
                    <a:pt x="23485" y="19575"/>
                  </a:cubicBezTo>
                  <a:cubicBezTo>
                    <a:pt x="23485" y="19575"/>
                    <a:pt x="23034" y="12056"/>
                    <a:pt x="22883" y="9950"/>
                  </a:cubicBezTo>
                  <a:cubicBezTo>
                    <a:pt x="22733" y="7845"/>
                    <a:pt x="22608" y="3835"/>
                    <a:pt x="21480" y="2632"/>
                  </a:cubicBezTo>
                  <a:cubicBezTo>
                    <a:pt x="20714" y="1850"/>
                    <a:pt x="19462" y="1598"/>
                    <a:pt x="18208" y="1598"/>
                  </a:cubicBezTo>
                  <a:cubicBezTo>
                    <a:pt x="17574" y="1598"/>
                    <a:pt x="16939" y="1662"/>
                    <a:pt x="16367" y="1755"/>
                  </a:cubicBezTo>
                  <a:cubicBezTo>
                    <a:pt x="16191" y="1780"/>
                    <a:pt x="16016" y="1805"/>
                    <a:pt x="15841" y="1830"/>
                  </a:cubicBezTo>
                  <a:cubicBezTo>
                    <a:pt x="15289" y="3083"/>
                    <a:pt x="14663" y="4386"/>
                    <a:pt x="14663" y="4386"/>
                  </a:cubicBezTo>
                  <a:cubicBezTo>
                    <a:pt x="14031" y="3935"/>
                    <a:pt x="13571" y="3845"/>
                    <a:pt x="13304" y="3845"/>
                  </a:cubicBezTo>
                  <a:cubicBezTo>
                    <a:pt x="13126" y="3845"/>
                    <a:pt x="13034" y="3885"/>
                    <a:pt x="13034" y="3885"/>
                  </a:cubicBezTo>
                  <a:cubicBezTo>
                    <a:pt x="13034" y="3885"/>
                    <a:pt x="13109" y="2933"/>
                    <a:pt x="13109" y="1930"/>
                  </a:cubicBezTo>
                  <a:lnTo>
                    <a:pt x="12683" y="903"/>
                  </a:lnTo>
                  <a:cubicBezTo>
                    <a:pt x="12683" y="903"/>
                    <a:pt x="10277" y="0"/>
                    <a:pt x="8422"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6"/>
            <p:cNvSpPr/>
            <p:nvPr/>
          </p:nvSpPr>
          <p:spPr>
            <a:xfrm>
              <a:off x="2107900" y="4665450"/>
              <a:ext cx="327725" cy="474350"/>
            </a:xfrm>
            <a:custGeom>
              <a:rect b="b" l="l" r="r" t="t"/>
              <a:pathLst>
                <a:path extrusionOk="0" h="18974" w="13109">
                  <a:moveTo>
                    <a:pt x="1" y="1"/>
                  </a:moveTo>
                  <a:cubicBezTo>
                    <a:pt x="1" y="1"/>
                    <a:pt x="427" y="1981"/>
                    <a:pt x="928" y="3434"/>
                  </a:cubicBezTo>
                  <a:cubicBezTo>
                    <a:pt x="1404" y="4863"/>
                    <a:pt x="2006" y="5414"/>
                    <a:pt x="3435" y="5815"/>
                  </a:cubicBezTo>
                  <a:cubicBezTo>
                    <a:pt x="4888" y="6191"/>
                    <a:pt x="7269" y="6266"/>
                    <a:pt x="7269" y="6266"/>
                  </a:cubicBezTo>
                  <a:cubicBezTo>
                    <a:pt x="7269" y="6266"/>
                    <a:pt x="6793" y="7620"/>
                    <a:pt x="7369" y="9850"/>
                  </a:cubicBezTo>
                  <a:cubicBezTo>
                    <a:pt x="7946" y="12081"/>
                    <a:pt x="10252" y="15840"/>
                    <a:pt x="11279" y="17244"/>
                  </a:cubicBezTo>
                  <a:cubicBezTo>
                    <a:pt x="12332" y="18622"/>
                    <a:pt x="12557" y="18848"/>
                    <a:pt x="12557" y="18848"/>
                  </a:cubicBezTo>
                  <a:cubicBezTo>
                    <a:pt x="12557" y="18848"/>
                    <a:pt x="12783" y="18948"/>
                    <a:pt x="13109" y="18973"/>
                  </a:cubicBezTo>
                  <a:cubicBezTo>
                    <a:pt x="12432" y="17670"/>
                    <a:pt x="10352" y="13560"/>
                    <a:pt x="9575" y="11154"/>
                  </a:cubicBezTo>
                  <a:cubicBezTo>
                    <a:pt x="8623" y="8271"/>
                    <a:pt x="8522" y="5289"/>
                    <a:pt x="8522" y="5289"/>
                  </a:cubicBezTo>
                  <a:cubicBezTo>
                    <a:pt x="8522" y="5289"/>
                    <a:pt x="5164" y="4286"/>
                    <a:pt x="3760" y="3535"/>
                  </a:cubicBezTo>
                  <a:cubicBezTo>
                    <a:pt x="2808" y="3058"/>
                    <a:pt x="2081" y="1304"/>
                    <a:pt x="1655" y="176"/>
                  </a:cubicBezTo>
                  <a:cubicBezTo>
                    <a:pt x="1204" y="126"/>
                    <a:pt x="628" y="76"/>
                    <a:pt x="26" y="1"/>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6"/>
            <p:cNvSpPr/>
            <p:nvPr/>
          </p:nvSpPr>
          <p:spPr>
            <a:xfrm>
              <a:off x="2411800" y="4756300"/>
              <a:ext cx="257550" cy="351550"/>
            </a:xfrm>
            <a:custGeom>
              <a:rect b="b" l="l" r="r" t="t"/>
              <a:pathLst>
                <a:path extrusionOk="0" h="14062" w="10302">
                  <a:moveTo>
                    <a:pt x="0" y="1"/>
                  </a:moveTo>
                  <a:lnTo>
                    <a:pt x="552" y="2056"/>
                  </a:lnTo>
                  <a:cubicBezTo>
                    <a:pt x="953" y="2006"/>
                    <a:pt x="4462" y="1480"/>
                    <a:pt x="5088" y="1204"/>
                  </a:cubicBezTo>
                  <a:lnTo>
                    <a:pt x="5088" y="1204"/>
                  </a:lnTo>
                  <a:cubicBezTo>
                    <a:pt x="5088" y="1204"/>
                    <a:pt x="4762" y="2958"/>
                    <a:pt x="5790" y="6066"/>
                  </a:cubicBezTo>
                  <a:cubicBezTo>
                    <a:pt x="6792" y="9174"/>
                    <a:pt x="9374" y="13861"/>
                    <a:pt x="9374" y="13861"/>
                  </a:cubicBezTo>
                  <a:cubicBezTo>
                    <a:pt x="9374" y="13861"/>
                    <a:pt x="9800" y="14011"/>
                    <a:pt x="10301" y="14061"/>
                  </a:cubicBezTo>
                  <a:cubicBezTo>
                    <a:pt x="9800" y="13008"/>
                    <a:pt x="8797" y="10903"/>
                    <a:pt x="8296" y="9149"/>
                  </a:cubicBezTo>
                  <a:cubicBezTo>
                    <a:pt x="7569" y="6668"/>
                    <a:pt x="6717" y="101"/>
                    <a:pt x="6717" y="101"/>
                  </a:cubicBezTo>
                  <a:cubicBezTo>
                    <a:pt x="6717" y="101"/>
                    <a:pt x="5685" y="353"/>
                    <a:pt x="4323" y="353"/>
                  </a:cubicBezTo>
                  <a:cubicBezTo>
                    <a:pt x="4262" y="353"/>
                    <a:pt x="4199" y="353"/>
                    <a:pt x="4136" y="352"/>
                  </a:cubicBezTo>
                  <a:cubicBezTo>
                    <a:pt x="2682" y="352"/>
                    <a:pt x="1" y="1"/>
                    <a:pt x="0" y="1"/>
                  </a:cubicBezTo>
                  <a:close/>
                </a:path>
              </a:pathLst>
            </a:custGeom>
            <a:solidFill>
              <a:srgbClr val="2B1C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6"/>
            <p:cNvSpPr/>
            <p:nvPr/>
          </p:nvSpPr>
          <p:spPr>
            <a:xfrm>
              <a:off x="1572825" y="4393625"/>
              <a:ext cx="535100" cy="378025"/>
            </a:xfrm>
            <a:custGeom>
              <a:rect b="b" l="l" r="r" t="t"/>
              <a:pathLst>
                <a:path extrusionOk="0" h="15121" w="21404">
                  <a:moveTo>
                    <a:pt x="11989" y="1"/>
                  </a:moveTo>
                  <a:cubicBezTo>
                    <a:pt x="11700" y="1"/>
                    <a:pt x="11426" y="36"/>
                    <a:pt x="11178" y="72"/>
                  </a:cubicBezTo>
                  <a:cubicBezTo>
                    <a:pt x="11003" y="222"/>
                    <a:pt x="10777" y="372"/>
                    <a:pt x="10527" y="498"/>
                  </a:cubicBezTo>
                  <a:cubicBezTo>
                    <a:pt x="10176" y="673"/>
                    <a:pt x="9750" y="824"/>
                    <a:pt x="9248" y="899"/>
                  </a:cubicBezTo>
                  <a:cubicBezTo>
                    <a:pt x="8978" y="946"/>
                    <a:pt x="8728" y="964"/>
                    <a:pt x="8499" y="964"/>
                  </a:cubicBezTo>
                  <a:cubicBezTo>
                    <a:pt x="8366" y="964"/>
                    <a:pt x="8240" y="958"/>
                    <a:pt x="8121" y="949"/>
                  </a:cubicBezTo>
                  <a:cubicBezTo>
                    <a:pt x="7444" y="849"/>
                    <a:pt x="6968" y="573"/>
                    <a:pt x="6617" y="222"/>
                  </a:cubicBezTo>
                  <a:cubicBezTo>
                    <a:pt x="6400" y="168"/>
                    <a:pt x="6183" y="127"/>
                    <a:pt x="5967" y="127"/>
                  </a:cubicBezTo>
                  <a:cubicBezTo>
                    <a:pt x="5883" y="127"/>
                    <a:pt x="5799" y="133"/>
                    <a:pt x="5715" y="147"/>
                  </a:cubicBezTo>
                  <a:cubicBezTo>
                    <a:pt x="4888" y="197"/>
                    <a:pt x="4086" y="698"/>
                    <a:pt x="3459" y="1626"/>
                  </a:cubicBezTo>
                  <a:cubicBezTo>
                    <a:pt x="2607" y="2904"/>
                    <a:pt x="2381" y="3079"/>
                    <a:pt x="1429" y="5235"/>
                  </a:cubicBezTo>
                  <a:cubicBezTo>
                    <a:pt x="1228" y="5686"/>
                    <a:pt x="1053" y="6137"/>
                    <a:pt x="903" y="6588"/>
                  </a:cubicBezTo>
                  <a:cubicBezTo>
                    <a:pt x="301" y="8292"/>
                    <a:pt x="0" y="9771"/>
                    <a:pt x="0" y="9771"/>
                  </a:cubicBezTo>
                  <a:cubicBezTo>
                    <a:pt x="0" y="9771"/>
                    <a:pt x="276" y="9721"/>
                    <a:pt x="752" y="9721"/>
                  </a:cubicBezTo>
                  <a:cubicBezTo>
                    <a:pt x="928" y="9721"/>
                    <a:pt x="1103" y="9746"/>
                    <a:pt x="1304" y="9771"/>
                  </a:cubicBezTo>
                  <a:cubicBezTo>
                    <a:pt x="2081" y="9846"/>
                    <a:pt x="3409" y="10147"/>
                    <a:pt x="3409" y="10147"/>
                  </a:cubicBezTo>
                  <a:cubicBezTo>
                    <a:pt x="3409" y="10147"/>
                    <a:pt x="3960" y="9295"/>
                    <a:pt x="4211" y="8518"/>
                  </a:cubicBezTo>
                  <a:cubicBezTo>
                    <a:pt x="4411" y="7866"/>
                    <a:pt x="4562" y="7365"/>
                    <a:pt x="4612" y="7240"/>
                  </a:cubicBezTo>
                  <a:lnTo>
                    <a:pt x="4637" y="7189"/>
                  </a:lnTo>
                  <a:cubicBezTo>
                    <a:pt x="4637" y="7189"/>
                    <a:pt x="4687" y="8643"/>
                    <a:pt x="4662" y="9545"/>
                  </a:cubicBezTo>
                  <a:cubicBezTo>
                    <a:pt x="4637" y="10448"/>
                    <a:pt x="4637" y="11976"/>
                    <a:pt x="4411" y="12979"/>
                  </a:cubicBezTo>
                  <a:cubicBezTo>
                    <a:pt x="4186" y="14007"/>
                    <a:pt x="4111" y="14533"/>
                    <a:pt x="4111" y="14533"/>
                  </a:cubicBezTo>
                  <a:cubicBezTo>
                    <a:pt x="4111" y="14533"/>
                    <a:pt x="4361" y="14608"/>
                    <a:pt x="4787" y="14708"/>
                  </a:cubicBezTo>
                  <a:cubicBezTo>
                    <a:pt x="5013" y="14758"/>
                    <a:pt x="5289" y="14809"/>
                    <a:pt x="5614" y="14859"/>
                  </a:cubicBezTo>
                  <a:cubicBezTo>
                    <a:pt x="6338" y="15008"/>
                    <a:pt x="7242" y="15120"/>
                    <a:pt x="8066" y="15120"/>
                  </a:cubicBezTo>
                  <a:cubicBezTo>
                    <a:pt x="8213" y="15120"/>
                    <a:pt x="8357" y="15117"/>
                    <a:pt x="8497" y="15109"/>
                  </a:cubicBezTo>
                  <a:cubicBezTo>
                    <a:pt x="10376" y="14984"/>
                    <a:pt x="11053" y="14633"/>
                    <a:pt x="12081" y="14533"/>
                  </a:cubicBezTo>
                  <a:cubicBezTo>
                    <a:pt x="12908" y="14483"/>
                    <a:pt x="14211" y="14433"/>
                    <a:pt x="15088" y="13906"/>
                  </a:cubicBezTo>
                  <a:cubicBezTo>
                    <a:pt x="15264" y="13781"/>
                    <a:pt x="15439" y="13656"/>
                    <a:pt x="15564" y="13480"/>
                  </a:cubicBezTo>
                  <a:cubicBezTo>
                    <a:pt x="15564" y="13480"/>
                    <a:pt x="15364" y="10723"/>
                    <a:pt x="14913" y="9395"/>
                  </a:cubicBezTo>
                  <a:lnTo>
                    <a:pt x="14913" y="9395"/>
                  </a:lnTo>
                  <a:cubicBezTo>
                    <a:pt x="14913" y="9395"/>
                    <a:pt x="16041" y="11550"/>
                    <a:pt x="16742" y="12177"/>
                  </a:cubicBezTo>
                  <a:cubicBezTo>
                    <a:pt x="17053" y="12445"/>
                    <a:pt x="17433" y="12552"/>
                    <a:pt x="17844" y="12552"/>
                  </a:cubicBezTo>
                  <a:cubicBezTo>
                    <a:pt x="18394" y="12552"/>
                    <a:pt x="19001" y="12360"/>
                    <a:pt x="19574" y="12102"/>
                  </a:cubicBezTo>
                  <a:cubicBezTo>
                    <a:pt x="19750" y="12027"/>
                    <a:pt x="19925" y="11926"/>
                    <a:pt x="20101" y="11826"/>
                  </a:cubicBezTo>
                  <a:cubicBezTo>
                    <a:pt x="20827" y="11400"/>
                    <a:pt x="21354" y="10899"/>
                    <a:pt x="21404" y="10874"/>
                  </a:cubicBezTo>
                  <a:cubicBezTo>
                    <a:pt x="20702" y="10773"/>
                    <a:pt x="19950" y="10673"/>
                    <a:pt x="19173" y="10598"/>
                  </a:cubicBezTo>
                  <a:cubicBezTo>
                    <a:pt x="17720" y="10423"/>
                    <a:pt x="16792" y="10047"/>
                    <a:pt x="16166" y="9495"/>
                  </a:cubicBezTo>
                  <a:lnTo>
                    <a:pt x="16141" y="9495"/>
                  </a:lnTo>
                  <a:cubicBezTo>
                    <a:pt x="15815" y="9194"/>
                    <a:pt x="15564" y="8869"/>
                    <a:pt x="15364" y="8468"/>
                  </a:cubicBezTo>
                  <a:cubicBezTo>
                    <a:pt x="15238" y="8242"/>
                    <a:pt x="15163" y="7941"/>
                    <a:pt x="15138" y="7641"/>
                  </a:cubicBezTo>
                  <a:cubicBezTo>
                    <a:pt x="15038" y="6488"/>
                    <a:pt x="15414" y="4884"/>
                    <a:pt x="15890" y="3355"/>
                  </a:cubicBezTo>
                  <a:cubicBezTo>
                    <a:pt x="15915" y="3280"/>
                    <a:pt x="15940" y="3204"/>
                    <a:pt x="15965" y="3129"/>
                  </a:cubicBezTo>
                  <a:cubicBezTo>
                    <a:pt x="15915" y="3004"/>
                    <a:pt x="15840" y="2904"/>
                    <a:pt x="15815" y="2854"/>
                  </a:cubicBezTo>
                  <a:cubicBezTo>
                    <a:pt x="15339" y="1901"/>
                    <a:pt x="14537" y="673"/>
                    <a:pt x="13384" y="247"/>
                  </a:cubicBezTo>
                  <a:cubicBezTo>
                    <a:pt x="13058" y="97"/>
                    <a:pt x="12707" y="47"/>
                    <a:pt x="12356" y="22"/>
                  </a:cubicBezTo>
                  <a:cubicBezTo>
                    <a:pt x="12231" y="7"/>
                    <a:pt x="12109" y="1"/>
                    <a:pt x="119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6"/>
            <p:cNvSpPr/>
            <p:nvPr/>
          </p:nvSpPr>
          <p:spPr>
            <a:xfrm>
              <a:off x="1715675" y="4393625"/>
              <a:ext cx="166075" cy="37225"/>
            </a:xfrm>
            <a:custGeom>
              <a:rect b="b" l="l" r="r" t="t"/>
              <a:pathLst>
                <a:path extrusionOk="0" h="1489" w="6643">
                  <a:moveTo>
                    <a:pt x="6275" y="1"/>
                  </a:moveTo>
                  <a:cubicBezTo>
                    <a:pt x="5986" y="1"/>
                    <a:pt x="5712" y="36"/>
                    <a:pt x="5464" y="72"/>
                  </a:cubicBezTo>
                  <a:cubicBezTo>
                    <a:pt x="5289" y="222"/>
                    <a:pt x="5063" y="372"/>
                    <a:pt x="4813" y="498"/>
                  </a:cubicBezTo>
                  <a:cubicBezTo>
                    <a:pt x="4462" y="673"/>
                    <a:pt x="4036" y="824"/>
                    <a:pt x="3534" y="899"/>
                  </a:cubicBezTo>
                  <a:cubicBezTo>
                    <a:pt x="3264" y="946"/>
                    <a:pt x="3014" y="964"/>
                    <a:pt x="2785" y="964"/>
                  </a:cubicBezTo>
                  <a:cubicBezTo>
                    <a:pt x="2652" y="964"/>
                    <a:pt x="2526" y="958"/>
                    <a:pt x="2407" y="949"/>
                  </a:cubicBezTo>
                  <a:cubicBezTo>
                    <a:pt x="1730" y="849"/>
                    <a:pt x="1254" y="573"/>
                    <a:pt x="903" y="222"/>
                  </a:cubicBezTo>
                  <a:cubicBezTo>
                    <a:pt x="686" y="168"/>
                    <a:pt x="469" y="127"/>
                    <a:pt x="253" y="127"/>
                  </a:cubicBezTo>
                  <a:cubicBezTo>
                    <a:pt x="169" y="127"/>
                    <a:pt x="85" y="133"/>
                    <a:pt x="1" y="147"/>
                  </a:cubicBezTo>
                  <a:cubicBezTo>
                    <a:pt x="360" y="596"/>
                    <a:pt x="1263" y="1488"/>
                    <a:pt x="2799" y="1488"/>
                  </a:cubicBezTo>
                  <a:cubicBezTo>
                    <a:pt x="2977" y="1488"/>
                    <a:pt x="3164" y="1476"/>
                    <a:pt x="3359" y="1450"/>
                  </a:cubicBezTo>
                  <a:cubicBezTo>
                    <a:pt x="4988" y="1250"/>
                    <a:pt x="6091" y="498"/>
                    <a:pt x="6642" y="22"/>
                  </a:cubicBezTo>
                  <a:cubicBezTo>
                    <a:pt x="6517" y="7"/>
                    <a:pt x="6395" y="1"/>
                    <a:pt x="6275" y="1"/>
                  </a:cubicBez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6"/>
            <p:cNvSpPr/>
            <p:nvPr/>
          </p:nvSpPr>
          <p:spPr>
            <a:xfrm>
              <a:off x="1572825" y="4558300"/>
              <a:ext cx="22575" cy="79600"/>
            </a:xfrm>
            <a:custGeom>
              <a:rect b="b" l="l" r="r" t="t"/>
              <a:pathLst>
                <a:path extrusionOk="0" h="3184" w="903">
                  <a:moveTo>
                    <a:pt x="903" y="1"/>
                  </a:moveTo>
                  <a:lnTo>
                    <a:pt x="903" y="1"/>
                  </a:lnTo>
                  <a:cubicBezTo>
                    <a:pt x="301" y="1705"/>
                    <a:pt x="0" y="3184"/>
                    <a:pt x="0" y="3184"/>
                  </a:cubicBezTo>
                  <a:cubicBezTo>
                    <a:pt x="0" y="3184"/>
                    <a:pt x="276" y="3134"/>
                    <a:pt x="752" y="3134"/>
                  </a:cubicBezTo>
                  <a:cubicBezTo>
                    <a:pt x="752" y="2382"/>
                    <a:pt x="827" y="1029"/>
                    <a:pt x="903" y="1"/>
                  </a:cubicBez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6"/>
            <p:cNvSpPr/>
            <p:nvPr/>
          </p:nvSpPr>
          <p:spPr>
            <a:xfrm>
              <a:off x="1675575" y="4510700"/>
              <a:ext cx="68325" cy="254400"/>
            </a:xfrm>
            <a:custGeom>
              <a:rect b="b" l="l" r="r" t="t"/>
              <a:pathLst>
                <a:path extrusionOk="0" h="10176" w="2733">
                  <a:moveTo>
                    <a:pt x="978" y="0"/>
                  </a:moveTo>
                  <a:lnTo>
                    <a:pt x="978" y="0"/>
                  </a:lnTo>
                  <a:cubicBezTo>
                    <a:pt x="978" y="0"/>
                    <a:pt x="627" y="1329"/>
                    <a:pt x="552" y="2131"/>
                  </a:cubicBezTo>
                  <a:cubicBezTo>
                    <a:pt x="527" y="2256"/>
                    <a:pt x="527" y="2406"/>
                    <a:pt x="502" y="2557"/>
                  </a:cubicBezTo>
                  <a:lnTo>
                    <a:pt x="527" y="2506"/>
                  </a:lnTo>
                  <a:cubicBezTo>
                    <a:pt x="527" y="2506"/>
                    <a:pt x="577" y="3960"/>
                    <a:pt x="552" y="4862"/>
                  </a:cubicBezTo>
                  <a:cubicBezTo>
                    <a:pt x="527" y="5765"/>
                    <a:pt x="527" y="7293"/>
                    <a:pt x="301" y="8296"/>
                  </a:cubicBezTo>
                  <a:cubicBezTo>
                    <a:pt x="76" y="9324"/>
                    <a:pt x="1" y="9850"/>
                    <a:pt x="1" y="9850"/>
                  </a:cubicBezTo>
                  <a:cubicBezTo>
                    <a:pt x="1" y="9850"/>
                    <a:pt x="251" y="9925"/>
                    <a:pt x="677" y="10025"/>
                  </a:cubicBezTo>
                  <a:cubicBezTo>
                    <a:pt x="903" y="10075"/>
                    <a:pt x="1179" y="10126"/>
                    <a:pt x="1504" y="10176"/>
                  </a:cubicBezTo>
                  <a:cubicBezTo>
                    <a:pt x="903" y="8572"/>
                    <a:pt x="1254" y="5514"/>
                    <a:pt x="1254" y="5514"/>
                  </a:cubicBezTo>
                  <a:lnTo>
                    <a:pt x="1254" y="5514"/>
                  </a:lnTo>
                  <a:cubicBezTo>
                    <a:pt x="1471" y="5614"/>
                    <a:pt x="1708" y="5648"/>
                    <a:pt x="1927" y="5648"/>
                  </a:cubicBezTo>
                  <a:cubicBezTo>
                    <a:pt x="2365" y="5648"/>
                    <a:pt x="2732" y="5514"/>
                    <a:pt x="2732" y="5514"/>
                  </a:cubicBezTo>
                  <a:cubicBezTo>
                    <a:pt x="2732" y="5514"/>
                    <a:pt x="2006" y="5489"/>
                    <a:pt x="1429" y="4035"/>
                  </a:cubicBezTo>
                  <a:cubicBezTo>
                    <a:pt x="828" y="2607"/>
                    <a:pt x="978" y="1"/>
                    <a:pt x="978" y="0"/>
                  </a:cubicBez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6"/>
            <p:cNvSpPr/>
            <p:nvPr/>
          </p:nvSpPr>
          <p:spPr>
            <a:xfrm>
              <a:off x="1909300" y="4523225"/>
              <a:ext cx="166050" cy="218075"/>
            </a:xfrm>
            <a:custGeom>
              <a:rect b="b" l="l" r="r" t="t"/>
              <a:pathLst>
                <a:path extrusionOk="0" h="8723" w="6642">
                  <a:moveTo>
                    <a:pt x="1078" y="0"/>
                  </a:moveTo>
                  <a:lnTo>
                    <a:pt x="1078" y="0"/>
                  </a:lnTo>
                  <a:cubicBezTo>
                    <a:pt x="1128" y="351"/>
                    <a:pt x="1253" y="2031"/>
                    <a:pt x="1078" y="2682"/>
                  </a:cubicBezTo>
                  <a:cubicBezTo>
                    <a:pt x="852" y="3409"/>
                    <a:pt x="0" y="4361"/>
                    <a:pt x="0" y="4361"/>
                  </a:cubicBezTo>
                  <a:cubicBezTo>
                    <a:pt x="0" y="4361"/>
                    <a:pt x="802" y="5188"/>
                    <a:pt x="1228" y="6592"/>
                  </a:cubicBezTo>
                  <a:cubicBezTo>
                    <a:pt x="1479" y="7369"/>
                    <a:pt x="1579" y="8171"/>
                    <a:pt x="1629" y="8722"/>
                  </a:cubicBezTo>
                  <a:cubicBezTo>
                    <a:pt x="1805" y="8597"/>
                    <a:pt x="1980" y="8472"/>
                    <a:pt x="2105" y="8296"/>
                  </a:cubicBezTo>
                  <a:cubicBezTo>
                    <a:pt x="2105" y="8296"/>
                    <a:pt x="1905" y="5539"/>
                    <a:pt x="1454" y="4211"/>
                  </a:cubicBezTo>
                  <a:lnTo>
                    <a:pt x="1454" y="4211"/>
                  </a:lnTo>
                  <a:cubicBezTo>
                    <a:pt x="1454" y="4211"/>
                    <a:pt x="2582" y="6366"/>
                    <a:pt x="3283" y="6993"/>
                  </a:cubicBezTo>
                  <a:cubicBezTo>
                    <a:pt x="3594" y="7261"/>
                    <a:pt x="3974" y="7368"/>
                    <a:pt x="4385" y="7368"/>
                  </a:cubicBezTo>
                  <a:cubicBezTo>
                    <a:pt x="4935" y="7368"/>
                    <a:pt x="5542" y="7176"/>
                    <a:pt x="6115" y="6918"/>
                  </a:cubicBezTo>
                  <a:cubicBezTo>
                    <a:pt x="6291" y="6843"/>
                    <a:pt x="6466" y="6742"/>
                    <a:pt x="6642" y="6642"/>
                  </a:cubicBezTo>
                  <a:cubicBezTo>
                    <a:pt x="5313" y="6567"/>
                    <a:pt x="3684" y="5539"/>
                    <a:pt x="2707" y="4311"/>
                  </a:cubicBezTo>
                  <a:lnTo>
                    <a:pt x="2682" y="4311"/>
                  </a:lnTo>
                  <a:cubicBezTo>
                    <a:pt x="2632" y="4236"/>
                    <a:pt x="2581" y="4186"/>
                    <a:pt x="2531" y="4111"/>
                  </a:cubicBezTo>
                  <a:cubicBezTo>
                    <a:pt x="2180" y="3609"/>
                    <a:pt x="1905" y="3033"/>
                    <a:pt x="1679" y="2457"/>
                  </a:cubicBezTo>
                  <a:cubicBezTo>
                    <a:pt x="1278" y="1354"/>
                    <a:pt x="1128" y="276"/>
                    <a:pt x="1078" y="0"/>
                  </a:cubicBezTo>
                  <a:close/>
                </a:path>
              </a:pathLst>
            </a:custGeom>
            <a:solidFill>
              <a:srgbClr val="319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6"/>
            <p:cNvSpPr/>
            <p:nvPr/>
          </p:nvSpPr>
          <p:spPr>
            <a:xfrm>
              <a:off x="1681900" y="4219625"/>
              <a:ext cx="194825" cy="198100"/>
            </a:xfrm>
            <a:custGeom>
              <a:rect b="b" l="l" r="r" t="t"/>
              <a:pathLst>
                <a:path extrusionOk="0" h="7924" w="7793">
                  <a:moveTo>
                    <a:pt x="5475" y="0"/>
                  </a:moveTo>
                  <a:cubicBezTo>
                    <a:pt x="5322" y="0"/>
                    <a:pt x="5152" y="53"/>
                    <a:pt x="4986" y="164"/>
                  </a:cubicBezTo>
                  <a:cubicBezTo>
                    <a:pt x="4510" y="490"/>
                    <a:pt x="4334" y="991"/>
                    <a:pt x="3833" y="1092"/>
                  </a:cubicBezTo>
                  <a:cubicBezTo>
                    <a:pt x="3737" y="1110"/>
                    <a:pt x="3651" y="1117"/>
                    <a:pt x="3575" y="1117"/>
                  </a:cubicBezTo>
                  <a:cubicBezTo>
                    <a:pt x="3232" y="1117"/>
                    <a:pt x="3081" y="966"/>
                    <a:pt x="3081" y="966"/>
                  </a:cubicBezTo>
                  <a:cubicBezTo>
                    <a:pt x="3081" y="966"/>
                    <a:pt x="3006" y="1568"/>
                    <a:pt x="2730" y="1593"/>
                  </a:cubicBezTo>
                  <a:cubicBezTo>
                    <a:pt x="2713" y="1596"/>
                    <a:pt x="2696" y="1598"/>
                    <a:pt x="2679" y="1598"/>
                  </a:cubicBezTo>
                  <a:cubicBezTo>
                    <a:pt x="2485" y="1598"/>
                    <a:pt x="2269" y="1405"/>
                    <a:pt x="2094" y="1405"/>
                  </a:cubicBezTo>
                  <a:cubicBezTo>
                    <a:pt x="2053" y="1405"/>
                    <a:pt x="2014" y="1416"/>
                    <a:pt x="1978" y="1443"/>
                  </a:cubicBezTo>
                  <a:cubicBezTo>
                    <a:pt x="1803" y="1593"/>
                    <a:pt x="2078" y="2195"/>
                    <a:pt x="1928" y="2295"/>
                  </a:cubicBezTo>
                  <a:cubicBezTo>
                    <a:pt x="1878" y="2320"/>
                    <a:pt x="1778" y="2345"/>
                    <a:pt x="1677" y="2345"/>
                  </a:cubicBezTo>
                  <a:cubicBezTo>
                    <a:pt x="1477" y="2395"/>
                    <a:pt x="1251" y="2445"/>
                    <a:pt x="1176" y="2621"/>
                  </a:cubicBezTo>
                  <a:cubicBezTo>
                    <a:pt x="1051" y="2871"/>
                    <a:pt x="1176" y="4074"/>
                    <a:pt x="1176" y="4074"/>
                  </a:cubicBezTo>
                  <a:cubicBezTo>
                    <a:pt x="1176" y="4074"/>
                    <a:pt x="951" y="3347"/>
                    <a:pt x="399" y="3347"/>
                  </a:cubicBezTo>
                  <a:cubicBezTo>
                    <a:pt x="224" y="3347"/>
                    <a:pt x="73" y="3598"/>
                    <a:pt x="48" y="3924"/>
                  </a:cubicBezTo>
                  <a:cubicBezTo>
                    <a:pt x="1" y="4543"/>
                    <a:pt x="293" y="5435"/>
                    <a:pt x="1227" y="5435"/>
                  </a:cubicBezTo>
                  <a:cubicBezTo>
                    <a:pt x="1275" y="5435"/>
                    <a:pt x="1325" y="5433"/>
                    <a:pt x="1377" y="5428"/>
                  </a:cubicBezTo>
                  <a:cubicBezTo>
                    <a:pt x="1377" y="5428"/>
                    <a:pt x="1527" y="6430"/>
                    <a:pt x="2254" y="7182"/>
                  </a:cubicBezTo>
                  <a:cubicBezTo>
                    <a:pt x="2580" y="7508"/>
                    <a:pt x="3031" y="7784"/>
                    <a:pt x="3632" y="7884"/>
                  </a:cubicBezTo>
                  <a:lnTo>
                    <a:pt x="3758" y="7909"/>
                  </a:lnTo>
                  <a:cubicBezTo>
                    <a:pt x="3877" y="7918"/>
                    <a:pt x="4003" y="7924"/>
                    <a:pt x="4136" y="7924"/>
                  </a:cubicBezTo>
                  <a:cubicBezTo>
                    <a:pt x="4365" y="7924"/>
                    <a:pt x="4615" y="7906"/>
                    <a:pt x="4885" y="7859"/>
                  </a:cubicBezTo>
                  <a:cubicBezTo>
                    <a:pt x="5387" y="7784"/>
                    <a:pt x="5813" y="7633"/>
                    <a:pt x="6164" y="7458"/>
                  </a:cubicBezTo>
                  <a:cubicBezTo>
                    <a:pt x="6414" y="7332"/>
                    <a:pt x="6640" y="7182"/>
                    <a:pt x="6815" y="7032"/>
                  </a:cubicBezTo>
                  <a:cubicBezTo>
                    <a:pt x="7793" y="6129"/>
                    <a:pt x="7617" y="4826"/>
                    <a:pt x="7567" y="4400"/>
                  </a:cubicBezTo>
                  <a:cubicBezTo>
                    <a:pt x="7517" y="3924"/>
                    <a:pt x="7317" y="3398"/>
                    <a:pt x="7216" y="2796"/>
                  </a:cubicBezTo>
                  <a:cubicBezTo>
                    <a:pt x="7191" y="2621"/>
                    <a:pt x="7191" y="2420"/>
                    <a:pt x="7191" y="2220"/>
                  </a:cubicBezTo>
                  <a:cubicBezTo>
                    <a:pt x="7191" y="1367"/>
                    <a:pt x="7091" y="1342"/>
                    <a:pt x="6640" y="1192"/>
                  </a:cubicBezTo>
                  <a:cubicBezTo>
                    <a:pt x="6164" y="1017"/>
                    <a:pt x="6114" y="891"/>
                    <a:pt x="6013" y="440"/>
                  </a:cubicBezTo>
                  <a:cubicBezTo>
                    <a:pt x="5950" y="155"/>
                    <a:pt x="5737" y="0"/>
                    <a:pt x="5475"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6"/>
            <p:cNvSpPr/>
            <p:nvPr/>
          </p:nvSpPr>
          <p:spPr>
            <a:xfrm>
              <a:off x="1681900" y="4278225"/>
              <a:ext cx="90825" cy="138500"/>
            </a:xfrm>
            <a:custGeom>
              <a:rect b="b" l="l" r="r" t="t"/>
              <a:pathLst>
                <a:path extrusionOk="0" h="5540" w="3633">
                  <a:moveTo>
                    <a:pt x="1677" y="1"/>
                  </a:moveTo>
                  <a:lnTo>
                    <a:pt x="1677" y="1"/>
                  </a:lnTo>
                  <a:cubicBezTo>
                    <a:pt x="1477" y="51"/>
                    <a:pt x="1251" y="101"/>
                    <a:pt x="1176" y="277"/>
                  </a:cubicBezTo>
                  <a:cubicBezTo>
                    <a:pt x="1051" y="527"/>
                    <a:pt x="1176" y="1730"/>
                    <a:pt x="1176" y="1730"/>
                  </a:cubicBezTo>
                  <a:cubicBezTo>
                    <a:pt x="1176" y="1730"/>
                    <a:pt x="951" y="1003"/>
                    <a:pt x="399" y="1003"/>
                  </a:cubicBezTo>
                  <a:cubicBezTo>
                    <a:pt x="224" y="1003"/>
                    <a:pt x="73" y="1254"/>
                    <a:pt x="48" y="1580"/>
                  </a:cubicBezTo>
                  <a:cubicBezTo>
                    <a:pt x="1" y="2199"/>
                    <a:pt x="293" y="3091"/>
                    <a:pt x="1227" y="3091"/>
                  </a:cubicBezTo>
                  <a:cubicBezTo>
                    <a:pt x="1275" y="3091"/>
                    <a:pt x="1325" y="3089"/>
                    <a:pt x="1377" y="3084"/>
                  </a:cubicBezTo>
                  <a:cubicBezTo>
                    <a:pt x="1377" y="3084"/>
                    <a:pt x="1527" y="4086"/>
                    <a:pt x="2254" y="4838"/>
                  </a:cubicBezTo>
                  <a:cubicBezTo>
                    <a:pt x="2580" y="5164"/>
                    <a:pt x="3031" y="5440"/>
                    <a:pt x="3632" y="5540"/>
                  </a:cubicBezTo>
                  <a:cubicBezTo>
                    <a:pt x="3131" y="5064"/>
                    <a:pt x="2229" y="4136"/>
                    <a:pt x="1903" y="3033"/>
                  </a:cubicBezTo>
                  <a:cubicBezTo>
                    <a:pt x="1577" y="1981"/>
                    <a:pt x="1527" y="953"/>
                    <a:pt x="1677"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6"/>
            <p:cNvSpPr/>
            <p:nvPr/>
          </p:nvSpPr>
          <p:spPr>
            <a:xfrm>
              <a:off x="2416175" y="4709300"/>
              <a:ext cx="62075" cy="83400"/>
            </a:xfrm>
            <a:custGeom>
              <a:rect b="b" l="l" r="r" t="t"/>
              <a:pathLst>
                <a:path extrusionOk="0" h="3336" w="2483">
                  <a:moveTo>
                    <a:pt x="1022" y="0"/>
                  </a:moveTo>
                  <a:cubicBezTo>
                    <a:pt x="914" y="0"/>
                    <a:pt x="806" y="15"/>
                    <a:pt x="703" y="51"/>
                  </a:cubicBezTo>
                  <a:cubicBezTo>
                    <a:pt x="377" y="177"/>
                    <a:pt x="1" y="2031"/>
                    <a:pt x="201" y="2056"/>
                  </a:cubicBezTo>
                  <a:cubicBezTo>
                    <a:pt x="206" y="2058"/>
                    <a:pt x="212" y="2058"/>
                    <a:pt x="217" y="2058"/>
                  </a:cubicBezTo>
                  <a:cubicBezTo>
                    <a:pt x="417" y="2058"/>
                    <a:pt x="703" y="1154"/>
                    <a:pt x="703" y="1154"/>
                  </a:cubicBezTo>
                  <a:lnTo>
                    <a:pt x="703" y="1154"/>
                  </a:lnTo>
                  <a:cubicBezTo>
                    <a:pt x="703" y="1154"/>
                    <a:pt x="552" y="2558"/>
                    <a:pt x="652" y="3009"/>
                  </a:cubicBezTo>
                  <a:cubicBezTo>
                    <a:pt x="678" y="3059"/>
                    <a:pt x="678" y="3084"/>
                    <a:pt x="703" y="3109"/>
                  </a:cubicBezTo>
                  <a:lnTo>
                    <a:pt x="703" y="3134"/>
                  </a:lnTo>
                  <a:lnTo>
                    <a:pt x="778" y="3159"/>
                  </a:lnTo>
                  <a:cubicBezTo>
                    <a:pt x="928" y="3159"/>
                    <a:pt x="1179" y="2883"/>
                    <a:pt x="1379" y="2658"/>
                  </a:cubicBezTo>
                  <a:cubicBezTo>
                    <a:pt x="1480" y="2532"/>
                    <a:pt x="1580" y="2407"/>
                    <a:pt x="1580" y="2407"/>
                  </a:cubicBezTo>
                  <a:lnTo>
                    <a:pt x="1580" y="2407"/>
                  </a:lnTo>
                  <a:cubicBezTo>
                    <a:pt x="1580" y="2407"/>
                    <a:pt x="1580" y="2457"/>
                    <a:pt x="1555" y="2532"/>
                  </a:cubicBezTo>
                  <a:cubicBezTo>
                    <a:pt x="1505" y="2808"/>
                    <a:pt x="1454" y="3309"/>
                    <a:pt x="1580" y="3334"/>
                  </a:cubicBezTo>
                  <a:cubicBezTo>
                    <a:pt x="1584" y="3335"/>
                    <a:pt x="1588" y="3335"/>
                    <a:pt x="1592" y="3335"/>
                  </a:cubicBezTo>
                  <a:cubicBezTo>
                    <a:pt x="1798" y="3335"/>
                    <a:pt x="2235" y="2743"/>
                    <a:pt x="2407" y="2031"/>
                  </a:cubicBezTo>
                  <a:cubicBezTo>
                    <a:pt x="2432" y="1906"/>
                    <a:pt x="2432" y="1806"/>
                    <a:pt x="2457" y="1680"/>
                  </a:cubicBezTo>
                  <a:cubicBezTo>
                    <a:pt x="2482" y="1079"/>
                    <a:pt x="2332" y="552"/>
                    <a:pt x="2332" y="552"/>
                  </a:cubicBezTo>
                  <a:cubicBezTo>
                    <a:pt x="2332" y="552"/>
                    <a:pt x="1669" y="0"/>
                    <a:pt x="1022"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6"/>
            <p:cNvSpPr/>
            <p:nvPr/>
          </p:nvSpPr>
          <p:spPr>
            <a:xfrm>
              <a:off x="2432475" y="4775725"/>
              <a:ext cx="18200" cy="12550"/>
            </a:xfrm>
            <a:custGeom>
              <a:rect b="b" l="l" r="r" t="t"/>
              <a:pathLst>
                <a:path extrusionOk="0" h="502" w="728">
                  <a:moveTo>
                    <a:pt x="727" y="1"/>
                  </a:moveTo>
                  <a:cubicBezTo>
                    <a:pt x="502" y="151"/>
                    <a:pt x="251" y="251"/>
                    <a:pt x="0" y="352"/>
                  </a:cubicBezTo>
                  <a:cubicBezTo>
                    <a:pt x="26" y="402"/>
                    <a:pt x="26" y="427"/>
                    <a:pt x="51" y="452"/>
                  </a:cubicBezTo>
                  <a:lnTo>
                    <a:pt x="51" y="477"/>
                  </a:lnTo>
                  <a:lnTo>
                    <a:pt x="126" y="502"/>
                  </a:lnTo>
                  <a:cubicBezTo>
                    <a:pt x="276" y="502"/>
                    <a:pt x="527" y="226"/>
                    <a:pt x="727"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6"/>
            <p:cNvSpPr/>
            <p:nvPr/>
          </p:nvSpPr>
          <p:spPr>
            <a:xfrm>
              <a:off x="2452525" y="4751300"/>
              <a:ext cx="25075" cy="41400"/>
            </a:xfrm>
            <a:custGeom>
              <a:rect b="b" l="l" r="r" t="t"/>
              <a:pathLst>
                <a:path extrusionOk="0" h="1656" w="1003">
                  <a:moveTo>
                    <a:pt x="1003" y="0"/>
                  </a:moveTo>
                  <a:lnTo>
                    <a:pt x="1003" y="0"/>
                  </a:lnTo>
                  <a:cubicBezTo>
                    <a:pt x="777" y="326"/>
                    <a:pt x="477" y="602"/>
                    <a:pt x="101" y="852"/>
                  </a:cubicBezTo>
                  <a:cubicBezTo>
                    <a:pt x="51" y="1128"/>
                    <a:pt x="0" y="1629"/>
                    <a:pt x="126" y="1654"/>
                  </a:cubicBezTo>
                  <a:cubicBezTo>
                    <a:pt x="130" y="1655"/>
                    <a:pt x="134" y="1655"/>
                    <a:pt x="138" y="1655"/>
                  </a:cubicBezTo>
                  <a:cubicBezTo>
                    <a:pt x="344" y="1655"/>
                    <a:pt x="781" y="1063"/>
                    <a:pt x="953" y="351"/>
                  </a:cubicBezTo>
                  <a:cubicBezTo>
                    <a:pt x="978" y="226"/>
                    <a:pt x="978" y="126"/>
                    <a:pt x="1003"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6"/>
            <p:cNvSpPr/>
            <p:nvPr/>
          </p:nvSpPr>
          <p:spPr>
            <a:xfrm>
              <a:off x="2179975" y="4618450"/>
              <a:ext cx="134725" cy="84725"/>
            </a:xfrm>
            <a:custGeom>
              <a:rect b="b" l="l" r="r" t="t"/>
              <a:pathLst>
                <a:path extrusionOk="0" h="3389" w="5389">
                  <a:moveTo>
                    <a:pt x="1830" y="1"/>
                  </a:moveTo>
                  <a:cubicBezTo>
                    <a:pt x="1830" y="1"/>
                    <a:pt x="978" y="602"/>
                    <a:pt x="426" y="1329"/>
                  </a:cubicBezTo>
                  <a:cubicBezTo>
                    <a:pt x="251" y="1580"/>
                    <a:pt x="75" y="1856"/>
                    <a:pt x="0" y="2106"/>
                  </a:cubicBezTo>
                  <a:cubicBezTo>
                    <a:pt x="0" y="2106"/>
                    <a:pt x="468" y="2184"/>
                    <a:pt x="995" y="2184"/>
                  </a:cubicBezTo>
                  <a:cubicBezTo>
                    <a:pt x="1259" y="2184"/>
                    <a:pt x="1537" y="2165"/>
                    <a:pt x="1780" y="2106"/>
                  </a:cubicBezTo>
                  <a:cubicBezTo>
                    <a:pt x="1780" y="2106"/>
                    <a:pt x="2406" y="2833"/>
                    <a:pt x="2983" y="3209"/>
                  </a:cubicBezTo>
                  <a:cubicBezTo>
                    <a:pt x="3180" y="3338"/>
                    <a:pt x="3323" y="3380"/>
                    <a:pt x="3426" y="3380"/>
                  </a:cubicBezTo>
                  <a:cubicBezTo>
                    <a:pt x="3583" y="3380"/>
                    <a:pt x="3644" y="3280"/>
                    <a:pt x="3659" y="3234"/>
                  </a:cubicBezTo>
                  <a:lnTo>
                    <a:pt x="3684" y="3209"/>
                  </a:lnTo>
                  <a:lnTo>
                    <a:pt x="3709" y="3234"/>
                  </a:lnTo>
                  <a:lnTo>
                    <a:pt x="3810" y="3259"/>
                  </a:lnTo>
                  <a:cubicBezTo>
                    <a:pt x="3966" y="3304"/>
                    <a:pt x="4222" y="3388"/>
                    <a:pt x="4400" y="3388"/>
                  </a:cubicBezTo>
                  <a:cubicBezTo>
                    <a:pt x="4422" y="3388"/>
                    <a:pt x="4442" y="3387"/>
                    <a:pt x="4461" y="3384"/>
                  </a:cubicBezTo>
                  <a:lnTo>
                    <a:pt x="4511" y="3334"/>
                  </a:lnTo>
                  <a:cubicBezTo>
                    <a:pt x="4587" y="3259"/>
                    <a:pt x="4537" y="3084"/>
                    <a:pt x="4486" y="2983"/>
                  </a:cubicBezTo>
                  <a:lnTo>
                    <a:pt x="4486" y="2983"/>
                  </a:lnTo>
                  <a:lnTo>
                    <a:pt x="4562" y="3084"/>
                  </a:lnTo>
                  <a:cubicBezTo>
                    <a:pt x="4630" y="3186"/>
                    <a:pt x="4734" y="3266"/>
                    <a:pt x="4864" y="3266"/>
                  </a:cubicBezTo>
                  <a:cubicBezTo>
                    <a:pt x="4925" y="3266"/>
                    <a:pt x="4991" y="3249"/>
                    <a:pt x="5063" y="3209"/>
                  </a:cubicBezTo>
                  <a:lnTo>
                    <a:pt x="5138" y="3159"/>
                  </a:lnTo>
                  <a:cubicBezTo>
                    <a:pt x="5163" y="3134"/>
                    <a:pt x="5188" y="3084"/>
                    <a:pt x="5213" y="3059"/>
                  </a:cubicBezTo>
                  <a:cubicBezTo>
                    <a:pt x="5389" y="2658"/>
                    <a:pt x="5088" y="1831"/>
                    <a:pt x="4787" y="1430"/>
                  </a:cubicBezTo>
                  <a:cubicBezTo>
                    <a:pt x="4411" y="953"/>
                    <a:pt x="1830" y="1"/>
                    <a:pt x="1830"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6"/>
            <p:cNvSpPr/>
            <p:nvPr/>
          </p:nvSpPr>
          <p:spPr>
            <a:xfrm>
              <a:off x="2179975" y="4651675"/>
              <a:ext cx="92750" cy="51300"/>
            </a:xfrm>
            <a:custGeom>
              <a:rect b="b" l="l" r="r" t="t"/>
              <a:pathLst>
                <a:path extrusionOk="0" h="2052" w="3710">
                  <a:moveTo>
                    <a:pt x="426" y="0"/>
                  </a:moveTo>
                  <a:cubicBezTo>
                    <a:pt x="251" y="251"/>
                    <a:pt x="75" y="527"/>
                    <a:pt x="0" y="777"/>
                  </a:cubicBezTo>
                  <a:cubicBezTo>
                    <a:pt x="0" y="777"/>
                    <a:pt x="468" y="855"/>
                    <a:pt x="995" y="855"/>
                  </a:cubicBezTo>
                  <a:cubicBezTo>
                    <a:pt x="1259" y="855"/>
                    <a:pt x="1537" y="836"/>
                    <a:pt x="1780" y="777"/>
                  </a:cubicBezTo>
                  <a:cubicBezTo>
                    <a:pt x="1780" y="777"/>
                    <a:pt x="2406" y="1504"/>
                    <a:pt x="2983" y="1880"/>
                  </a:cubicBezTo>
                  <a:cubicBezTo>
                    <a:pt x="3180" y="2009"/>
                    <a:pt x="3323" y="2051"/>
                    <a:pt x="3426" y="2051"/>
                  </a:cubicBezTo>
                  <a:cubicBezTo>
                    <a:pt x="3583" y="2051"/>
                    <a:pt x="3644" y="1951"/>
                    <a:pt x="3659" y="1905"/>
                  </a:cubicBezTo>
                  <a:lnTo>
                    <a:pt x="3676" y="1889"/>
                  </a:lnTo>
                  <a:lnTo>
                    <a:pt x="3676" y="1889"/>
                  </a:lnTo>
                  <a:cubicBezTo>
                    <a:pt x="3687" y="1894"/>
                    <a:pt x="3698" y="1900"/>
                    <a:pt x="3709" y="1905"/>
                  </a:cubicBezTo>
                  <a:lnTo>
                    <a:pt x="3684" y="1880"/>
                  </a:lnTo>
                  <a:lnTo>
                    <a:pt x="3676" y="1889"/>
                  </a:lnTo>
                  <a:lnTo>
                    <a:pt x="3676" y="1889"/>
                  </a:lnTo>
                  <a:cubicBezTo>
                    <a:pt x="2687" y="1404"/>
                    <a:pt x="1830" y="301"/>
                    <a:pt x="1830" y="301"/>
                  </a:cubicBezTo>
                  <a:cubicBezTo>
                    <a:pt x="1830" y="301"/>
                    <a:pt x="1303" y="226"/>
                    <a:pt x="426"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6"/>
            <p:cNvSpPr/>
            <p:nvPr/>
          </p:nvSpPr>
          <p:spPr>
            <a:xfrm>
              <a:off x="1555275" y="4636000"/>
              <a:ext cx="300150" cy="195750"/>
            </a:xfrm>
            <a:custGeom>
              <a:rect b="b" l="l" r="r" t="t"/>
              <a:pathLst>
                <a:path extrusionOk="0" h="7830" w="12006">
                  <a:moveTo>
                    <a:pt x="1454" y="1"/>
                  </a:moveTo>
                  <a:cubicBezTo>
                    <a:pt x="1003" y="1"/>
                    <a:pt x="702" y="76"/>
                    <a:pt x="702" y="76"/>
                  </a:cubicBezTo>
                  <a:cubicBezTo>
                    <a:pt x="477" y="427"/>
                    <a:pt x="1" y="2256"/>
                    <a:pt x="2081" y="3660"/>
                  </a:cubicBezTo>
                  <a:cubicBezTo>
                    <a:pt x="4161" y="5063"/>
                    <a:pt x="6968" y="5865"/>
                    <a:pt x="8196" y="6292"/>
                  </a:cubicBezTo>
                  <a:cubicBezTo>
                    <a:pt x="8196" y="6292"/>
                    <a:pt x="9329" y="7795"/>
                    <a:pt x="10031" y="7795"/>
                  </a:cubicBezTo>
                  <a:cubicBezTo>
                    <a:pt x="10082" y="7795"/>
                    <a:pt x="10130" y="7787"/>
                    <a:pt x="10176" y="7770"/>
                  </a:cubicBezTo>
                  <a:lnTo>
                    <a:pt x="10201" y="7770"/>
                  </a:lnTo>
                  <a:cubicBezTo>
                    <a:pt x="10201" y="7770"/>
                    <a:pt x="10276" y="7795"/>
                    <a:pt x="10377" y="7795"/>
                  </a:cubicBezTo>
                  <a:cubicBezTo>
                    <a:pt x="10451" y="7814"/>
                    <a:pt x="10540" y="7829"/>
                    <a:pt x="10627" y="7829"/>
                  </a:cubicBezTo>
                  <a:cubicBezTo>
                    <a:pt x="10774" y="7829"/>
                    <a:pt x="10915" y="7786"/>
                    <a:pt x="10978" y="7645"/>
                  </a:cubicBezTo>
                  <a:lnTo>
                    <a:pt x="11003" y="7570"/>
                  </a:lnTo>
                  <a:cubicBezTo>
                    <a:pt x="11003" y="7570"/>
                    <a:pt x="11204" y="7770"/>
                    <a:pt x="11379" y="7770"/>
                  </a:cubicBezTo>
                  <a:lnTo>
                    <a:pt x="11404" y="7770"/>
                  </a:lnTo>
                  <a:cubicBezTo>
                    <a:pt x="11479" y="7770"/>
                    <a:pt x="11580" y="7720"/>
                    <a:pt x="11630" y="7545"/>
                  </a:cubicBezTo>
                  <a:cubicBezTo>
                    <a:pt x="11655" y="7495"/>
                    <a:pt x="11655" y="7444"/>
                    <a:pt x="11680" y="7394"/>
                  </a:cubicBezTo>
                  <a:lnTo>
                    <a:pt x="11755" y="7344"/>
                  </a:lnTo>
                  <a:cubicBezTo>
                    <a:pt x="11805" y="7294"/>
                    <a:pt x="11880" y="7244"/>
                    <a:pt x="11956" y="7144"/>
                  </a:cubicBezTo>
                  <a:cubicBezTo>
                    <a:pt x="12006" y="7068"/>
                    <a:pt x="11981" y="6818"/>
                    <a:pt x="11830" y="6542"/>
                  </a:cubicBezTo>
                  <a:cubicBezTo>
                    <a:pt x="11630" y="6091"/>
                    <a:pt x="11179" y="5489"/>
                    <a:pt x="10627" y="5088"/>
                  </a:cubicBezTo>
                  <a:cubicBezTo>
                    <a:pt x="9725" y="4437"/>
                    <a:pt x="8747" y="3885"/>
                    <a:pt x="7645" y="3434"/>
                  </a:cubicBezTo>
                  <a:cubicBezTo>
                    <a:pt x="6542" y="2983"/>
                    <a:pt x="4286" y="728"/>
                    <a:pt x="4111" y="452"/>
                  </a:cubicBezTo>
                  <a:cubicBezTo>
                    <a:pt x="4111" y="452"/>
                    <a:pt x="3259" y="226"/>
                    <a:pt x="2356" y="76"/>
                  </a:cubicBezTo>
                  <a:cubicBezTo>
                    <a:pt x="2031" y="1"/>
                    <a:pt x="1705" y="1"/>
                    <a:pt x="1454"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6"/>
            <p:cNvSpPr/>
            <p:nvPr/>
          </p:nvSpPr>
          <p:spPr>
            <a:xfrm>
              <a:off x="1555275" y="4636000"/>
              <a:ext cx="300150" cy="195750"/>
            </a:xfrm>
            <a:custGeom>
              <a:rect b="b" l="l" r="r" t="t"/>
              <a:pathLst>
                <a:path extrusionOk="0" h="7830" w="12006">
                  <a:moveTo>
                    <a:pt x="1454" y="1"/>
                  </a:moveTo>
                  <a:cubicBezTo>
                    <a:pt x="1003" y="1"/>
                    <a:pt x="702" y="76"/>
                    <a:pt x="702" y="76"/>
                  </a:cubicBezTo>
                  <a:cubicBezTo>
                    <a:pt x="477" y="427"/>
                    <a:pt x="1" y="2256"/>
                    <a:pt x="2081" y="3660"/>
                  </a:cubicBezTo>
                  <a:cubicBezTo>
                    <a:pt x="4161" y="5063"/>
                    <a:pt x="6968" y="5865"/>
                    <a:pt x="8196" y="6292"/>
                  </a:cubicBezTo>
                  <a:cubicBezTo>
                    <a:pt x="8196" y="6292"/>
                    <a:pt x="9329" y="7795"/>
                    <a:pt x="10031" y="7795"/>
                  </a:cubicBezTo>
                  <a:cubicBezTo>
                    <a:pt x="10082" y="7795"/>
                    <a:pt x="10130" y="7787"/>
                    <a:pt x="10176" y="7770"/>
                  </a:cubicBezTo>
                  <a:lnTo>
                    <a:pt x="10201" y="7770"/>
                  </a:lnTo>
                  <a:cubicBezTo>
                    <a:pt x="10201" y="7770"/>
                    <a:pt x="10276" y="7795"/>
                    <a:pt x="10377" y="7795"/>
                  </a:cubicBezTo>
                  <a:cubicBezTo>
                    <a:pt x="10451" y="7814"/>
                    <a:pt x="10540" y="7829"/>
                    <a:pt x="10627" y="7829"/>
                  </a:cubicBezTo>
                  <a:cubicBezTo>
                    <a:pt x="10774" y="7829"/>
                    <a:pt x="10915" y="7786"/>
                    <a:pt x="10978" y="7645"/>
                  </a:cubicBezTo>
                  <a:lnTo>
                    <a:pt x="11003" y="7570"/>
                  </a:lnTo>
                  <a:cubicBezTo>
                    <a:pt x="11003" y="7570"/>
                    <a:pt x="11204" y="7770"/>
                    <a:pt x="11379" y="7770"/>
                  </a:cubicBezTo>
                  <a:lnTo>
                    <a:pt x="11404" y="7770"/>
                  </a:lnTo>
                  <a:cubicBezTo>
                    <a:pt x="11479" y="7770"/>
                    <a:pt x="11580" y="7720"/>
                    <a:pt x="11630" y="7545"/>
                  </a:cubicBezTo>
                  <a:cubicBezTo>
                    <a:pt x="11655" y="7495"/>
                    <a:pt x="11655" y="7444"/>
                    <a:pt x="11680" y="7394"/>
                  </a:cubicBezTo>
                  <a:lnTo>
                    <a:pt x="11755" y="7344"/>
                  </a:lnTo>
                  <a:cubicBezTo>
                    <a:pt x="11805" y="7294"/>
                    <a:pt x="11880" y="7244"/>
                    <a:pt x="11956" y="7144"/>
                  </a:cubicBezTo>
                  <a:cubicBezTo>
                    <a:pt x="12006" y="7068"/>
                    <a:pt x="11981" y="6818"/>
                    <a:pt x="11830" y="6542"/>
                  </a:cubicBezTo>
                  <a:cubicBezTo>
                    <a:pt x="11521" y="7043"/>
                    <a:pt x="10995" y="7208"/>
                    <a:pt x="10471" y="7208"/>
                  </a:cubicBezTo>
                  <a:cubicBezTo>
                    <a:pt x="9762" y="7208"/>
                    <a:pt x="9056" y="6905"/>
                    <a:pt x="8898" y="6718"/>
                  </a:cubicBezTo>
                  <a:cubicBezTo>
                    <a:pt x="8572" y="6342"/>
                    <a:pt x="8096" y="6016"/>
                    <a:pt x="8096" y="6016"/>
                  </a:cubicBezTo>
                  <a:cubicBezTo>
                    <a:pt x="5965" y="5464"/>
                    <a:pt x="2507" y="3184"/>
                    <a:pt x="2056" y="2557"/>
                  </a:cubicBezTo>
                  <a:cubicBezTo>
                    <a:pt x="1655" y="1956"/>
                    <a:pt x="1529" y="953"/>
                    <a:pt x="1454"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6"/>
            <p:cNvSpPr/>
            <p:nvPr/>
          </p:nvSpPr>
          <p:spPr>
            <a:xfrm>
              <a:off x="1953775" y="5021350"/>
              <a:ext cx="98400" cy="166150"/>
            </a:xfrm>
            <a:custGeom>
              <a:rect b="b" l="l" r="r" t="t"/>
              <a:pathLst>
                <a:path extrusionOk="0" h="6646" w="3936">
                  <a:moveTo>
                    <a:pt x="3935" y="0"/>
                  </a:moveTo>
                  <a:cubicBezTo>
                    <a:pt x="3509" y="151"/>
                    <a:pt x="3133" y="301"/>
                    <a:pt x="2732" y="451"/>
                  </a:cubicBezTo>
                  <a:cubicBezTo>
                    <a:pt x="2231" y="652"/>
                    <a:pt x="1780" y="852"/>
                    <a:pt x="1404" y="1053"/>
                  </a:cubicBezTo>
                  <a:cubicBezTo>
                    <a:pt x="1128" y="1178"/>
                    <a:pt x="878" y="1329"/>
                    <a:pt x="677" y="1454"/>
                  </a:cubicBezTo>
                  <a:cubicBezTo>
                    <a:pt x="376" y="1629"/>
                    <a:pt x="151" y="1780"/>
                    <a:pt x="76" y="1855"/>
                  </a:cubicBezTo>
                  <a:lnTo>
                    <a:pt x="0" y="1880"/>
                  </a:lnTo>
                  <a:cubicBezTo>
                    <a:pt x="26" y="1930"/>
                    <a:pt x="1605" y="5915"/>
                    <a:pt x="2306" y="6642"/>
                  </a:cubicBezTo>
                  <a:cubicBezTo>
                    <a:pt x="2306" y="6642"/>
                    <a:pt x="2334" y="6646"/>
                    <a:pt x="2384" y="6646"/>
                  </a:cubicBezTo>
                  <a:cubicBezTo>
                    <a:pt x="2459" y="6646"/>
                    <a:pt x="2582" y="6637"/>
                    <a:pt x="2732" y="6592"/>
                  </a:cubicBezTo>
                  <a:cubicBezTo>
                    <a:pt x="3058" y="6517"/>
                    <a:pt x="3484" y="6291"/>
                    <a:pt x="3935" y="5765"/>
                  </a:cubicBezTo>
                  <a:lnTo>
                    <a:pt x="3935" y="0"/>
                  </a:ln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6"/>
            <p:cNvSpPr/>
            <p:nvPr/>
          </p:nvSpPr>
          <p:spPr>
            <a:xfrm>
              <a:off x="1953775" y="5047650"/>
              <a:ext cx="68325" cy="139850"/>
            </a:xfrm>
            <a:custGeom>
              <a:rect b="b" l="l" r="r" t="t"/>
              <a:pathLst>
                <a:path extrusionOk="0" h="5594" w="2733">
                  <a:moveTo>
                    <a:pt x="1404" y="1"/>
                  </a:moveTo>
                  <a:cubicBezTo>
                    <a:pt x="1128" y="126"/>
                    <a:pt x="878" y="277"/>
                    <a:pt x="677" y="402"/>
                  </a:cubicBezTo>
                  <a:cubicBezTo>
                    <a:pt x="376" y="577"/>
                    <a:pt x="151" y="728"/>
                    <a:pt x="76" y="803"/>
                  </a:cubicBezTo>
                  <a:lnTo>
                    <a:pt x="0" y="828"/>
                  </a:lnTo>
                  <a:cubicBezTo>
                    <a:pt x="26" y="878"/>
                    <a:pt x="1605" y="4863"/>
                    <a:pt x="2306" y="5590"/>
                  </a:cubicBezTo>
                  <a:cubicBezTo>
                    <a:pt x="2306" y="5590"/>
                    <a:pt x="2334" y="5594"/>
                    <a:pt x="2384" y="5594"/>
                  </a:cubicBezTo>
                  <a:cubicBezTo>
                    <a:pt x="2459" y="5594"/>
                    <a:pt x="2582" y="5585"/>
                    <a:pt x="2732" y="5540"/>
                  </a:cubicBezTo>
                  <a:cubicBezTo>
                    <a:pt x="2557" y="5289"/>
                    <a:pt x="2256" y="4763"/>
                    <a:pt x="1955" y="3861"/>
                  </a:cubicBezTo>
                  <a:cubicBezTo>
                    <a:pt x="1529" y="2482"/>
                    <a:pt x="1529" y="1304"/>
                    <a:pt x="1404"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6"/>
            <p:cNvSpPr/>
            <p:nvPr/>
          </p:nvSpPr>
          <p:spPr>
            <a:xfrm>
              <a:off x="2137975" y="5002550"/>
              <a:ext cx="110950" cy="170650"/>
            </a:xfrm>
            <a:custGeom>
              <a:rect b="b" l="l" r="r" t="t"/>
              <a:pathLst>
                <a:path extrusionOk="0" h="6826" w="4438">
                  <a:moveTo>
                    <a:pt x="1003" y="0"/>
                  </a:moveTo>
                  <a:cubicBezTo>
                    <a:pt x="678" y="0"/>
                    <a:pt x="352" y="0"/>
                    <a:pt x="51" y="26"/>
                  </a:cubicBezTo>
                  <a:cubicBezTo>
                    <a:pt x="1" y="427"/>
                    <a:pt x="26" y="2306"/>
                    <a:pt x="628" y="3484"/>
                  </a:cubicBezTo>
                  <a:cubicBezTo>
                    <a:pt x="1254" y="4787"/>
                    <a:pt x="2758" y="6767"/>
                    <a:pt x="2758" y="6767"/>
                  </a:cubicBezTo>
                  <a:cubicBezTo>
                    <a:pt x="2758" y="6767"/>
                    <a:pt x="2933" y="6792"/>
                    <a:pt x="3184" y="6818"/>
                  </a:cubicBezTo>
                  <a:cubicBezTo>
                    <a:pt x="3247" y="6822"/>
                    <a:pt x="3317" y="6825"/>
                    <a:pt x="3391" y="6825"/>
                  </a:cubicBezTo>
                  <a:cubicBezTo>
                    <a:pt x="3701" y="6825"/>
                    <a:pt x="4094" y="6774"/>
                    <a:pt x="4437" y="6592"/>
                  </a:cubicBezTo>
                  <a:cubicBezTo>
                    <a:pt x="4437" y="6592"/>
                    <a:pt x="4086" y="2056"/>
                    <a:pt x="3610" y="0"/>
                  </a:cubicBezTo>
                  <a:cubicBezTo>
                    <a:pt x="3487" y="47"/>
                    <a:pt x="3233" y="93"/>
                    <a:pt x="2738" y="93"/>
                  </a:cubicBezTo>
                  <a:cubicBezTo>
                    <a:pt x="2424" y="93"/>
                    <a:pt x="2014" y="74"/>
                    <a:pt x="1480" y="26"/>
                  </a:cubicBezTo>
                  <a:cubicBezTo>
                    <a:pt x="1304" y="26"/>
                    <a:pt x="1154" y="0"/>
                    <a:pt x="1003"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6"/>
            <p:cNvSpPr/>
            <p:nvPr/>
          </p:nvSpPr>
          <p:spPr>
            <a:xfrm>
              <a:off x="2137975" y="5002550"/>
              <a:ext cx="79600" cy="170450"/>
            </a:xfrm>
            <a:custGeom>
              <a:rect b="b" l="l" r="r" t="t"/>
              <a:pathLst>
                <a:path extrusionOk="0" h="6818" w="3184">
                  <a:moveTo>
                    <a:pt x="1003" y="0"/>
                  </a:moveTo>
                  <a:cubicBezTo>
                    <a:pt x="678" y="0"/>
                    <a:pt x="352" y="0"/>
                    <a:pt x="51" y="26"/>
                  </a:cubicBezTo>
                  <a:cubicBezTo>
                    <a:pt x="1" y="427"/>
                    <a:pt x="26" y="2306"/>
                    <a:pt x="628" y="3484"/>
                  </a:cubicBezTo>
                  <a:cubicBezTo>
                    <a:pt x="1254" y="4787"/>
                    <a:pt x="2758" y="6767"/>
                    <a:pt x="2758" y="6767"/>
                  </a:cubicBezTo>
                  <a:cubicBezTo>
                    <a:pt x="2758" y="6767"/>
                    <a:pt x="2933" y="6792"/>
                    <a:pt x="3184" y="6818"/>
                  </a:cubicBezTo>
                  <a:cubicBezTo>
                    <a:pt x="2858" y="6316"/>
                    <a:pt x="2181" y="5188"/>
                    <a:pt x="1605" y="3409"/>
                  </a:cubicBezTo>
                  <a:cubicBezTo>
                    <a:pt x="1029" y="1730"/>
                    <a:pt x="978" y="577"/>
                    <a:pt x="1003"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6"/>
            <p:cNvSpPr/>
            <p:nvPr/>
          </p:nvSpPr>
          <p:spPr>
            <a:xfrm>
              <a:off x="2011425" y="5165450"/>
              <a:ext cx="107800" cy="53300"/>
            </a:xfrm>
            <a:custGeom>
              <a:rect b="b" l="l" r="r" t="t"/>
              <a:pathLst>
                <a:path extrusionOk="0" h="2132" w="4312">
                  <a:moveTo>
                    <a:pt x="1629" y="1"/>
                  </a:moveTo>
                  <a:cubicBezTo>
                    <a:pt x="943" y="812"/>
                    <a:pt x="274" y="881"/>
                    <a:pt x="66" y="881"/>
                  </a:cubicBezTo>
                  <a:cubicBezTo>
                    <a:pt x="24" y="881"/>
                    <a:pt x="0" y="878"/>
                    <a:pt x="0" y="878"/>
                  </a:cubicBezTo>
                  <a:lnTo>
                    <a:pt x="0" y="878"/>
                  </a:lnTo>
                  <a:lnTo>
                    <a:pt x="50" y="2131"/>
                  </a:lnTo>
                  <a:lnTo>
                    <a:pt x="4311" y="2131"/>
                  </a:lnTo>
                  <a:lnTo>
                    <a:pt x="1629" y="1"/>
                  </a:ln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6"/>
            <p:cNvSpPr/>
            <p:nvPr/>
          </p:nvSpPr>
          <p:spPr>
            <a:xfrm>
              <a:off x="2203775" y="5167325"/>
              <a:ext cx="100275" cy="43900"/>
            </a:xfrm>
            <a:custGeom>
              <a:rect b="b" l="l" r="r" t="t"/>
              <a:pathLst>
                <a:path extrusionOk="0" h="1756" w="4011">
                  <a:moveTo>
                    <a:pt x="1805" y="1"/>
                  </a:moveTo>
                  <a:cubicBezTo>
                    <a:pt x="1463" y="190"/>
                    <a:pt x="1071" y="240"/>
                    <a:pt x="752" y="240"/>
                  </a:cubicBezTo>
                  <a:cubicBezTo>
                    <a:pt x="393" y="240"/>
                    <a:pt x="126" y="176"/>
                    <a:pt x="126" y="176"/>
                  </a:cubicBezTo>
                  <a:lnTo>
                    <a:pt x="1" y="1755"/>
                  </a:lnTo>
                  <a:lnTo>
                    <a:pt x="4011" y="1755"/>
                  </a:lnTo>
                  <a:lnTo>
                    <a:pt x="1805" y="1"/>
                  </a:ln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6"/>
            <p:cNvSpPr/>
            <p:nvPr/>
          </p:nvSpPr>
          <p:spPr>
            <a:xfrm>
              <a:off x="1953775" y="5067725"/>
              <a:ext cx="1275" cy="650"/>
            </a:xfrm>
            <a:custGeom>
              <a:rect b="b" l="l" r="r" t="t"/>
              <a:pathLst>
                <a:path extrusionOk="0" h="26" w="51">
                  <a:moveTo>
                    <a:pt x="51" y="0"/>
                  </a:moveTo>
                  <a:lnTo>
                    <a:pt x="0" y="25"/>
                  </a:lnTo>
                  <a:cubicBezTo>
                    <a:pt x="0" y="25"/>
                    <a:pt x="26" y="25"/>
                    <a:pt x="51" y="0"/>
                  </a:cubicBezTo>
                  <a:close/>
                </a:path>
              </a:pathLst>
            </a:custGeom>
            <a:solidFill>
              <a:srgbClr val="AA2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6"/>
            <p:cNvSpPr/>
            <p:nvPr/>
          </p:nvSpPr>
          <p:spPr>
            <a:xfrm>
              <a:off x="1730100" y="4293650"/>
              <a:ext cx="48050" cy="17200"/>
            </a:xfrm>
            <a:custGeom>
              <a:rect b="b" l="l" r="r" t="t"/>
              <a:pathLst>
                <a:path extrusionOk="0" h="688" w="1922">
                  <a:moveTo>
                    <a:pt x="1478" y="0"/>
                  </a:moveTo>
                  <a:cubicBezTo>
                    <a:pt x="1343" y="0"/>
                    <a:pt x="1182" y="20"/>
                    <a:pt x="1003" y="61"/>
                  </a:cubicBezTo>
                  <a:cubicBezTo>
                    <a:pt x="451" y="211"/>
                    <a:pt x="0" y="487"/>
                    <a:pt x="125" y="687"/>
                  </a:cubicBezTo>
                  <a:cubicBezTo>
                    <a:pt x="125" y="687"/>
                    <a:pt x="1855" y="487"/>
                    <a:pt x="1905" y="236"/>
                  </a:cubicBezTo>
                  <a:cubicBezTo>
                    <a:pt x="1922" y="84"/>
                    <a:pt x="1756" y="0"/>
                    <a:pt x="1478" y="0"/>
                  </a:cubicBezTo>
                  <a:close/>
                </a:path>
              </a:pathLst>
            </a:custGeom>
            <a:solidFill>
              <a:srgbClr val="E0A7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6"/>
            <p:cNvSpPr/>
            <p:nvPr/>
          </p:nvSpPr>
          <p:spPr>
            <a:xfrm>
              <a:off x="1813675" y="4281800"/>
              <a:ext cx="43000" cy="15025"/>
            </a:xfrm>
            <a:custGeom>
              <a:rect b="b" l="l" r="r" t="t"/>
              <a:pathLst>
                <a:path extrusionOk="0" h="601" w="1720">
                  <a:moveTo>
                    <a:pt x="763" y="1"/>
                  </a:moveTo>
                  <a:cubicBezTo>
                    <a:pt x="208" y="1"/>
                    <a:pt x="1" y="443"/>
                    <a:pt x="141" y="560"/>
                  </a:cubicBezTo>
                  <a:cubicBezTo>
                    <a:pt x="177" y="589"/>
                    <a:pt x="271" y="601"/>
                    <a:pt x="397" y="601"/>
                  </a:cubicBezTo>
                  <a:cubicBezTo>
                    <a:pt x="800" y="601"/>
                    <a:pt x="1529" y="484"/>
                    <a:pt x="1720" y="484"/>
                  </a:cubicBezTo>
                  <a:cubicBezTo>
                    <a:pt x="1720" y="484"/>
                    <a:pt x="1569" y="58"/>
                    <a:pt x="893" y="8"/>
                  </a:cubicBezTo>
                  <a:cubicBezTo>
                    <a:pt x="848" y="3"/>
                    <a:pt x="804" y="1"/>
                    <a:pt x="763" y="1"/>
                  </a:cubicBezTo>
                  <a:close/>
                </a:path>
              </a:pathLst>
            </a:custGeom>
            <a:solidFill>
              <a:srgbClr val="E0A7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6"/>
            <p:cNvSpPr/>
            <p:nvPr/>
          </p:nvSpPr>
          <p:spPr>
            <a:xfrm>
              <a:off x="2417425" y="5136625"/>
              <a:ext cx="92775" cy="86500"/>
            </a:xfrm>
            <a:custGeom>
              <a:rect b="b" l="l" r="r" t="t"/>
              <a:pathLst>
                <a:path extrusionOk="0" h="3460" w="3711">
                  <a:moveTo>
                    <a:pt x="176" y="1"/>
                  </a:moveTo>
                  <a:cubicBezTo>
                    <a:pt x="176" y="1"/>
                    <a:pt x="1" y="1229"/>
                    <a:pt x="101" y="1705"/>
                  </a:cubicBezTo>
                  <a:lnTo>
                    <a:pt x="3710" y="3460"/>
                  </a:lnTo>
                  <a:lnTo>
                    <a:pt x="1931" y="1"/>
                  </a:lnTo>
                  <a:cubicBezTo>
                    <a:pt x="1931" y="1"/>
                    <a:pt x="1508" y="90"/>
                    <a:pt x="988" y="90"/>
                  </a:cubicBezTo>
                  <a:cubicBezTo>
                    <a:pt x="728" y="90"/>
                    <a:pt x="444" y="68"/>
                    <a:pt x="176" y="1"/>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6"/>
            <p:cNvSpPr/>
            <p:nvPr/>
          </p:nvSpPr>
          <p:spPr>
            <a:xfrm>
              <a:off x="2641125" y="5102800"/>
              <a:ext cx="122200" cy="85250"/>
            </a:xfrm>
            <a:custGeom>
              <a:rect b="b" l="l" r="r" t="t"/>
              <a:pathLst>
                <a:path extrusionOk="0" h="3410" w="4888">
                  <a:moveTo>
                    <a:pt x="201" y="1"/>
                  </a:moveTo>
                  <a:cubicBezTo>
                    <a:pt x="201" y="1"/>
                    <a:pt x="0" y="1404"/>
                    <a:pt x="101" y="1905"/>
                  </a:cubicBezTo>
                  <a:cubicBezTo>
                    <a:pt x="101" y="1905"/>
                    <a:pt x="1078" y="2432"/>
                    <a:pt x="2406" y="2808"/>
                  </a:cubicBezTo>
                  <a:cubicBezTo>
                    <a:pt x="3760" y="3209"/>
                    <a:pt x="4888" y="3409"/>
                    <a:pt x="4888" y="3409"/>
                  </a:cubicBezTo>
                  <a:lnTo>
                    <a:pt x="2156" y="1"/>
                  </a:lnTo>
                  <a:cubicBezTo>
                    <a:pt x="2156" y="1"/>
                    <a:pt x="1849" y="135"/>
                    <a:pt x="1369" y="135"/>
                  </a:cubicBezTo>
                  <a:cubicBezTo>
                    <a:pt x="1300" y="135"/>
                    <a:pt x="1228" y="132"/>
                    <a:pt x="1153" y="126"/>
                  </a:cubicBezTo>
                  <a:cubicBezTo>
                    <a:pt x="552" y="76"/>
                    <a:pt x="201" y="1"/>
                    <a:pt x="201" y="1"/>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6"/>
            <p:cNvSpPr/>
            <p:nvPr/>
          </p:nvSpPr>
          <p:spPr>
            <a:xfrm>
              <a:off x="2159300" y="4315200"/>
              <a:ext cx="43250" cy="61425"/>
            </a:xfrm>
            <a:custGeom>
              <a:rect b="b" l="l" r="r" t="t"/>
              <a:pathLst>
                <a:path extrusionOk="0" h="2457" w="1730">
                  <a:moveTo>
                    <a:pt x="426" y="1"/>
                  </a:moveTo>
                  <a:cubicBezTo>
                    <a:pt x="301" y="51"/>
                    <a:pt x="150" y="76"/>
                    <a:pt x="0" y="101"/>
                  </a:cubicBezTo>
                  <a:lnTo>
                    <a:pt x="577" y="2457"/>
                  </a:lnTo>
                  <a:lnTo>
                    <a:pt x="1729" y="1229"/>
                  </a:lnTo>
                  <a:lnTo>
                    <a:pt x="1729" y="1229"/>
                  </a:lnTo>
                  <a:cubicBezTo>
                    <a:pt x="1679" y="1254"/>
                    <a:pt x="1629" y="1254"/>
                    <a:pt x="1579" y="1254"/>
                  </a:cubicBezTo>
                  <a:cubicBezTo>
                    <a:pt x="1153" y="1179"/>
                    <a:pt x="702" y="502"/>
                    <a:pt x="426" y="1"/>
                  </a:cubicBez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6"/>
            <p:cNvSpPr/>
            <p:nvPr/>
          </p:nvSpPr>
          <p:spPr>
            <a:xfrm>
              <a:off x="2202525" y="4306425"/>
              <a:ext cx="38250" cy="57100"/>
            </a:xfrm>
            <a:custGeom>
              <a:rect b="b" l="l" r="r" t="t"/>
              <a:pathLst>
                <a:path extrusionOk="0" h="2284" w="1530">
                  <a:moveTo>
                    <a:pt x="1153" y="1"/>
                  </a:moveTo>
                  <a:cubicBezTo>
                    <a:pt x="1078" y="402"/>
                    <a:pt x="426" y="1404"/>
                    <a:pt x="0" y="1580"/>
                  </a:cubicBezTo>
                  <a:cubicBezTo>
                    <a:pt x="0" y="1580"/>
                    <a:pt x="916" y="2284"/>
                    <a:pt x="1452" y="2284"/>
                  </a:cubicBezTo>
                  <a:cubicBezTo>
                    <a:pt x="1470" y="2284"/>
                    <a:pt x="1487" y="2283"/>
                    <a:pt x="1504" y="2281"/>
                  </a:cubicBezTo>
                  <a:cubicBezTo>
                    <a:pt x="1504" y="2281"/>
                    <a:pt x="1529" y="903"/>
                    <a:pt x="1454" y="1"/>
                  </a:cubicBez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6"/>
            <p:cNvSpPr/>
            <p:nvPr/>
          </p:nvSpPr>
          <p:spPr>
            <a:xfrm>
              <a:off x="2202525" y="4345900"/>
              <a:ext cx="25" cy="25"/>
            </a:xfrm>
            <a:custGeom>
              <a:rect b="b" l="l" r="r" t="t"/>
              <a:pathLst>
                <a:path extrusionOk="0" h="1" w="1">
                  <a:moveTo>
                    <a:pt x="0" y="1"/>
                  </a:moveTo>
                  <a:lnTo>
                    <a:pt x="0" y="1"/>
                  </a:ln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6"/>
            <p:cNvSpPr/>
            <p:nvPr/>
          </p:nvSpPr>
          <p:spPr>
            <a:xfrm>
              <a:off x="1690625" y="4315200"/>
              <a:ext cx="17550" cy="28225"/>
            </a:xfrm>
            <a:custGeom>
              <a:rect b="b" l="l" r="r" t="t"/>
              <a:pathLst>
                <a:path extrusionOk="0" h="1129" w="702">
                  <a:moveTo>
                    <a:pt x="0" y="1"/>
                  </a:moveTo>
                  <a:lnTo>
                    <a:pt x="0" y="76"/>
                  </a:lnTo>
                  <a:lnTo>
                    <a:pt x="25" y="101"/>
                  </a:lnTo>
                  <a:cubicBezTo>
                    <a:pt x="351" y="452"/>
                    <a:pt x="551" y="778"/>
                    <a:pt x="627" y="1078"/>
                  </a:cubicBezTo>
                  <a:lnTo>
                    <a:pt x="677" y="1128"/>
                  </a:lnTo>
                  <a:lnTo>
                    <a:pt x="702" y="1053"/>
                  </a:lnTo>
                  <a:cubicBezTo>
                    <a:pt x="652" y="727"/>
                    <a:pt x="451" y="402"/>
                    <a:pt x="100" y="51"/>
                  </a:cubicBezTo>
                  <a:lnTo>
                    <a:pt x="75" y="26"/>
                  </a:lnTo>
                  <a:lnTo>
                    <a:pt x="0"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6"/>
            <p:cNvSpPr/>
            <p:nvPr/>
          </p:nvSpPr>
          <p:spPr>
            <a:xfrm>
              <a:off x="1690625" y="4323975"/>
              <a:ext cx="16300" cy="13800"/>
            </a:xfrm>
            <a:custGeom>
              <a:rect b="b" l="l" r="r" t="t"/>
              <a:pathLst>
                <a:path extrusionOk="0" h="552" w="652">
                  <a:moveTo>
                    <a:pt x="351" y="0"/>
                  </a:moveTo>
                  <a:cubicBezTo>
                    <a:pt x="326" y="0"/>
                    <a:pt x="150" y="0"/>
                    <a:pt x="50" y="101"/>
                  </a:cubicBezTo>
                  <a:cubicBezTo>
                    <a:pt x="25" y="151"/>
                    <a:pt x="0" y="201"/>
                    <a:pt x="25" y="276"/>
                  </a:cubicBezTo>
                  <a:cubicBezTo>
                    <a:pt x="100" y="552"/>
                    <a:pt x="577" y="552"/>
                    <a:pt x="602" y="552"/>
                  </a:cubicBezTo>
                  <a:lnTo>
                    <a:pt x="652" y="502"/>
                  </a:lnTo>
                  <a:lnTo>
                    <a:pt x="602" y="452"/>
                  </a:lnTo>
                  <a:cubicBezTo>
                    <a:pt x="476" y="452"/>
                    <a:pt x="176" y="427"/>
                    <a:pt x="125" y="251"/>
                  </a:cubicBezTo>
                  <a:cubicBezTo>
                    <a:pt x="125" y="226"/>
                    <a:pt x="125" y="201"/>
                    <a:pt x="150" y="176"/>
                  </a:cubicBezTo>
                  <a:cubicBezTo>
                    <a:pt x="176" y="126"/>
                    <a:pt x="301" y="101"/>
                    <a:pt x="351" y="101"/>
                  </a:cubicBezTo>
                  <a:lnTo>
                    <a:pt x="401" y="51"/>
                  </a:lnTo>
                  <a:lnTo>
                    <a:pt x="35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6"/>
            <p:cNvSpPr/>
            <p:nvPr/>
          </p:nvSpPr>
          <p:spPr>
            <a:xfrm>
              <a:off x="1804650" y="4305800"/>
              <a:ext cx="26975" cy="56425"/>
            </a:xfrm>
            <a:custGeom>
              <a:rect b="b" l="l" r="r" t="t"/>
              <a:pathLst>
                <a:path extrusionOk="0" h="2257" w="1079">
                  <a:moveTo>
                    <a:pt x="452" y="1"/>
                  </a:moveTo>
                  <a:lnTo>
                    <a:pt x="427" y="51"/>
                  </a:lnTo>
                  <a:cubicBezTo>
                    <a:pt x="427" y="76"/>
                    <a:pt x="903" y="1354"/>
                    <a:pt x="953" y="1705"/>
                  </a:cubicBezTo>
                  <a:lnTo>
                    <a:pt x="953" y="1730"/>
                  </a:lnTo>
                  <a:cubicBezTo>
                    <a:pt x="978" y="1855"/>
                    <a:pt x="978" y="1930"/>
                    <a:pt x="928" y="1981"/>
                  </a:cubicBezTo>
                  <a:cubicBezTo>
                    <a:pt x="853" y="2081"/>
                    <a:pt x="627" y="2106"/>
                    <a:pt x="51" y="2156"/>
                  </a:cubicBezTo>
                  <a:lnTo>
                    <a:pt x="1" y="2206"/>
                  </a:lnTo>
                  <a:lnTo>
                    <a:pt x="51" y="2256"/>
                  </a:lnTo>
                  <a:cubicBezTo>
                    <a:pt x="677" y="2206"/>
                    <a:pt x="903" y="2156"/>
                    <a:pt x="1003" y="2056"/>
                  </a:cubicBezTo>
                  <a:cubicBezTo>
                    <a:pt x="1078" y="1956"/>
                    <a:pt x="1053" y="1855"/>
                    <a:pt x="1053" y="1730"/>
                  </a:cubicBezTo>
                  <a:lnTo>
                    <a:pt x="1053" y="1680"/>
                  </a:lnTo>
                  <a:cubicBezTo>
                    <a:pt x="1003" y="1329"/>
                    <a:pt x="527" y="76"/>
                    <a:pt x="502" y="26"/>
                  </a:cubicBezTo>
                  <a:lnTo>
                    <a:pt x="452"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6"/>
            <p:cNvSpPr/>
            <p:nvPr/>
          </p:nvSpPr>
          <p:spPr>
            <a:xfrm>
              <a:off x="1784600" y="4369725"/>
              <a:ext cx="50150" cy="25075"/>
            </a:xfrm>
            <a:custGeom>
              <a:rect b="b" l="l" r="r" t="t"/>
              <a:pathLst>
                <a:path extrusionOk="0" h="1003" w="2006">
                  <a:moveTo>
                    <a:pt x="1955" y="0"/>
                  </a:moveTo>
                  <a:cubicBezTo>
                    <a:pt x="1504" y="75"/>
                    <a:pt x="51" y="201"/>
                    <a:pt x="51" y="226"/>
                  </a:cubicBezTo>
                  <a:lnTo>
                    <a:pt x="1" y="226"/>
                  </a:lnTo>
                  <a:lnTo>
                    <a:pt x="1" y="276"/>
                  </a:lnTo>
                  <a:cubicBezTo>
                    <a:pt x="1" y="301"/>
                    <a:pt x="326" y="1003"/>
                    <a:pt x="1003" y="1003"/>
                  </a:cubicBezTo>
                  <a:lnTo>
                    <a:pt x="1128" y="1003"/>
                  </a:lnTo>
                  <a:cubicBezTo>
                    <a:pt x="1880" y="902"/>
                    <a:pt x="2006" y="50"/>
                    <a:pt x="2006" y="50"/>
                  </a:cubicBezTo>
                  <a:lnTo>
                    <a:pt x="200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6"/>
            <p:cNvSpPr/>
            <p:nvPr/>
          </p:nvSpPr>
          <p:spPr>
            <a:xfrm>
              <a:off x="1571575" y="4528225"/>
              <a:ext cx="128475" cy="120325"/>
            </a:xfrm>
            <a:custGeom>
              <a:rect b="b" l="l" r="r" t="t"/>
              <a:pathLst>
                <a:path extrusionOk="0" h="4813" w="5139">
                  <a:moveTo>
                    <a:pt x="5113" y="1"/>
                  </a:moveTo>
                  <a:lnTo>
                    <a:pt x="5063" y="26"/>
                  </a:lnTo>
                  <a:cubicBezTo>
                    <a:pt x="5063" y="51"/>
                    <a:pt x="4887" y="527"/>
                    <a:pt x="4637" y="1805"/>
                  </a:cubicBezTo>
                  <a:cubicBezTo>
                    <a:pt x="4411" y="2958"/>
                    <a:pt x="3559" y="4462"/>
                    <a:pt x="3434" y="4713"/>
                  </a:cubicBezTo>
                  <a:cubicBezTo>
                    <a:pt x="3203" y="4650"/>
                    <a:pt x="1941" y="4290"/>
                    <a:pt x="728" y="4290"/>
                  </a:cubicBezTo>
                  <a:cubicBezTo>
                    <a:pt x="489" y="4290"/>
                    <a:pt x="252" y="4304"/>
                    <a:pt x="25" y="4337"/>
                  </a:cubicBezTo>
                  <a:lnTo>
                    <a:pt x="0" y="4387"/>
                  </a:lnTo>
                  <a:lnTo>
                    <a:pt x="50" y="4437"/>
                  </a:lnTo>
                  <a:cubicBezTo>
                    <a:pt x="280" y="4401"/>
                    <a:pt x="521" y="4386"/>
                    <a:pt x="763" y="4386"/>
                  </a:cubicBezTo>
                  <a:cubicBezTo>
                    <a:pt x="2059" y="4386"/>
                    <a:pt x="3413" y="4813"/>
                    <a:pt x="3434" y="4813"/>
                  </a:cubicBezTo>
                  <a:lnTo>
                    <a:pt x="3459" y="4813"/>
                  </a:lnTo>
                  <a:lnTo>
                    <a:pt x="3484" y="4788"/>
                  </a:lnTo>
                  <a:cubicBezTo>
                    <a:pt x="3509" y="4788"/>
                    <a:pt x="4461" y="3084"/>
                    <a:pt x="4737" y="1805"/>
                  </a:cubicBezTo>
                  <a:cubicBezTo>
                    <a:pt x="4988" y="552"/>
                    <a:pt x="5138" y="76"/>
                    <a:pt x="5138" y="76"/>
                  </a:cubicBezTo>
                  <a:lnTo>
                    <a:pt x="5113"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6"/>
            <p:cNvSpPr/>
            <p:nvPr/>
          </p:nvSpPr>
          <p:spPr>
            <a:xfrm>
              <a:off x="1684975" y="4572100"/>
              <a:ext cx="76475" cy="79600"/>
            </a:xfrm>
            <a:custGeom>
              <a:rect b="b" l="l" r="r" t="t"/>
              <a:pathLst>
                <a:path extrusionOk="0" h="3184" w="3059">
                  <a:moveTo>
                    <a:pt x="151" y="0"/>
                  </a:moveTo>
                  <a:lnTo>
                    <a:pt x="101" y="50"/>
                  </a:lnTo>
                  <a:cubicBezTo>
                    <a:pt x="101" y="101"/>
                    <a:pt x="1" y="1329"/>
                    <a:pt x="251" y="1855"/>
                  </a:cubicBezTo>
                  <a:cubicBezTo>
                    <a:pt x="552" y="2482"/>
                    <a:pt x="1204" y="3183"/>
                    <a:pt x="2732" y="3183"/>
                  </a:cubicBezTo>
                  <a:cubicBezTo>
                    <a:pt x="2833" y="3183"/>
                    <a:pt x="2908" y="3183"/>
                    <a:pt x="3008" y="3158"/>
                  </a:cubicBezTo>
                  <a:lnTo>
                    <a:pt x="3058" y="3108"/>
                  </a:lnTo>
                  <a:lnTo>
                    <a:pt x="3008" y="3083"/>
                  </a:lnTo>
                  <a:cubicBezTo>
                    <a:pt x="2927" y="3087"/>
                    <a:pt x="2848" y="3088"/>
                    <a:pt x="2772" y="3088"/>
                  </a:cubicBezTo>
                  <a:cubicBezTo>
                    <a:pt x="1262" y="3088"/>
                    <a:pt x="614" y="2402"/>
                    <a:pt x="351" y="1830"/>
                  </a:cubicBezTo>
                  <a:cubicBezTo>
                    <a:pt x="101" y="1304"/>
                    <a:pt x="201" y="76"/>
                    <a:pt x="201" y="50"/>
                  </a:cubicBezTo>
                  <a:lnTo>
                    <a:pt x="15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6"/>
            <p:cNvSpPr/>
            <p:nvPr/>
          </p:nvSpPr>
          <p:spPr>
            <a:xfrm>
              <a:off x="1686850" y="4607800"/>
              <a:ext cx="4425" cy="71475"/>
            </a:xfrm>
            <a:custGeom>
              <a:rect b="b" l="l" r="r" t="t"/>
              <a:pathLst>
                <a:path extrusionOk="0" h="2859" w="177">
                  <a:moveTo>
                    <a:pt x="101" y="1"/>
                  </a:moveTo>
                  <a:lnTo>
                    <a:pt x="51" y="51"/>
                  </a:lnTo>
                  <a:cubicBezTo>
                    <a:pt x="51" y="76"/>
                    <a:pt x="51" y="101"/>
                    <a:pt x="51" y="176"/>
                  </a:cubicBezTo>
                  <a:cubicBezTo>
                    <a:pt x="76" y="1429"/>
                    <a:pt x="51" y="2307"/>
                    <a:pt x="1" y="2783"/>
                  </a:cubicBezTo>
                  <a:lnTo>
                    <a:pt x="26" y="2858"/>
                  </a:lnTo>
                  <a:lnTo>
                    <a:pt x="51" y="2858"/>
                  </a:lnTo>
                  <a:lnTo>
                    <a:pt x="101" y="2808"/>
                  </a:lnTo>
                  <a:cubicBezTo>
                    <a:pt x="151" y="2307"/>
                    <a:pt x="176" y="1429"/>
                    <a:pt x="151" y="151"/>
                  </a:cubicBezTo>
                  <a:cubicBezTo>
                    <a:pt x="151" y="101"/>
                    <a:pt x="151" y="76"/>
                    <a:pt x="151" y="51"/>
                  </a:cubicBezTo>
                  <a:lnTo>
                    <a:pt x="101"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6"/>
            <p:cNvSpPr/>
            <p:nvPr/>
          </p:nvSpPr>
          <p:spPr>
            <a:xfrm>
              <a:off x="1897375" y="4546400"/>
              <a:ext cx="51400" cy="90875"/>
            </a:xfrm>
            <a:custGeom>
              <a:rect b="b" l="l" r="r" t="t"/>
              <a:pathLst>
                <a:path extrusionOk="0" h="3635" w="2056">
                  <a:moveTo>
                    <a:pt x="1705" y="1"/>
                  </a:moveTo>
                  <a:lnTo>
                    <a:pt x="1655" y="76"/>
                  </a:lnTo>
                  <a:cubicBezTo>
                    <a:pt x="1655" y="76"/>
                    <a:pt x="1956" y="1630"/>
                    <a:pt x="1555" y="2382"/>
                  </a:cubicBezTo>
                  <a:cubicBezTo>
                    <a:pt x="1154" y="3109"/>
                    <a:pt x="51" y="3535"/>
                    <a:pt x="26" y="3535"/>
                  </a:cubicBezTo>
                  <a:lnTo>
                    <a:pt x="1" y="3610"/>
                  </a:lnTo>
                  <a:lnTo>
                    <a:pt x="51" y="3635"/>
                  </a:lnTo>
                  <a:cubicBezTo>
                    <a:pt x="101" y="3610"/>
                    <a:pt x="1229" y="3184"/>
                    <a:pt x="1630" y="2432"/>
                  </a:cubicBezTo>
                  <a:cubicBezTo>
                    <a:pt x="2056" y="1655"/>
                    <a:pt x="1780" y="101"/>
                    <a:pt x="1755" y="51"/>
                  </a:cubicBezTo>
                  <a:lnTo>
                    <a:pt x="1705"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6"/>
            <p:cNvSpPr/>
            <p:nvPr/>
          </p:nvSpPr>
          <p:spPr>
            <a:xfrm>
              <a:off x="1936225" y="4605300"/>
              <a:ext cx="136625" cy="102775"/>
            </a:xfrm>
            <a:custGeom>
              <a:rect b="b" l="l" r="r" t="t"/>
              <a:pathLst>
                <a:path extrusionOk="0" h="4111" w="5465">
                  <a:moveTo>
                    <a:pt x="26" y="1"/>
                  </a:moveTo>
                  <a:lnTo>
                    <a:pt x="1" y="51"/>
                  </a:lnTo>
                  <a:lnTo>
                    <a:pt x="327" y="953"/>
                  </a:lnTo>
                  <a:cubicBezTo>
                    <a:pt x="327" y="953"/>
                    <a:pt x="778" y="1805"/>
                    <a:pt x="1053" y="2231"/>
                  </a:cubicBezTo>
                  <a:cubicBezTo>
                    <a:pt x="1103" y="2306"/>
                    <a:pt x="1154" y="2357"/>
                    <a:pt x="1179" y="2432"/>
                  </a:cubicBezTo>
                  <a:cubicBezTo>
                    <a:pt x="1504" y="2958"/>
                    <a:pt x="2031" y="3835"/>
                    <a:pt x="2733" y="4036"/>
                  </a:cubicBezTo>
                  <a:cubicBezTo>
                    <a:pt x="2883" y="4086"/>
                    <a:pt x="3083" y="4111"/>
                    <a:pt x="3259" y="4111"/>
                  </a:cubicBezTo>
                  <a:cubicBezTo>
                    <a:pt x="4061" y="4111"/>
                    <a:pt x="5038" y="3735"/>
                    <a:pt x="5464" y="3484"/>
                  </a:cubicBezTo>
                  <a:lnTo>
                    <a:pt x="5464" y="3409"/>
                  </a:lnTo>
                  <a:lnTo>
                    <a:pt x="5414" y="3384"/>
                  </a:lnTo>
                  <a:cubicBezTo>
                    <a:pt x="4966" y="3670"/>
                    <a:pt x="4003" y="4021"/>
                    <a:pt x="3242" y="4021"/>
                  </a:cubicBezTo>
                  <a:cubicBezTo>
                    <a:pt x="3067" y="4021"/>
                    <a:pt x="2903" y="4003"/>
                    <a:pt x="2758" y="3961"/>
                  </a:cubicBezTo>
                  <a:cubicBezTo>
                    <a:pt x="2081" y="3735"/>
                    <a:pt x="1580" y="2908"/>
                    <a:pt x="1279" y="2382"/>
                  </a:cubicBezTo>
                  <a:cubicBezTo>
                    <a:pt x="1229" y="2306"/>
                    <a:pt x="1179" y="2256"/>
                    <a:pt x="1154" y="2181"/>
                  </a:cubicBezTo>
                  <a:cubicBezTo>
                    <a:pt x="853" y="1755"/>
                    <a:pt x="427" y="903"/>
                    <a:pt x="427" y="903"/>
                  </a:cubicBezTo>
                  <a:lnTo>
                    <a:pt x="101" y="26"/>
                  </a:lnTo>
                  <a:lnTo>
                    <a:pt x="2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6"/>
            <p:cNvSpPr/>
            <p:nvPr/>
          </p:nvSpPr>
          <p:spPr>
            <a:xfrm>
              <a:off x="1812800" y="4786375"/>
              <a:ext cx="36350" cy="34500"/>
            </a:xfrm>
            <a:custGeom>
              <a:rect b="b" l="l" r="r" t="t"/>
              <a:pathLst>
                <a:path extrusionOk="0" h="1380" w="1454">
                  <a:moveTo>
                    <a:pt x="0" y="1"/>
                  </a:moveTo>
                  <a:lnTo>
                    <a:pt x="0" y="76"/>
                  </a:lnTo>
                  <a:cubicBezTo>
                    <a:pt x="0" y="76"/>
                    <a:pt x="602" y="853"/>
                    <a:pt x="1329" y="1354"/>
                  </a:cubicBezTo>
                  <a:lnTo>
                    <a:pt x="1354" y="1379"/>
                  </a:lnTo>
                  <a:lnTo>
                    <a:pt x="1379" y="1379"/>
                  </a:lnTo>
                  <a:lnTo>
                    <a:pt x="1454" y="1329"/>
                  </a:lnTo>
                  <a:lnTo>
                    <a:pt x="1404" y="1279"/>
                  </a:lnTo>
                  <a:lnTo>
                    <a:pt x="1379" y="1279"/>
                  </a:lnTo>
                  <a:cubicBezTo>
                    <a:pt x="652" y="778"/>
                    <a:pt x="76" y="26"/>
                    <a:pt x="76" y="26"/>
                  </a:cubicBezTo>
                  <a:lnTo>
                    <a:pt x="0"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6"/>
            <p:cNvSpPr/>
            <p:nvPr/>
          </p:nvSpPr>
          <p:spPr>
            <a:xfrm>
              <a:off x="1804650" y="4801425"/>
              <a:ext cx="35125" cy="28850"/>
            </a:xfrm>
            <a:custGeom>
              <a:rect b="b" l="l" r="r" t="t"/>
              <a:pathLst>
                <a:path extrusionOk="0" h="1154" w="1405">
                  <a:moveTo>
                    <a:pt x="26" y="0"/>
                  </a:moveTo>
                  <a:lnTo>
                    <a:pt x="1" y="76"/>
                  </a:lnTo>
                  <a:cubicBezTo>
                    <a:pt x="26" y="101"/>
                    <a:pt x="452" y="652"/>
                    <a:pt x="1003" y="1028"/>
                  </a:cubicBezTo>
                  <a:lnTo>
                    <a:pt x="1028" y="953"/>
                  </a:lnTo>
                  <a:cubicBezTo>
                    <a:pt x="1028" y="953"/>
                    <a:pt x="1229" y="1153"/>
                    <a:pt x="1404" y="1153"/>
                  </a:cubicBezTo>
                  <a:cubicBezTo>
                    <a:pt x="702" y="827"/>
                    <a:pt x="101" y="25"/>
                    <a:pt x="101" y="25"/>
                  </a:cubicBezTo>
                  <a:lnTo>
                    <a:pt x="26"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6"/>
            <p:cNvSpPr/>
            <p:nvPr/>
          </p:nvSpPr>
          <p:spPr>
            <a:xfrm>
              <a:off x="1784600" y="4801425"/>
              <a:ext cx="30100" cy="29475"/>
            </a:xfrm>
            <a:custGeom>
              <a:rect b="b" l="l" r="r" t="t"/>
              <a:pathLst>
                <a:path extrusionOk="0" h="1179" w="1204">
                  <a:moveTo>
                    <a:pt x="26" y="0"/>
                  </a:moveTo>
                  <a:lnTo>
                    <a:pt x="1" y="76"/>
                  </a:lnTo>
                  <a:cubicBezTo>
                    <a:pt x="26" y="126"/>
                    <a:pt x="502" y="777"/>
                    <a:pt x="1003" y="1153"/>
                  </a:cubicBezTo>
                  <a:lnTo>
                    <a:pt x="1028" y="1153"/>
                  </a:lnTo>
                  <a:cubicBezTo>
                    <a:pt x="1028" y="1153"/>
                    <a:pt x="1103" y="1178"/>
                    <a:pt x="1204" y="1178"/>
                  </a:cubicBezTo>
                  <a:cubicBezTo>
                    <a:pt x="677" y="852"/>
                    <a:pt x="101" y="25"/>
                    <a:pt x="76" y="25"/>
                  </a:cubicBezTo>
                  <a:lnTo>
                    <a:pt x="26"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6"/>
            <p:cNvSpPr/>
            <p:nvPr/>
          </p:nvSpPr>
          <p:spPr>
            <a:xfrm>
              <a:off x="2146750" y="4605300"/>
              <a:ext cx="46400" cy="65825"/>
            </a:xfrm>
            <a:custGeom>
              <a:rect b="b" l="l" r="r" t="t"/>
              <a:pathLst>
                <a:path extrusionOk="0" h="2633" w="1856">
                  <a:moveTo>
                    <a:pt x="1780" y="1"/>
                  </a:moveTo>
                  <a:cubicBezTo>
                    <a:pt x="1154" y="577"/>
                    <a:pt x="51" y="2482"/>
                    <a:pt x="1" y="2557"/>
                  </a:cubicBezTo>
                  <a:lnTo>
                    <a:pt x="26" y="2632"/>
                  </a:lnTo>
                  <a:lnTo>
                    <a:pt x="51" y="2632"/>
                  </a:lnTo>
                  <a:lnTo>
                    <a:pt x="101" y="2607"/>
                  </a:lnTo>
                  <a:cubicBezTo>
                    <a:pt x="101" y="2582"/>
                    <a:pt x="1229" y="652"/>
                    <a:pt x="1855" y="76"/>
                  </a:cubicBezTo>
                  <a:lnTo>
                    <a:pt x="1855"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6"/>
            <p:cNvSpPr/>
            <p:nvPr/>
          </p:nvSpPr>
          <p:spPr>
            <a:xfrm>
              <a:off x="2121075" y="4581500"/>
              <a:ext cx="105900" cy="38250"/>
            </a:xfrm>
            <a:custGeom>
              <a:rect b="b" l="l" r="r" t="t"/>
              <a:pathLst>
                <a:path extrusionOk="0" h="1530" w="4236">
                  <a:moveTo>
                    <a:pt x="75" y="0"/>
                  </a:moveTo>
                  <a:lnTo>
                    <a:pt x="0" y="25"/>
                  </a:lnTo>
                  <a:lnTo>
                    <a:pt x="25" y="101"/>
                  </a:lnTo>
                  <a:lnTo>
                    <a:pt x="4161" y="1504"/>
                  </a:lnTo>
                  <a:lnTo>
                    <a:pt x="4186" y="1529"/>
                  </a:lnTo>
                  <a:lnTo>
                    <a:pt x="4236" y="1479"/>
                  </a:lnTo>
                  <a:lnTo>
                    <a:pt x="4186" y="1429"/>
                  </a:lnTo>
                  <a:lnTo>
                    <a:pt x="75"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6"/>
            <p:cNvSpPr/>
            <p:nvPr/>
          </p:nvSpPr>
          <p:spPr>
            <a:xfrm>
              <a:off x="2208150" y="4431750"/>
              <a:ext cx="50150" cy="188625"/>
            </a:xfrm>
            <a:custGeom>
              <a:rect b="b" l="l" r="r" t="t"/>
              <a:pathLst>
                <a:path extrusionOk="0" h="7545" w="2006">
                  <a:moveTo>
                    <a:pt x="227" y="0"/>
                  </a:moveTo>
                  <a:cubicBezTo>
                    <a:pt x="201" y="50"/>
                    <a:pt x="176" y="101"/>
                    <a:pt x="176" y="101"/>
                  </a:cubicBezTo>
                  <a:lnTo>
                    <a:pt x="151" y="75"/>
                  </a:lnTo>
                  <a:lnTo>
                    <a:pt x="151" y="75"/>
                  </a:lnTo>
                  <a:cubicBezTo>
                    <a:pt x="252" y="326"/>
                    <a:pt x="352" y="627"/>
                    <a:pt x="377" y="702"/>
                  </a:cubicBezTo>
                  <a:cubicBezTo>
                    <a:pt x="1" y="2055"/>
                    <a:pt x="853" y="4737"/>
                    <a:pt x="1379" y="5790"/>
                  </a:cubicBezTo>
                  <a:cubicBezTo>
                    <a:pt x="1906" y="6918"/>
                    <a:pt x="1805" y="7494"/>
                    <a:pt x="1805" y="7494"/>
                  </a:cubicBezTo>
                  <a:lnTo>
                    <a:pt x="1831" y="7544"/>
                  </a:lnTo>
                  <a:lnTo>
                    <a:pt x="1881" y="7519"/>
                  </a:lnTo>
                  <a:cubicBezTo>
                    <a:pt x="1906" y="7494"/>
                    <a:pt x="2006" y="6918"/>
                    <a:pt x="1455" y="5765"/>
                  </a:cubicBezTo>
                  <a:cubicBezTo>
                    <a:pt x="953" y="4687"/>
                    <a:pt x="101" y="2030"/>
                    <a:pt x="477" y="702"/>
                  </a:cubicBezTo>
                  <a:lnTo>
                    <a:pt x="477" y="677"/>
                  </a:lnTo>
                  <a:cubicBezTo>
                    <a:pt x="477" y="677"/>
                    <a:pt x="352" y="301"/>
                    <a:pt x="227"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6"/>
            <p:cNvSpPr/>
            <p:nvPr/>
          </p:nvSpPr>
          <p:spPr>
            <a:xfrm>
              <a:off x="2120450" y="4307050"/>
              <a:ext cx="162300" cy="145400"/>
            </a:xfrm>
            <a:custGeom>
              <a:rect b="b" l="l" r="r" t="t"/>
              <a:pathLst>
                <a:path extrusionOk="0" h="5816" w="6492">
                  <a:moveTo>
                    <a:pt x="6391" y="1"/>
                  </a:moveTo>
                  <a:cubicBezTo>
                    <a:pt x="6241" y="452"/>
                    <a:pt x="5815" y="1605"/>
                    <a:pt x="5313" y="2983"/>
                  </a:cubicBezTo>
                  <a:cubicBezTo>
                    <a:pt x="4737" y="4587"/>
                    <a:pt x="4060" y="5515"/>
                    <a:pt x="3910" y="5690"/>
                  </a:cubicBezTo>
                  <a:cubicBezTo>
                    <a:pt x="3760" y="5590"/>
                    <a:pt x="3183" y="5189"/>
                    <a:pt x="2707" y="4888"/>
                  </a:cubicBezTo>
                  <a:cubicBezTo>
                    <a:pt x="2181" y="4512"/>
                    <a:pt x="1003" y="2783"/>
                    <a:pt x="777" y="2031"/>
                  </a:cubicBezTo>
                  <a:cubicBezTo>
                    <a:pt x="652" y="1505"/>
                    <a:pt x="301" y="627"/>
                    <a:pt x="100" y="151"/>
                  </a:cubicBezTo>
                  <a:lnTo>
                    <a:pt x="0" y="151"/>
                  </a:lnTo>
                  <a:cubicBezTo>
                    <a:pt x="201" y="627"/>
                    <a:pt x="552" y="1530"/>
                    <a:pt x="702" y="2056"/>
                  </a:cubicBezTo>
                  <a:cubicBezTo>
                    <a:pt x="902" y="2833"/>
                    <a:pt x="2105" y="4587"/>
                    <a:pt x="2657" y="4963"/>
                  </a:cubicBezTo>
                  <a:cubicBezTo>
                    <a:pt x="3208" y="5314"/>
                    <a:pt x="3885" y="5790"/>
                    <a:pt x="3885" y="5815"/>
                  </a:cubicBezTo>
                  <a:lnTo>
                    <a:pt x="3935" y="5815"/>
                  </a:lnTo>
                  <a:lnTo>
                    <a:pt x="3960" y="5790"/>
                  </a:lnTo>
                  <a:cubicBezTo>
                    <a:pt x="3960" y="5790"/>
                    <a:pt x="4762" y="4813"/>
                    <a:pt x="5414" y="3033"/>
                  </a:cubicBezTo>
                  <a:cubicBezTo>
                    <a:pt x="5915" y="1605"/>
                    <a:pt x="6341" y="452"/>
                    <a:pt x="6491"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6"/>
            <p:cNvSpPr/>
            <p:nvPr/>
          </p:nvSpPr>
          <p:spPr>
            <a:xfrm>
              <a:off x="2253900" y="4676100"/>
              <a:ext cx="21325" cy="23850"/>
            </a:xfrm>
            <a:custGeom>
              <a:rect b="b" l="l" r="r" t="t"/>
              <a:pathLst>
                <a:path extrusionOk="0" h="954" w="853">
                  <a:moveTo>
                    <a:pt x="1" y="1"/>
                  </a:moveTo>
                  <a:lnTo>
                    <a:pt x="1" y="76"/>
                  </a:lnTo>
                  <a:cubicBezTo>
                    <a:pt x="1" y="76"/>
                    <a:pt x="452" y="602"/>
                    <a:pt x="702" y="928"/>
                  </a:cubicBezTo>
                  <a:lnTo>
                    <a:pt x="727" y="903"/>
                  </a:lnTo>
                  <a:cubicBezTo>
                    <a:pt x="727" y="903"/>
                    <a:pt x="778" y="928"/>
                    <a:pt x="853" y="953"/>
                  </a:cubicBezTo>
                  <a:cubicBezTo>
                    <a:pt x="602" y="627"/>
                    <a:pt x="76" y="51"/>
                    <a:pt x="51"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6"/>
            <p:cNvSpPr/>
            <p:nvPr/>
          </p:nvSpPr>
          <p:spPr>
            <a:xfrm>
              <a:off x="2271450" y="4664200"/>
              <a:ext cx="23200" cy="38250"/>
            </a:xfrm>
            <a:custGeom>
              <a:rect b="b" l="l" r="r" t="t"/>
              <a:pathLst>
                <a:path extrusionOk="0" h="1530" w="928">
                  <a:moveTo>
                    <a:pt x="0" y="1"/>
                  </a:moveTo>
                  <a:lnTo>
                    <a:pt x="25" y="76"/>
                  </a:lnTo>
                  <a:cubicBezTo>
                    <a:pt x="101" y="151"/>
                    <a:pt x="827" y="878"/>
                    <a:pt x="827" y="1479"/>
                  </a:cubicBezTo>
                  <a:lnTo>
                    <a:pt x="878" y="1529"/>
                  </a:lnTo>
                  <a:lnTo>
                    <a:pt x="928" y="1479"/>
                  </a:lnTo>
                  <a:cubicBezTo>
                    <a:pt x="928" y="853"/>
                    <a:pt x="176" y="76"/>
                    <a:pt x="76"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6"/>
            <p:cNvSpPr/>
            <p:nvPr/>
          </p:nvSpPr>
          <p:spPr>
            <a:xfrm>
              <a:off x="2292750" y="4659825"/>
              <a:ext cx="17575" cy="37600"/>
            </a:xfrm>
            <a:custGeom>
              <a:rect b="b" l="l" r="r" t="t"/>
              <a:pathLst>
                <a:path extrusionOk="0" h="1504" w="703">
                  <a:moveTo>
                    <a:pt x="0" y="0"/>
                  </a:moveTo>
                  <a:lnTo>
                    <a:pt x="0" y="50"/>
                  </a:lnTo>
                  <a:cubicBezTo>
                    <a:pt x="0" y="75"/>
                    <a:pt x="452" y="802"/>
                    <a:pt x="627" y="1504"/>
                  </a:cubicBezTo>
                  <a:cubicBezTo>
                    <a:pt x="652" y="1479"/>
                    <a:pt x="677" y="1429"/>
                    <a:pt x="702" y="1404"/>
                  </a:cubicBezTo>
                  <a:cubicBezTo>
                    <a:pt x="502" y="702"/>
                    <a:pt x="101" y="50"/>
                    <a:pt x="76"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6"/>
            <p:cNvSpPr/>
            <p:nvPr/>
          </p:nvSpPr>
          <p:spPr>
            <a:xfrm>
              <a:off x="2433725" y="4744400"/>
              <a:ext cx="18825" cy="43875"/>
            </a:xfrm>
            <a:custGeom>
              <a:rect b="b" l="l" r="r" t="t"/>
              <a:pathLst>
                <a:path extrusionOk="0" h="1755" w="753">
                  <a:moveTo>
                    <a:pt x="727" y="1"/>
                  </a:moveTo>
                  <a:lnTo>
                    <a:pt x="677" y="26"/>
                  </a:lnTo>
                  <a:cubicBezTo>
                    <a:pt x="677" y="26"/>
                    <a:pt x="276" y="1204"/>
                    <a:pt x="1" y="1705"/>
                  </a:cubicBezTo>
                  <a:lnTo>
                    <a:pt x="1" y="1730"/>
                  </a:lnTo>
                  <a:lnTo>
                    <a:pt x="76" y="1755"/>
                  </a:lnTo>
                  <a:cubicBezTo>
                    <a:pt x="377" y="1229"/>
                    <a:pt x="752" y="101"/>
                    <a:pt x="752" y="51"/>
                  </a:cubicBezTo>
                  <a:lnTo>
                    <a:pt x="727"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6"/>
            <p:cNvSpPr/>
            <p:nvPr/>
          </p:nvSpPr>
          <p:spPr>
            <a:xfrm>
              <a:off x="2438125" y="4547025"/>
              <a:ext cx="18175" cy="47650"/>
            </a:xfrm>
            <a:custGeom>
              <a:rect b="b" l="l" r="r" t="t"/>
              <a:pathLst>
                <a:path extrusionOk="0" h="1906" w="727">
                  <a:moveTo>
                    <a:pt x="652" y="1"/>
                  </a:moveTo>
                  <a:cubicBezTo>
                    <a:pt x="376" y="477"/>
                    <a:pt x="25" y="1780"/>
                    <a:pt x="0" y="1830"/>
                  </a:cubicBezTo>
                  <a:lnTo>
                    <a:pt x="50" y="1906"/>
                  </a:lnTo>
                  <a:lnTo>
                    <a:pt x="100" y="1855"/>
                  </a:lnTo>
                  <a:cubicBezTo>
                    <a:pt x="100" y="1855"/>
                    <a:pt x="451" y="527"/>
                    <a:pt x="727" y="51"/>
                  </a:cubicBezTo>
                  <a:lnTo>
                    <a:pt x="727"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6"/>
            <p:cNvSpPr/>
            <p:nvPr/>
          </p:nvSpPr>
          <p:spPr>
            <a:xfrm>
              <a:off x="2400525" y="4528875"/>
              <a:ext cx="42000" cy="108400"/>
            </a:xfrm>
            <a:custGeom>
              <a:rect b="b" l="l" r="r" t="t"/>
              <a:pathLst>
                <a:path extrusionOk="0" h="4336" w="1680">
                  <a:moveTo>
                    <a:pt x="25" y="0"/>
                  </a:moveTo>
                  <a:lnTo>
                    <a:pt x="0" y="50"/>
                  </a:lnTo>
                  <a:cubicBezTo>
                    <a:pt x="0" y="50"/>
                    <a:pt x="426" y="1504"/>
                    <a:pt x="602" y="2356"/>
                  </a:cubicBezTo>
                  <a:cubicBezTo>
                    <a:pt x="752" y="3208"/>
                    <a:pt x="928" y="4286"/>
                    <a:pt x="928" y="4286"/>
                  </a:cubicBezTo>
                  <a:lnTo>
                    <a:pt x="978" y="4336"/>
                  </a:lnTo>
                  <a:lnTo>
                    <a:pt x="1003" y="4336"/>
                  </a:lnTo>
                  <a:lnTo>
                    <a:pt x="1028" y="4286"/>
                  </a:lnTo>
                  <a:cubicBezTo>
                    <a:pt x="1028" y="4261"/>
                    <a:pt x="852" y="3183"/>
                    <a:pt x="702" y="2331"/>
                  </a:cubicBezTo>
                  <a:cubicBezTo>
                    <a:pt x="577" y="1704"/>
                    <a:pt x="326" y="777"/>
                    <a:pt x="176" y="301"/>
                  </a:cubicBezTo>
                  <a:lnTo>
                    <a:pt x="176" y="301"/>
                  </a:lnTo>
                  <a:lnTo>
                    <a:pt x="1604" y="2331"/>
                  </a:lnTo>
                  <a:lnTo>
                    <a:pt x="1654" y="2331"/>
                  </a:lnTo>
                  <a:lnTo>
                    <a:pt x="1679" y="2281"/>
                  </a:lnTo>
                  <a:lnTo>
                    <a:pt x="10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6"/>
            <p:cNvSpPr/>
            <p:nvPr/>
          </p:nvSpPr>
          <p:spPr>
            <a:xfrm>
              <a:off x="2053400" y="4424225"/>
              <a:ext cx="30100" cy="139750"/>
            </a:xfrm>
            <a:custGeom>
              <a:rect b="b" l="l" r="r" t="t"/>
              <a:pathLst>
                <a:path extrusionOk="0" h="5590" w="1204">
                  <a:moveTo>
                    <a:pt x="1153" y="1"/>
                  </a:moveTo>
                  <a:lnTo>
                    <a:pt x="1103" y="51"/>
                  </a:lnTo>
                  <a:lnTo>
                    <a:pt x="702" y="2782"/>
                  </a:lnTo>
                  <a:cubicBezTo>
                    <a:pt x="702" y="2782"/>
                    <a:pt x="376" y="3810"/>
                    <a:pt x="201" y="4562"/>
                  </a:cubicBezTo>
                  <a:cubicBezTo>
                    <a:pt x="0" y="5364"/>
                    <a:pt x="351" y="5564"/>
                    <a:pt x="376" y="5590"/>
                  </a:cubicBezTo>
                  <a:lnTo>
                    <a:pt x="401" y="5590"/>
                  </a:lnTo>
                  <a:lnTo>
                    <a:pt x="427" y="5564"/>
                  </a:lnTo>
                  <a:lnTo>
                    <a:pt x="427" y="5489"/>
                  </a:lnTo>
                  <a:cubicBezTo>
                    <a:pt x="427" y="5489"/>
                    <a:pt x="126" y="5314"/>
                    <a:pt x="276" y="4587"/>
                  </a:cubicBezTo>
                  <a:cubicBezTo>
                    <a:pt x="452" y="3835"/>
                    <a:pt x="777" y="2808"/>
                    <a:pt x="802" y="2782"/>
                  </a:cubicBezTo>
                  <a:lnTo>
                    <a:pt x="1203" y="76"/>
                  </a:lnTo>
                  <a:lnTo>
                    <a:pt x="1153"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6"/>
            <p:cNvSpPr/>
            <p:nvPr/>
          </p:nvSpPr>
          <p:spPr>
            <a:xfrm>
              <a:off x="1946250" y="4458675"/>
              <a:ext cx="134750" cy="204300"/>
            </a:xfrm>
            <a:custGeom>
              <a:rect b="b" l="l" r="r" t="t"/>
              <a:pathLst>
                <a:path extrusionOk="0" h="8172" w="5390">
                  <a:moveTo>
                    <a:pt x="1204" y="1"/>
                  </a:moveTo>
                  <a:lnTo>
                    <a:pt x="1129" y="26"/>
                  </a:lnTo>
                  <a:lnTo>
                    <a:pt x="1129" y="51"/>
                  </a:lnTo>
                  <a:cubicBezTo>
                    <a:pt x="978" y="577"/>
                    <a:pt x="427" y="2382"/>
                    <a:pt x="226" y="3610"/>
                  </a:cubicBezTo>
                  <a:cubicBezTo>
                    <a:pt x="1" y="4913"/>
                    <a:pt x="201" y="5816"/>
                    <a:pt x="903" y="6643"/>
                  </a:cubicBezTo>
                  <a:cubicBezTo>
                    <a:pt x="1580" y="7520"/>
                    <a:pt x="2958" y="7971"/>
                    <a:pt x="5339" y="8171"/>
                  </a:cubicBezTo>
                  <a:lnTo>
                    <a:pt x="5389" y="8121"/>
                  </a:lnTo>
                  <a:lnTo>
                    <a:pt x="5339" y="8071"/>
                  </a:lnTo>
                  <a:cubicBezTo>
                    <a:pt x="3008" y="7871"/>
                    <a:pt x="1655" y="7420"/>
                    <a:pt x="978" y="6592"/>
                  </a:cubicBezTo>
                  <a:cubicBezTo>
                    <a:pt x="301" y="5765"/>
                    <a:pt x="101" y="4913"/>
                    <a:pt x="301" y="3635"/>
                  </a:cubicBezTo>
                  <a:cubicBezTo>
                    <a:pt x="527" y="2407"/>
                    <a:pt x="1053" y="602"/>
                    <a:pt x="1229" y="76"/>
                  </a:cubicBezTo>
                  <a:lnTo>
                    <a:pt x="1229" y="51"/>
                  </a:lnTo>
                  <a:lnTo>
                    <a:pt x="1204"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6"/>
            <p:cNvSpPr/>
            <p:nvPr/>
          </p:nvSpPr>
          <p:spPr>
            <a:xfrm>
              <a:off x="2320950" y="4701775"/>
              <a:ext cx="105900" cy="114700"/>
            </a:xfrm>
            <a:custGeom>
              <a:rect b="b" l="l" r="r" t="t"/>
              <a:pathLst>
                <a:path extrusionOk="0" h="4588" w="4236">
                  <a:moveTo>
                    <a:pt x="37" y="1"/>
                  </a:moveTo>
                  <a:cubicBezTo>
                    <a:pt x="33" y="1"/>
                    <a:pt x="29" y="1"/>
                    <a:pt x="25" y="1"/>
                  </a:cubicBezTo>
                  <a:lnTo>
                    <a:pt x="0" y="51"/>
                  </a:lnTo>
                  <a:lnTo>
                    <a:pt x="50" y="102"/>
                  </a:lnTo>
                  <a:cubicBezTo>
                    <a:pt x="201" y="102"/>
                    <a:pt x="1930" y="678"/>
                    <a:pt x="2782" y="1204"/>
                  </a:cubicBezTo>
                  <a:cubicBezTo>
                    <a:pt x="3534" y="1655"/>
                    <a:pt x="3559" y="1881"/>
                    <a:pt x="3634" y="2182"/>
                  </a:cubicBezTo>
                  <a:cubicBezTo>
                    <a:pt x="3634" y="2232"/>
                    <a:pt x="3634" y="2282"/>
                    <a:pt x="3659" y="2332"/>
                  </a:cubicBezTo>
                  <a:cubicBezTo>
                    <a:pt x="3735" y="2733"/>
                    <a:pt x="4161" y="4513"/>
                    <a:pt x="4161" y="4538"/>
                  </a:cubicBezTo>
                  <a:lnTo>
                    <a:pt x="4211" y="4588"/>
                  </a:lnTo>
                  <a:lnTo>
                    <a:pt x="4211" y="4563"/>
                  </a:lnTo>
                  <a:lnTo>
                    <a:pt x="4236" y="4513"/>
                  </a:lnTo>
                  <a:cubicBezTo>
                    <a:pt x="4236" y="4488"/>
                    <a:pt x="3835" y="2708"/>
                    <a:pt x="3735" y="2307"/>
                  </a:cubicBezTo>
                  <a:cubicBezTo>
                    <a:pt x="3735" y="2257"/>
                    <a:pt x="3735" y="2232"/>
                    <a:pt x="3710" y="2182"/>
                  </a:cubicBezTo>
                  <a:cubicBezTo>
                    <a:pt x="3659" y="1831"/>
                    <a:pt x="3634" y="1605"/>
                    <a:pt x="2857" y="1104"/>
                  </a:cubicBezTo>
                  <a:cubicBezTo>
                    <a:pt x="2022" y="613"/>
                    <a:pt x="271" y="1"/>
                    <a:pt x="37" y="1"/>
                  </a:cubicBez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6"/>
            <p:cNvSpPr/>
            <p:nvPr/>
          </p:nvSpPr>
          <p:spPr>
            <a:xfrm>
              <a:off x="2533975" y="4744400"/>
              <a:ext cx="53925" cy="240625"/>
            </a:xfrm>
            <a:custGeom>
              <a:rect b="b" l="l" r="r" t="t"/>
              <a:pathLst>
                <a:path extrusionOk="0" h="9625" w="2157">
                  <a:moveTo>
                    <a:pt x="677" y="1"/>
                  </a:moveTo>
                  <a:cubicBezTo>
                    <a:pt x="627" y="76"/>
                    <a:pt x="251" y="1103"/>
                    <a:pt x="126" y="1855"/>
                  </a:cubicBezTo>
                  <a:cubicBezTo>
                    <a:pt x="126" y="1880"/>
                    <a:pt x="1" y="3309"/>
                    <a:pt x="377" y="4813"/>
                  </a:cubicBezTo>
                  <a:cubicBezTo>
                    <a:pt x="778" y="6316"/>
                    <a:pt x="2056" y="9550"/>
                    <a:pt x="2056" y="9575"/>
                  </a:cubicBezTo>
                  <a:lnTo>
                    <a:pt x="2106" y="9625"/>
                  </a:lnTo>
                  <a:lnTo>
                    <a:pt x="2131" y="9625"/>
                  </a:lnTo>
                  <a:lnTo>
                    <a:pt x="2156" y="9550"/>
                  </a:lnTo>
                  <a:cubicBezTo>
                    <a:pt x="2131" y="9524"/>
                    <a:pt x="878" y="6266"/>
                    <a:pt x="477" y="4788"/>
                  </a:cubicBezTo>
                  <a:cubicBezTo>
                    <a:pt x="101" y="3309"/>
                    <a:pt x="226" y="1880"/>
                    <a:pt x="226" y="1880"/>
                  </a:cubicBezTo>
                  <a:cubicBezTo>
                    <a:pt x="352" y="1128"/>
                    <a:pt x="702" y="151"/>
                    <a:pt x="753" y="76"/>
                  </a:cubicBezTo>
                  <a:lnTo>
                    <a:pt x="753" y="1"/>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6"/>
            <p:cNvSpPr/>
            <p:nvPr/>
          </p:nvSpPr>
          <p:spPr>
            <a:xfrm>
              <a:off x="1936225" y="4791400"/>
              <a:ext cx="123475" cy="146000"/>
            </a:xfrm>
            <a:custGeom>
              <a:rect b="b" l="l" r="r" t="t"/>
              <a:pathLst>
                <a:path extrusionOk="0" h="5840" w="4939">
                  <a:moveTo>
                    <a:pt x="76" y="0"/>
                  </a:moveTo>
                  <a:lnTo>
                    <a:pt x="1" y="25"/>
                  </a:lnTo>
                  <a:lnTo>
                    <a:pt x="26" y="101"/>
                  </a:lnTo>
                  <a:cubicBezTo>
                    <a:pt x="1329" y="752"/>
                    <a:pt x="3635" y="1980"/>
                    <a:pt x="4086" y="2482"/>
                  </a:cubicBezTo>
                  <a:cubicBezTo>
                    <a:pt x="4562" y="3008"/>
                    <a:pt x="4838" y="5765"/>
                    <a:pt x="4838" y="5790"/>
                  </a:cubicBezTo>
                  <a:lnTo>
                    <a:pt x="4888" y="5840"/>
                  </a:lnTo>
                  <a:lnTo>
                    <a:pt x="4938" y="5790"/>
                  </a:lnTo>
                  <a:cubicBezTo>
                    <a:pt x="4913" y="5665"/>
                    <a:pt x="4662" y="2983"/>
                    <a:pt x="4161" y="2431"/>
                  </a:cubicBezTo>
                  <a:cubicBezTo>
                    <a:pt x="3610" y="1780"/>
                    <a:pt x="427" y="176"/>
                    <a:pt x="76"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6"/>
            <p:cNvSpPr/>
            <p:nvPr/>
          </p:nvSpPr>
          <p:spPr>
            <a:xfrm>
              <a:off x="2367300" y="4424850"/>
              <a:ext cx="35750" cy="105925"/>
            </a:xfrm>
            <a:custGeom>
              <a:rect b="b" l="l" r="r" t="t"/>
              <a:pathLst>
                <a:path extrusionOk="0" h="4237" w="1430">
                  <a:moveTo>
                    <a:pt x="26" y="1"/>
                  </a:moveTo>
                  <a:lnTo>
                    <a:pt x="1" y="51"/>
                  </a:lnTo>
                  <a:cubicBezTo>
                    <a:pt x="352" y="1254"/>
                    <a:pt x="1329" y="4186"/>
                    <a:pt x="1329" y="4211"/>
                  </a:cubicBezTo>
                  <a:lnTo>
                    <a:pt x="1379" y="4236"/>
                  </a:lnTo>
                  <a:lnTo>
                    <a:pt x="1404" y="4236"/>
                  </a:lnTo>
                  <a:lnTo>
                    <a:pt x="1430" y="4186"/>
                  </a:lnTo>
                  <a:cubicBezTo>
                    <a:pt x="1430" y="4136"/>
                    <a:pt x="452" y="1229"/>
                    <a:pt x="76" y="26"/>
                  </a:cubicBezTo>
                  <a:lnTo>
                    <a:pt x="2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6"/>
            <p:cNvSpPr/>
            <p:nvPr/>
          </p:nvSpPr>
          <p:spPr>
            <a:xfrm>
              <a:off x="2220700" y="4484375"/>
              <a:ext cx="21325" cy="23825"/>
            </a:xfrm>
            <a:custGeom>
              <a:rect b="b" l="l" r="r" t="t"/>
              <a:pathLst>
                <a:path extrusionOk="0" h="953" w="853">
                  <a:moveTo>
                    <a:pt x="426" y="101"/>
                  </a:moveTo>
                  <a:cubicBezTo>
                    <a:pt x="677" y="126"/>
                    <a:pt x="752" y="351"/>
                    <a:pt x="752" y="502"/>
                  </a:cubicBezTo>
                  <a:cubicBezTo>
                    <a:pt x="728" y="667"/>
                    <a:pt x="638" y="855"/>
                    <a:pt x="460" y="855"/>
                  </a:cubicBezTo>
                  <a:cubicBezTo>
                    <a:pt x="449" y="855"/>
                    <a:pt x="438" y="854"/>
                    <a:pt x="426" y="853"/>
                  </a:cubicBezTo>
                  <a:cubicBezTo>
                    <a:pt x="226" y="853"/>
                    <a:pt x="100" y="602"/>
                    <a:pt x="100" y="376"/>
                  </a:cubicBezTo>
                  <a:cubicBezTo>
                    <a:pt x="100" y="301"/>
                    <a:pt x="151" y="101"/>
                    <a:pt x="351" y="101"/>
                  </a:cubicBezTo>
                  <a:close/>
                  <a:moveTo>
                    <a:pt x="351" y="1"/>
                  </a:moveTo>
                  <a:cubicBezTo>
                    <a:pt x="151" y="1"/>
                    <a:pt x="25" y="151"/>
                    <a:pt x="0" y="376"/>
                  </a:cubicBezTo>
                  <a:cubicBezTo>
                    <a:pt x="0" y="627"/>
                    <a:pt x="176" y="928"/>
                    <a:pt x="426" y="953"/>
                  </a:cubicBezTo>
                  <a:lnTo>
                    <a:pt x="451" y="953"/>
                  </a:lnTo>
                  <a:cubicBezTo>
                    <a:pt x="677" y="953"/>
                    <a:pt x="827" y="727"/>
                    <a:pt x="827" y="527"/>
                  </a:cubicBezTo>
                  <a:cubicBezTo>
                    <a:pt x="852" y="301"/>
                    <a:pt x="727" y="51"/>
                    <a:pt x="426"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6"/>
            <p:cNvSpPr/>
            <p:nvPr/>
          </p:nvSpPr>
          <p:spPr>
            <a:xfrm>
              <a:off x="2244500" y="4560825"/>
              <a:ext cx="23825" cy="23200"/>
            </a:xfrm>
            <a:custGeom>
              <a:rect b="b" l="l" r="r" t="t"/>
              <a:pathLst>
                <a:path extrusionOk="0" h="928" w="953">
                  <a:moveTo>
                    <a:pt x="527" y="100"/>
                  </a:moveTo>
                  <a:cubicBezTo>
                    <a:pt x="753" y="100"/>
                    <a:pt x="803" y="351"/>
                    <a:pt x="828" y="401"/>
                  </a:cubicBezTo>
                  <a:cubicBezTo>
                    <a:pt x="853" y="602"/>
                    <a:pt x="778" y="802"/>
                    <a:pt x="652" y="827"/>
                  </a:cubicBezTo>
                  <a:lnTo>
                    <a:pt x="552" y="827"/>
                  </a:lnTo>
                  <a:cubicBezTo>
                    <a:pt x="326" y="827"/>
                    <a:pt x="151" y="652"/>
                    <a:pt x="126" y="451"/>
                  </a:cubicBezTo>
                  <a:cubicBezTo>
                    <a:pt x="101" y="301"/>
                    <a:pt x="201" y="176"/>
                    <a:pt x="402" y="126"/>
                  </a:cubicBezTo>
                  <a:cubicBezTo>
                    <a:pt x="427" y="100"/>
                    <a:pt x="477" y="100"/>
                    <a:pt x="527" y="100"/>
                  </a:cubicBezTo>
                  <a:close/>
                  <a:moveTo>
                    <a:pt x="527" y="0"/>
                  </a:moveTo>
                  <a:cubicBezTo>
                    <a:pt x="477" y="0"/>
                    <a:pt x="427" y="0"/>
                    <a:pt x="377" y="25"/>
                  </a:cubicBezTo>
                  <a:cubicBezTo>
                    <a:pt x="126" y="100"/>
                    <a:pt x="1" y="251"/>
                    <a:pt x="26" y="476"/>
                  </a:cubicBezTo>
                  <a:cubicBezTo>
                    <a:pt x="76" y="702"/>
                    <a:pt x="276" y="928"/>
                    <a:pt x="552" y="928"/>
                  </a:cubicBezTo>
                  <a:lnTo>
                    <a:pt x="677" y="928"/>
                  </a:lnTo>
                  <a:cubicBezTo>
                    <a:pt x="853" y="877"/>
                    <a:pt x="953" y="627"/>
                    <a:pt x="903" y="401"/>
                  </a:cubicBezTo>
                  <a:cubicBezTo>
                    <a:pt x="878" y="201"/>
                    <a:pt x="778" y="0"/>
                    <a:pt x="527"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6"/>
            <p:cNvSpPr/>
            <p:nvPr/>
          </p:nvSpPr>
          <p:spPr>
            <a:xfrm>
              <a:off x="1841625" y="4924225"/>
              <a:ext cx="171075" cy="264450"/>
            </a:xfrm>
            <a:custGeom>
              <a:rect b="b" l="l" r="r" t="t"/>
              <a:pathLst>
                <a:path extrusionOk="0" h="10578" w="6843">
                  <a:moveTo>
                    <a:pt x="50" y="1"/>
                  </a:moveTo>
                  <a:lnTo>
                    <a:pt x="0" y="51"/>
                  </a:lnTo>
                  <a:lnTo>
                    <a:pt x="25" y="101"/>
                  </a:lnTo>
                  <a:cubicBezTo>
                    <a:pt x="50" y="101"/>
                    <a:pt x="2181" y="452"/>
                    <a:pt x="3108" y="552"/>
                  </a:cubicBezTo>
                  <a:cubicBezTo>
                    <a:pt x="3058" y="753"/>
                    <a:pt x="2933" y="1529"/>
                    <a:pt x="3183" y="2507"/>
                  </a:cubicBezTo>
                  <a:cubicBezTo>
                    <a:pt x="3459" y="3610"/>
                    <a:pt x="4336" y="5840"/>
                    <a:pt x="4336" y="5865"/>
                  </a:cubicBezTo>
                  <a:lnTo>
                    <a:pt x="4386" y="5890"/>
                  </a:lnTo>
                  <a:lnTo>
                    <a:pt x="4411" y="5890"/>
                  </a:lnTo>
                  <a:lnTo>
                    <a:pt x="4512" y="5815"/>
                  </a:lnTo>
                  <a:cubicBezTo>
                    <a:pt x="4612" y="6066"/>
                    <a:pt x="4938" y="7043"/>
                    <a:pt x="5339" y="7895"/>
                  </a:cubicBezTo>
                  <a:cubicBezTo>
                    <a:pt x="5790" y="8898"/>
                    <a:pt x="6742" y="10552"/>
                    <a:pt x="6742" y="10552"/>
                  </a:cubicBezTo>
                  <a:lnTo>
                    <a:pt x="6792" y="10577"/>
                  </a:lnTo>
                  <a:lnTo>
                    <a:pt x="6817" y="10577"/>
                  </a:lnTo>
                  <a:lnTo>
                    <a:pt x="6842" y="10502"/>
                  </a:lnTo>
                  <a:cubicBezTo>
                    <a:pt x="6817" y="10502"/>
                    <a:pt x="5890" y="8873"/>
                    <a:pt x="5414" y="7870"/>
                  </a:cubicBezTo>
                  <a:cubicBezTo>
                    <a:pt x="4963" y="6868"/>
                    <a:pt x="4587" y="5715"/>
                    <a:pt x="4587" y="5715"/>
                  </a:cubicBezTo>
                  <a:lnTo>
                    <a:pt x="4562" y="5690"/>
                  </a:lnTo>
                  <a:lnTo>
                    <a:pt x="4512" y="5690"/>
                  </a:lnTo>
                  <a:lnTo>
                    <a:pt x="4411" y="5765"/>
                  </a:lnTo>
                  <a:cubicBezTo>
                    <a:pt x="4286" y="5414"/>
                    <a:pt x="3534" y="3484"/>
                    <a:pt x="3283" y="2482"/>
                  </a:cubicBezTo>
                  <a:cubicBezTo>
                    <a:pt x="3008" y="1379"/>
                    <a:pt x="3208" y="527"/>
                    <a:pt x="3208" y="502"/>
                  </a:cubicBezTo>
                  <a:lnTo>
                    <a:pt x="3208" y="477"/>
                  </a:lnTo>
                  <a:lnTo>
                    <a:pt x="3158" y="452"/>
                  </a:lnTo>
                  <a:cubicBezTo>
                    <a:pt x="2256" y="377"/>
                    <a:pt x="75" y="1"/>
                    <a:pt x="50"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6"/>
            <p:cNvSpPr/>
            <p:nvPr/>
          </p:nvSpPr>
          <p:spPr>
            <a:xfrm>
              <a:off x="1954400" y="5037625"/>
              <a:ext cx="54550" cy="30750"/>
            </a:xfrm>
            <a:custGeom>
              <a:rect b="b" l="l" r="r" t="t"/>
              <a:pathLst>
                <a:path extrusionOk="0" h="1230" w="2182">
                  <a:moveTo>
                    <a:pt x="2131" y="1"/>
                  </a:moveTo>
                  <a:cubicBezTo>
                    <a:pt x="853" y="477"/>
                    <a:pt x="26" y="1154"/>
                    <a:pt x="1" y="1154"/>
                  </a:cubicBezTo>
                  <a:lnTo>
                    <a:pt x="1" y="1229"/>
                  </a:lnTo>
                  <a:lnTo>
                    <a:pt x="76" y="1229"/>
                  </a:lnTo>
                  <a:cubicBezTo>
                    <a:pt x="76" y="1229"/>
                    <a:pt x="903" y="577"/>
                    <a:pt x="2156" y="76"/>
                  </a:cubicBezTo>
                  <a:lnTo>
                    <a:pt x="2181" y="26"/>
                  </a:lnTo>
                  <a:lnTo>
                    <a:pt x="2131" y="1"/>
                  </a:ln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6"/>
            <p:cNvSpPr/>
            <p:nvPr/>
          </p:nvSpPr>
          <p:spPr>
            <a:xfrm>
              <a:off x="2133600" y="5001925"/>
              <a:ext cx="11925" cy="61425"/>
            </a:xfrm>
            <a:custGeom>
              <a:rect b="b" l="l" r="r" t="t"/>
              <a:pathLst>
                <a:path extrusionOk="0" h="2457" w="477">
                  <a:moveTo>
                    <a:pt x="226" y="0"/>
                  </a:moveTo>
                  <a:lnTo>
                    <a:pt x="176" y="25"/>
                  </a:lnTo>
                  <a:cubicBezTo>
                    <a:pt x="176" y="51"/>
                    <a:pt x="1" y="1354"/>
                    <a:pt x="376" y="2432"/>
                  </a:cubicBezTo>
                  <a:lnTo>
                    <a:pt x="427" y="2457"/>
                  </a:lnTo>
                  <a:lnTo>
                    <a:pt x="477" y="2406"/>
                  </a:lnTo>
                  <a:cubicBezTo>
                    <a:pt x="101" y="1354"/>
                    <a:pt x="276" y="51"/>
                    <a:pt x="276" y="51"/>
                  </a:cubicBezTo>
                  <a:lnTo>
                    <a:pt x="226"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6"/>
            <p:cNvSpPr/>
            <p:nvPr/>
          </p:nvSpPr>
          <p:spPr>
            <a:xfrm>
              <a:off x="2434975" y="4688650"/>
              <a:ext cx="49525" cy="15675"/>
            </a:xfrm>
            <a:custGeom>
              <a:rect b="b" l="l" r="r" t="t"/>
              <a:pathLst>
                <a:path extrusionOk="0" h="627" w="1981">
                  <a:moveTo>
                    <a:pt x="1" y="0"/>
                  </a:moveTo>
                  <a:lnTo>
                    <a:pt x="1" y="100"/>
                  </a:lnTo>
                  <a:cubicBezTo>
                    <a:pt x="352" y="100"/>
                    <a:pt x="1179" y="150"/>
                    <a:pt x="1931" y="627"/>
                  </a:cubicBezTo>
                  <a:lnTo>
                    <a:pt x="1981" y="526"/>
                  </a:lnTo>
                  <a:cubicBezTo>
                    <a:pt x="1204" y="75"/>
                    <a:pt x="352" y="0"/>
                    <a:pt x="1"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6"/>
            <p:cNvSpPr/>
            <p:nvPr/>
          </p:nvSpPr>
          <p:spPr>
            <a:xfrm>
              <a:off x="1775825" y="4308875"/>
              <a:ext cx="12550" cy="24575"/>
            </a:xfrm>
            <a:custGeom>
              <a:rect b="b" l="l" r="r" t="t"/>
              <a:pathLst>
                <a:path extrusionOk="0" h="983" w="502">
                  <a:moveTo>
                    <a:pt x="143" y="1"/>
                  </a:moveTo>
                  <a:cubicBezTo>
                    <a:pt x="137" y="1"/>
                    <a:pt x="132" y="2"/>
                    <a:pt x="126" y="3"/>
                  </a:cubicBezTo>
                  <a:cubicBezTo>
                    <a:pt x="26" y="28"/>
                    <a:pt x="1" y="254"/>
                    <a:pt x="76" y="529"/>
                  </a:cubicBezTo>
                  <a:cubicBezTo>
                    <a:pt x="147" y="789"/>
                    <a:pt x="262" y="983"/>
                    <a:pt x="359" y="983"/>
                  </a:cubicBezTo>
                  <a:cubicBezTo>
                    <a:pt x="365" y="983"/>
                    <a:pt x="371" y="982"/>
                    <a:pt x="377" y="980"/>
                  </a:cubicBezTo>
                  <a:cubicBezTo>
                    <a:pt x="477" y="955"/>
                    <a:pt x="502" y="705"/>
                    <a:pt x="452" y="454"/>
                  </a:cubicBezTo>
                  <a:cubicBezTo>
                    <a:pt x="381" y="194"/>
                    <a:pt x="243" y="1"/>
                    <a:pt x="143"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6"/>
            <p:cNvSpPr/>
            <p:nvPr/>
          </p:nvSpPr>
          <p:spPr>
            <a:xfrm>
              <a:off x="1842250" y="4300750"/>
              <a:ext cx="12550" cy="24550"/>
            </a:xfrm>
            <a:custGeom>
              <a:rect b="b" l="l" r="r" t="t"/>
              <a:pathLst>
                <a:path extrusionOk="0" h="982" w="502">
                  <a:moveTo>
                    <a:pt x="168" y="0"/>
                  </a:moveTo>
                  <a:cubicBezTo>
                    <a:pt x="162" y="0"/>
                    <a:pt x="156" y="1"/>
                    <a:pt x="151" y="2"/>
                  </a:cubicBezTo>
                  <a:cubicBezTo>
                    <a:pt x="50" y="27"/>
                    <a:pt x="0" y="253"/>
                    <a:pt x="75" y="528"/>
                  </a:cubicBezTo>
                  <a:cubicBezTo>
                    <a:pt x="146" y="789"/>
                    <a:pt x="262" y="982"/>
                    <a:pt x="359" y="982"/>
                  </a:cubicBezTo>
                  <a:cubicBezTo>
                    <a:pt x="365" y="982"/>
                    <a:pt x="371" y="981"/>
                    <a:pt x="376" y="980"/>
                  </a:cubicBezTo>
                  <a:cubicBezTo>
                    <a:pt x="477" y="955"/>
                    <a:pt x="502" y="729"/>
                    <a:pt x="451" y="453"/>
                  </a:cubicBezTo>
                  <a:cubicBezTo>
                    <a:pt x="381" y="193"/>
                    <a:pt x="265" y="0"/>
                    <a:pt x="168"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6"/>
            <p:cNvSpPr/>
            <p:nvPr/>
          </p:nvSpPr>
          <p:spPr>
            <a:xfrm>
              <a:off x="1660550" y="4155650"/>
              <a:ext cx="239375" cy="165850"/>
            </a:xfrm>
            <a:custGeom>
              <a:rect b="b" l="l" r="r" t="t"/>
              <a:pathLst>
                <a:path extrusionOk="0" h="6634" w="9575">
                  <a:moveTo>
                    <a:pt x="5880" y="1"/>
                  </a:moveTo>
                  <a:cubicBezTo>
                    <a:pt x="5570" y="1"/>
                    <a:pt x="5205" y="166"/>
                    <a:pt x="4787" y="643"/>
                  </a:cubicBezTo>
                  <a:cubicBezTo>
                    <a:pt x="4768" y="666"/>
                    <a:pt x="4743" y="675"/>
                    <a:pt x="4713" y="675"/>
                  </a:cubicBezTo>
                  <a:cubicBezTo>
                    <a:pt x="4486" y="675"/>
                    <a:pt x="3979" y="90"/>
                    <a:pt x="3464" y="90"/>
                  </a:cubicBezTo>
                  <a:cubicBezTo>
                    <a:pt x="3445" y="90"/>
                    <a:pt x="3427" y="90"/>
                    <a:pt x="3409" y="92"/>
                  </a:cubicBezTo>
                  <a:cubicBezTo>
                    <a:pt x="2807" y="167"/>
                    <a:pt x="2557" y="1245"/>
                    <a:pt x="2381" y="1571"/>
                  </a:cubicBezTo>
                  <a:cubicBezTo>
                    <a:pt x="2256" y="1796"/>
                    <a:pt x="1780" y="1771"/>
                    <a:pt x="1429" y="1846"/>
                  </a:cubicBezTo>
                  <a:cubicBezTo>
                    <a:pt x="1253" y="1896"/>
                    <a:pt x="1128" y="1946"/>
                    <a:pt x="1053" y="2047"/>
                  </a:cubicBezTo>
                  <a:cubicBezTo>
                    <a:pt x="852" y="2373"/>
                    <a:pt x="1003" y="2999"/>
                    <a:pt x="1128" y="3350"/>
                  </a:cubicBezTo>
                  <a:cubicBezTo>
                    <a:pt x="1228" y="3676"/>
                    <a:pt x="1003" y="4002"/>
                    <a:pt x="677" y="4077"/>
                  </a:cubicBezTo>
                  <a:cubicBezTo>
                    <a:pt x="351" y="4152"/>
                    <a:pt x="0" y="4728"/>
                    <a:pt x="201" y="5355"/>
                  </a:cubicBezTo>
                  <a:cubicBezTo>
                    <a:pt x="376" y="6007"/>
                    <a:pt x="902" y="6483"/>
                    <a:pt x="902" y="6483"/>
                  </a:cubicBezTo>
                  <a:cubicBezTo>
                    <a:pt x="927" y="6157"/>
                    <a:pt x="1078" y="5906"/>
                    <a:pt x="1253" y="5906"/>
                  </a:cubicBezTo>
                  <a:cubicBezTo>
                    <a:pt x="1805" y="5906"/>
                    <a:pt x="2030" y="6633"/>
                    <a:pt x="2030" y="6633"/>
                  </a:cubicBezTo>
                  <a:cubicBezTo>
                    <a:pt x="2030" y="6633"/>
                    <a:pt x="1905" y="5430"/>
                    <a:pt x="2030" y="5180"/>
                  </a:cubicBezTo>
                  <a:cubicBezTo>
                    <a:pt x="2130" y="4904"/>
                    <a:pt x="2607" y="4954"/>
                    <a:pt x="2782" y="4854"/>
                  </a:cubicBezTo>
                  <a:cubicBezTo>
                    <a:pt x="2932" y="4754"/>
                    <a:pt x="2657" y="4152"/>
                    <a:pt x="2832" y="4002"/>
                  </a:cubicBezTo>
                  <a:cubicBezTo>
                    <a:pt x="2868" y="3975"/>
                    <a:pt x="2907" y="3964"/>
                    <a:pt x="2948" y="3964"/>
                  </a:cubicBezTo>
                  <a:cubicBezTo>
                    <a:pt x="3123" y="3964"/>
                    <a:pt x="3339" y="4157"/>
                    <a:pt x="3533" y="4157"/>
                  </a:cubicBezTo>
                  <a:cubicBezTo>
                    <a:pt x="3550" y="4157"/>
                    <a:pt x="3567" y="4155"/>
                    <a:pt x="3584" y="4152"/>
                  </a:cubicBezTo>
                  <a:cubicBezTo>
                    <a:pt x="3709" y="4152"/>
                    <a:pt x="3785" y="4002"/>
                    <a:pt x="3860" y="3876"/>
                  </a:cubicBezTo>
                  <a:cubicBezTo>
                    <a:pt x="3910" y="3701"/>
                    <a:pt x="3935" y="3525"/>
                    <a:pt x="3935" y="3525"/>
                  </a:cubicBezTo>
                  <a:cubicBezTo>
                    <a:pt x="3935" y="3525"/>
                    <a:pt x="4086" y="3676"/>
                    <a:pt x="4429" y="3676"/>
                  </a:cubicBezTo>
                  <a:cubicBezTo>
                    <a:pt x="4505" y="3676"/>
                    <a:pt x="4591" y="3669"/>
                    <a:pt x="4687" y="3651"/>
                  </a:cubicBezTo>
                  <a:cubicBezTo>
                    <a:pt x="5188" y="3550"/>
                    <a:pt x="5364" y="3049"/>
                    <a:pt x="5840" y="2723"/>
                  </a:cubicBezTo>
                  <a:cubicBezTo>
                    <a:pt x="6006" y="2612"/>
                    <a:pt x="6176" y="2559"/>
                    <a:pt x="6329" y="2559"/>
                  </a:cubicBezTo>
                  <a:cubicBezTo>
                    <a:pt x="6591" y="2559"/>
                    <a:pt x="6804" y="2714"/>
                    <a:pt x="6867" y="2999"/>
                  </a:cubicBezTo>
                  <a:cubicBezTo>
                    <a:pt x="6968" y="3450"/>
                    <a:pt x="7018" y="3576"/>
                    <a:pt x="7494" y="3751"/>
                  </a:cubicBezTo>
                  <a:cubicBezTo>
                    <a:pt x="7945" y="3901"/>
                    <a:pt x="8045" y="3926"/>
                    <a:pt x="8045" y="4779"/>
                  </a:cubicBezTo>
                  <a:cubicBezTo>
                    <a:pt x="8045" y="4979"/>
                    <a:pt x="8045" y="5180"/>
                    <a:pt x="8070" y="5355"/>
                  </a:cubicBezTo>
                  <a:cubicBezTo>
                    <a:pt x="8149" y="5560"/>
                    <a:pt x="8277" y="5606"/>
                    <a:pt x="8461" y="5606"/>
                  </a:cubicBezTo>
                  <a:cubicBezTo>
                    <a:pt x="8570" y="5606"/>
                    <a:pt x="8698" y="5590"/>
                    <a:pt x="8847" y="5581"/>
                  </a:cubicBezTo>
                  <a:cubicBezTo>
                    <a:pt x="9223" y="5530"/>
                    <a:pt x="9449" y="5079"/>
                    <a:pt x="9524" y="4478"/>
                  </a:cubicBezTo>
                  <a:cubicBezTo>
                    <a:pt x="9574" y="3851"/>
                    <a:pt x="8822" y="3851"/>
                    <a:pt x="8897" y="3450"/>
                  </a:cubicBezTo>
                  <a:cubicBezTo>
                    <a:pt x="9173" y="2247"/>
                    <a:pt x="9248" y="1846"/>
                    <a:pt x="8747" y="1144"/>
                  </a:cubicBezTo>
                  <a:cubicBezTo>
                    <a:pt x="8480" y="776"/>
                    <a:pt x="8116" y="665"/>
                    <a:pt x="7803" y="665"/>
                  </a:cubicBezTo>
                  <a:cubicBezTo>
                    <a:pt x="7499" y="665"/>
                    <a:pt x="7242" y="770"/>
                    <a:pt x="7168" y="844"/>
                  </a:cubicBezTo>
                  <a:cubicBezTo>
                    <a:pt x="7162" y="851"/>
                    <a:pt x="7154" y="855"/>
                    <a:pt x="7145" y="855"/>
                  </a:cubicBezTo>
                  <a:cubicBezTo>
                    <a:pt x="7008" y="855"/>
                    <a:pt x="6584" y="1"/>
                    <a:pt x="5880" y="1"/>
                  </a:cubicBezTo>
                  <a:close/>
                </a:path>
              </a:pathLst>
            </a:custGeom>
            <a:solidFill>
              <a:srgbClr val="F7C5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6"/>
            <p:cNvSpPr/>
            <p:nvPr/>
          </p:nvSpPr>
          <p:spPr>
            <a:xfrm>
              <a:off x="1660550" y="4201800"/>
              <a:ext cx="96500" cy="119700"/>
            </a:xfrm>
            <a:custGeom>
              <a:rect b="b" l="l" r="r" t="t"/>
              <a:pathLst>
                <a:path extrusionOk="0" h="4788" w="3860">
                  <a:moveTo>
                    <a:pt x="1429" y="0"/>
                  </a:moveTo>
                  <a:cubicBezTo>
                    <a:pt x="1253" y="50"/>
                    <a:pt x="1128" y="100"/>
                    <a:pt x="1053" y="201"/>
                  </a:cubicBezTo>
                  <a:cubicBezTo>
                    <a:pt x="852" y="527"/>
                    <a:pt x="1003" y="1153"/>
                    <a:pt x="1128" y="1504"/>
                  </a:cubicBezTo>
                  <a:cubicBezTo>
                    <a:pt x="1228" y="1830"/>
                    <a:pt x="1003" y="2156"/>
                    <a:pt x="677" y="2231"/>
                  </a:cubicBezTo>
                  <a:cubicBezTo>
                    <a:pt x="351" y="2306"/>
                    <a:pt x="0" y="2882"/>
                    <a:pt x="201" y="3509"/>
                  </a:cubicBezTo>
                  <a:cubicBezTo>
                    <a:pt x="376" y="4161"/>
                    <a:pt x="902" y="4637"/>
                    <a:pt x="902" y="4637"/>
                  </a:cubicBezTo>
                  <a:cubicBezTo>
                    <a:pt x="927" y="4311"/>
                    <a:pt x="1078" y="4060"/>
                    <a:pt x="1253" y="4060"/>
                  </a:cubicBezTo>
                  <a:cubicBezTo>
                    <a:pt x="1805" y="4060"/>
                    <a:pt x="2030" y="4787"/>
                    <a:pt x="2030" y="4787"/>
                  </a:cubicBezTo>
                  <a:cubicBezTo>
                    <a:pt x="2030" y="4787"/>
                    <a:pt x="1905" y="3584"/>
                    <a:pt x="2030" y="3334"/>
                  </a:cubicBezTo>
                  <a:cubicBezTo>
                    <a:pt x="2130" y="3058"/>
                    <a:pt x="2607" y="3108"/>
                    <a:pt x="2782" y="3008"/>
                  </a:cubicBezTo>
                  <a:cubicBezTo>
                    <a:pt x="2932" y="2908"/>
                    <a:pt x="2657" y="2306"/>
                    <a:pt x="2832" y="2156"/>
                  </a:cubicBezTo>
                  <a:cubicBezTo>
                    <a:pt x="2868" y="2129"/>
                    <a:pt x="2907" y="2118"/>
                    <a:pt x="2948" y="2118"/>
                  </a:cubicBezTo>
                  <a:cubicBezTo>
                    <a:pt x="3123" y="2118"/>
                    <a:pt x="3339" y="2311"/>
                    <a:pt x="3533" y="2311"/>
                  </a:cubicBezTo>
                  <a:cubicBezTo>
                    <a:pt x="3550" y="2311"/>
                    <a:pt x="3567" y="2309"/>
                    <a:pt x="3584" y="2306"/>
                  </a:cubicBezTo>
                  <a:cubicBezTo>
                    <a:pt x="3709" y="2306"/>
                    <a:pt x="3785" y="2156"/>
                    <a:pt x="3860" y="2030"/>
                  </a:cubicBezTo>
                  <a:cubicBezTo>
                    <a:pt x="3684" y="1805"/>
                    <a:pt x="3459" y="1629"/>
                    <a:pt x="3333" y="1479"/>
                  </a:cubicBezTo>
                  <a:cubicBezTo>
                    <a:pt x="3223" y="1341"/>
                    <a:pt x="3123" y="1281"/>
                    <a:pt x="3010" y="1281"/>
                  </a:cubicBezTo>
                  <a:cubicBezTo>
                    <a:pt x="2816" y="1281"/>
                    <a:pt x="2586" y="1460"/>
                    <a:pt x="2206" y="1730"/>
                  </a:cubicBezTo>
                  <a:cubicBezTo>
                    <a:pt x="2137" y="1777"/>
                    <a:pt x="2068" y="1798"/>
                    <a:pt x="2000" y="1798"/>
                  </a:cubicBezTo>
                  <a:cubicBezTo>
                    <a:pt x="1530" y="1798"/>
                    <a:pt x="1144" y="746"/>
                    <a:pt x="1429" y="0"/>
                  </a:cubicBezTo>
                  <a:close/>
                </a:path>
              </a:pathLst>
            </a:custGeom>
            <a:solidFill>
              <a:srgbClr val="E0A7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6"/>
            <p:cNvSpPr/>
            <p:nvPr/>
          </p:nvSpPr>
          <p:spPr>
            <a:xfrm>
              <a:off x="2238875" y="4306425"/>
              <a:ext cx="3775" cy="25"/>
            </a:xfrm>
            <a:custGeom>
              <a:rect b="b" l="l" r="r" t="t"/>
              <a:pathLst>
                <a:path extrusionOk="0" h="1" w="151">
                  <a:moveTo>
                    <a:pt x="0" y="1"/>
                  </a:moveTo>
                  <a:lnTo>
                    <a:pt x="50" y="1"/>
                  </a:lnTo>
                  <a:lnTo>
                    <a:pt x="0" y="1"/>
                  </a:lnTo>
                  <a:close/>
                  <a:moveTo>
                    <a:pt x="150" y="1"/>
                  </a:moveTo>
                  <a:lnTo>
                    <a:pt x="125" y="1"/>
                  </a:lnTo>
                  <a:lnTo>
                    <a:pt x="150" y="1"/>
                  </a:lnTo>
                  <a:close/>
                  <a:moveTo>
                    <a:pt x="125" y="1"/>
                  </a:moveTo>
                  <a:lnTo>
                    <a:pt x="125" y="1"/>
                  </a:lnTo>
                  <a:lnTo>
                    <a:pt x="125" y="1"/>
                  </a:lnTo>
                  <a:lnTo>
                    <a:pt x="125" y="1"/>
                  </a:lnTo>
                  <a:close/>
                </a:path>
              </a:pathLst>
            </a:custGeom>
            <a:solidFill>
              <a:srgbClr val="4A05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6"/>
            <p:cNvSpPr/>
            <p:nvPr/>
          </p:nvSpPr>
          <p:spPr>
            <a:xfrm>
              <a:off x="2135475" y="4306425"/>
              <a:ext cx="108425" cy="26975"/>
            </a:xfrm>
            <a:custGeom>
              <a:rect b="b" l="l" r="r" t="t"/>
              <a:pathLst>
                <a:path extrusionOk="0" h="1079" w="4337">
                  <a:moveTo>
                    <a:pt x="4136" y="1"/>
                  </a:moveTo>
                  <a:cubicBezTo>
                    <a:pt x="4136" y="51"/>
                    <a:pt x="4136" y="101"/>
                    <a:pt x="4136" y="151"/>
                  </a:cubicBezTo>
                  <a:cubicBezTo>
                    <a:pt x="4211" y="101"/>
                    <a:pt x="4261" y="51"/>
                    <a:pt x="4337" y="1"/>
                  </a:cubicBezTo>
                  <a:close/>
                  <a:moveTo>
                    <a:pt x="3835" y="1"/>
                  </a:moveTo>
                  <a:lnTo>
                    <a:pt x="3835" y="1"/>
                  </a:lnTo>
                  <a:cubicBezTo>
                    <a:pt x="2357" y="26"/>
                    <a:pt x="677" y="126"/>
                    <a:pt x="1" y="151"/>
                  </a:cubicBezTo>
                  <a:cubicBezTo>
                    <a:pt x="76" y="402"/>
                    <a:pt x="176" y="728"/>
                    <a:pt x="327" y="1078"/>
                  </a:cubicBezTo>
                  <a:lnTo>
                    <a:pt x="1103" y="1078"/>
                  </a:lnTo>
                  <a:lnTo>
                    <a:pt x="953" y="452"/>
                  </a:lnTo>
                  <a:cubicBezTo>
                    <a:pt x="1103" y="427"/>
                    <a:pt x="1254" y="402"/>
                    <a:pt x="1379" y="352"/>
                  </a:cubicBezTo>
                  <a:cubicBezTo>
                    <a:pt x="1479" y="552"/>
                    <a:pt x="1630" y="803"/>
                    <a:pt x="1805" y="1028"/>
                  </a:cubicBezTo>
                  <a:cubicBezTo>
                    <a:pt x="2582" y="903"/>
                    <a:pt x="3209" y="677"/>
                    <a:pt x="3660" y="427"/>
                  </a:cubicBezTo>
                  <a:cubicBezTo>
                    <a:pt x="3760" y="276"/>
                    <a:pt x="3810" y="126"/>
                    <a:pt x="3835" y="1"/>
                  </a:cubicBezTo>
                  <a:close/>
                </a:path>
              </a:pathLst>
            </a:custGeom>
            <a:solidFill>
              <a:srgbClr val="A878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6"/>
            <p:cNvSpPr/>
            <p:nvPr/>
          </p:nvSpPr>
          <p:spPr>
            <a:xfrm>
              <a:off x="2159300" y="4315200"/>
              <a:ext cx="21325" cy="18200"/>
            </a:xfrm>
            <a:custGeom>
              <a:rect b="b" l="l" r="r" t="t"/>
              <a:pathLst>
                <a:path extrusionOk="0" h="728" w="853">
                  <a:moveTo>
                    <a:pt x="426" y="1"/>
                  </a:moveTo>
                  <a:cubicBezTo>
                    <a:pt x="301" y="51"/>
                    <a:pt x="150" y="76"/>
                    <a:pt x="0" y="101"/>
                  </a:cubicBezTo>
                  <a:lnTo>
                    <a:pt x="150" y="727"/>
                  </a:lnTo>
                  <a:cubicBezTo>
                    <a:pt x="401" y="727"/>
                    <a:pt x="627" y="702"/>
                    <a:pt x="852" y="677"/>
                  </a:cubicBezTo>
                  <a:cubicBezTo>
                    <a:pt x="677" y="452"/>
                    <a:pt x="526" y="201"/>
                    <a:pt x="426" y="1"/>
                  </a:cubicBezTo>
                  <a:close/>
                </a:path>
              </a:pathLst>
            </a:custGeom>
            <a:solidFill>
              <a:srgbClr val="A43A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6"/>
            <p:cNvSpPr/>
            <p:nvPr/>
          </p:nvSpPr>
          <p:spPr>
            <a:xfrm>
              <a:off x="2226950" y="4306425"/>
              <a:ext cx="11950" cy="10675"/>
            </a:xfrm>
            <a:custGeom>
              <a:rect b="b" l="l" r="r" t="t"/>
              <a:pathLst>
                <a:path extrusionOk="0" h="427" w="478">
                  <a:moveTo>
                    <a:pt x="176" y="1"/>
                  </a:moveTo>
                  <a:cubicBezTo>
                    <a:pt x="151" y="126"/>
                    <a:pt x="101" y="276"/>
                    <a:pt x="1" y="427"/>
                  </a:cubicBezTo>
                  <a:cubicBezTo>
                    <a:pt x="176" y="327"/>
                    <a:pt x="352" y="251"/>
                    <a:pt x="477" y="151"/>
                  </a:cubicBezTo>
                  <a:cubicBezTo>
                    <a:pt x="477" y="101"/>
                    <a:pt x="477" y="51"/>
                    <a:pt x="477" y="1"/>
                  </a:cubicBezTo>
                  <a:close/>
                </a:path>
              </a:pathLst>
            </a:custGeom>
            <a:solidFill>
              <a:srgbClr val="A43A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6"/>
            <p:cNvSpPr/>
            <p:nvPr/>
          </p:nvSpPr>
          <p:spPr>
            <a:xfrm>
              <a:off x="2169950" y="4245025"/>
              <a:ext cx="61425" cy="101525"/>
            </a:xfrm>
            <a:custGeom>
              <a:rect b="b" l="l" r="r" t="t"/>
              <a:pathLst>
                <a:path extrusionOk="0" h="4061" w="2457">
                  <a:moveTo>
                    <a:pt x="2331" y="1"/>
                  </a:moveTo>
                  <a:cubicBezTo>
                    <a:pt x="1955" y="878"/>
                    <a:pt x="927" y="2231"/>
                    <a:pt x="401" y="2607"/>
                  </a:cubicBezTo>
                  <a:cubicBezTo>
                    <a:pt x="351" y="2632"/>
                    <a:pt x="301" y="2657"/>
                    <a:pt x="251" y="2707"/>
                  </a:cubicBezTo>
                  <a:cubicBezTo>
                    <a:pt x="176" y="2732"/>
                    <a:pt x="75" y="2783"/>
                    <a:pt x="0" y="2808"/>
                  </a:cubicBezTo>
                  <a:cubicBezTo>
                    <a:pt x="75" y="2983"/>
                    <a:pt x="201" y="3158"/>
                    <a:pt x="326" y="3334"/>
                  </a:cubicBezTo>
                  <a:cubicBezTo>
                    <a:pt x="577" y="3685"/>
                    <a:pt x="877" y="4011"/>
                    <a:pt x="1153" y="4061"/>
                  </a:cubicBezTo>
                  <a:cubicBezTo>
                    <a:pt x="1203" y="4061"/>
                    <a:pt x="1253" y="4061"/>
                    <a:pt x="1303" y="4036"/>
                  </a:cubicBezTo>
                  <a:cubicBezTo>
                    <a:pt x="1654" y="3885"/>
                    <a:pt x="2206" y="3133"/>
                    <a:pt x="2381" y="2657"/>
                  </a:cubicBezTo>
                  <a:cubicBezTo>
                    <a:pt x="2431" y="2582"/>
                    <a:pt x="2456" y="2507"/>
                    <a:pt x="2456" y="2432"/>
                  </a:cubicBezTo>
                  <a:cubicBezTo>
                    <a:pt x="2456" y="2331"/>
                    <a:pt x="2456" y="2106"/>
                    <a:pt x="2431" y="1830"/>
                  </a:cubicBezTo>
                  <a:cubicBezTo>
                    <a:pt x="2406" y="1279"/>
                    <a:pt x="2356" y="502"/>
                    <a:pt x="2331"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6"/>
            <p:cNvSpPr/>
            <p:nvPr/>
          </p:nvSpPr>
          <p:spPr>
            <a:xfrm>
              <a:off x="2169950" y="4245025"/>
              <a:ext cx="61425" cy="83350"/>
            </a:xfrm>
            <a:custGeom>
              <a:rect b="b" l="l" r="r" t="t"/>
              <a:pathLst>
                <a:path extrusionOk="0" h="3334" w="2457">
                  <a:moveTo>
                    <a:pt x="2331" y="1"/>
                  </a:moveTo>
                  <a:cubicBezTo>
                    <a:pt x="1955" y="878"/>
                    <a:pt x="927" y="2231"/>
                    <a:pt x="401" y="2607"/>
                  </a:cubicBezTo>
                  <a:cubicBezTo>
                    <a:pt x="351" y="2632"/>
                    <a:pt x="301" y="2657"/>
                    <a:pt x="251" y="2707"/>
                  </a:cubicBezTo>
                  <a:cubicBezTo>
                    <a:pt x="176" y="2732"/>
                    <a:pt x="75" y="2783"/>
                    <a:pt x="0" y="2808"/>
                  </a:cubicBezTo>
                  <a:cubicBezTo>
                    <a:pt x="75" y="2983"/>
                    <a:pt x="201" y="3158"/>
                    <a:pt x="326" y="3334"/>
                  </a:cubicBezTo>
                  <a:cubicBezTo>
                    <a:pt x="927" y="3259"/>
                    <a:pt x="1780" y="3058"/>
                    <a:pt x="2381" y="2657"/>
                  </a:cubicBezTo>
                  <a:cubicBezTo>
                    <a:pt x="2431" y="2582"/>
                    <a:pt x="2456" y="2507"/>
                    <a:pt x="2456" y="2432"/>
                  </a:cubicBezTo>
                  <a:cubicBezTo>
                    <a:pt x="2456" y="2331"/>
                    <a:pt x="2456" y="2106"/>
                    <a:pt x="2431" y="1830"/>
                  </a:cubicBezTo>
                  <a:cubicBezTo>
                    <a:pt x="2406" y="1279"/>
                    <a:pt x="2356" y="502"/>
                    <a:pt x="2331"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6"/>
            <p:cNvSpPr/>
            <p:nvPr/>
          </p:nvSpPr>
          <p:spPr>
            <a:xfrm>
              <a:off x="2049650" y="4084125"/>
              <a:ext cx="202325" cy="234075"/>
            </a:xfrm>
            <a:custGeom>
              <a:rect b="b" l="l" r="r" t="t"/>
              <a:pathLst>
                <a:path extrusionOk="0" h="9363" w="8093">
                  <a:moveTo>
                    <a:pt x="3803" y="1"/>
                  </a:moveTo>
                  <a:cubicBezTo>
                    <a:pt x="3380" y="1"/>
                    <a:pt x="2886" y="80"/>
                    <a:pt x="2306" y="271"/>
                  </a:cubicBezTo>
                  <a:cubicBezTo>
                    <a:pt x="0" y="1023"/>
                    <a:pt x="376" y="3680"/>
                    <a:pt x="451" y="4557"/>
                  </a:cubicBezTo>
                  <a:cubicBezTo>
                    <a:pt x="526" y="5434"/>
                    <a:pt x="1454" y="8191"/>
                    <a:pt x="2331" y="8843"/>
                  </a:cubicBezTo>
                  <a:cubicBezTo>
                    <a:pt x="2813" y="9199"/>
                    <a:pt x="3470" y="9362"/>
                    <a:pt x="4054" y="9362"/>
                  </a:cubicBezTo>
                  <a:cubicBezTo>
                    <a:pt x="4168" y="9362"/>
                    <a:pt x="4279" y="9356"/>
                    <a:pt x="4386" y="9344"/>
                  </a:cubicBezTo>
                  <a:cubicBezTo>
                    <a:pt x="4536" y="9319"/>
                    <a:pt x="4662" y="9294"/>
                    <a:pt x="4812" y="9244"/>
                  </a:cubicBezTo>
                  <a:cubicBezTo>
                    <a:pt x="4887" y="9219"/>
                    <a:pt x="4988" y="9168"/>
                    <a:pt x="5063" y="9143"/>
                  </a:cubicBezTo>
                  <a:cubicBezTo>
                    <a:pt x="5113" y="9093"/>
                    <a:pt x="5163" y="9068"/>
                    <a:pt x="5213" y="9043"/>
                  </a:cubicBezTo>
                  <a:cubicBezTo>
                    <a:pt x="5338" y="8943"/>
                    <a:pt x="5514" y="8792"/>
                    <a:pt x="5689" y="8592"/>
                  </a:cubicBezTo>
                  <a:cubicBezTo>
                    <a:pt x="6216" y="8016"/>
                    <a:pt x="6867" y="7113"/>
                    <a:pt x="7143" y="6437"/>
                  </a:cubicBezTo>
                  <a:cubicBezTo>
                    <a:pt x="7218" y="6261"/>
                    <a:pt x="7243" y="6111"/>
                    <a:pt x="7268" y="5985"/>
                  </a:cubicBezTo>
                  <a:cubicBezTo>
                    <a:pt x="7268" y="5985"/>
                    <a:pt x="7920" y="5760"/>
                    <a:pt x="8020" y="4983"/>
                  </a:cubicBezTo>
                  <a:cubicBezTo>
                    <a:pt x="8092" y="4240"/>
                    <a:pt x="8072" y="3222"/>
                    <a:pt x="7610" y="3222"/>
                  </a:cubicBezTo>
                  <a:cubicBezTo>
                    <a:pt x="7589" y="3222"/>
                    <a:pt x="7567" y="3224"/>
                    <a:pt x="7544" y="3229"/>
                  </a:cubicBezTo>
                  <a:cubicBezTo>
                    <a:pt x="7343" y="3279"/>
                    <a:pt x="7243" y="3354"/>
                    <a:pt x="7193" y="3429"/>
                  </a:cubicBezTo>
                  <a:cubicBezTo>
                    <a:pt x="7168" y="3479"/>
                    <a:pt x="7168" y="3554"/>
                    <a:pt x="7143" y="3604"/>
                  </a:cubicBezTo>
                  <a:lnTo>
                    <a:pt x="7168" y="3655"/>
                  </a:lnTo>
                  <a:lnTo>
                    <a:pt x="7143" y="3630"/>
                  </a:lnTo>
                  <a:lnTo>
                    <a:pt x="7143" y="3630"/>
                  </a:lnTo>
                  <a:cubicBezTo>
                    <a:pt x="7093" y="4056"/>
                    <a:pt x="7193" y="4682"/>
                    <a:pt x="7193" y="4682"/>
                  </a:cubicBezTo>
                  <a:cubicBezTo>
                    <a:pt x="7193" y="4682"/>
                    <a:pt x="6968" y="4406"/>
                    <a:pt x="6567" y="4131"/>
                  </a:cubicBezTo>
                  <a:cubicBezTo>
                    <a:pt x="6166" y="3855"/>
                    <a:pt x="6090" y="3479"/>
                    <a:pt x="6140" y="3028"/>
                  </a:cubicBezTo>
                  <a:cubicBezTo>
                    <a:pt x="6191" y="2552"/>
                    <a:pt x="6216" y="1775"/>
                    <a:pt x="6140" y="1399"/>
                  </a:cubicBezTo>
                  <a:lnTo>
                    <a:pt x="6065" y="1274"/>
                  </a:lnTo>
                  <a:cubicBezTo>
                    <a:pt x="5915" y="1073"/>
                    <a:pt x="5739" y="848"/>
                    <a:pt x="5539" y="647"/>
                  </a:cubicBezTo>
                  <a:cubicBezTo>
                    <a:pt x="5145" y="286"/>
                    <a:pt x="4602" y="1"/>
                    <a:pt x="3803"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6"/>
            <p:cNvSpPr/>
            <p:nvPr/>
          </p:nvSpPr>
          <p:spPr>
            <a:xfrm>
              <a:off x="2184350" y="4100300"/>
              <a:ext cx="67625" cy="198625"/>
            </a:xfrm>
            <a:custGeom>
              <a:rect b="b" l="l" r="r" t="t"/>
              <a:pathLst>
                <a:path extrusionOk="0" h="7945" w="2705">
                  <a:moveTo>
                    <a:pt x="151" y="0"/>
                  </a:moveTo>
                  <a:lnTo>
                    <a:pt x="151" y="0"/>
                  </a:lnTo>
                  <a:cubicBezTo>
                    <a:pt x="427" y="1028"/>
                    <a:pt x="502" y="1930"/>
                    <a:pt x="276" y="2607"/>
                  </a:cubicBezTo>
                  <a:cubicBezTo>
                    <a:pt x="1" y="3409"/>
                    <a:pt x="928" y="3659"/>
                    <a:pt x="1003" y="5013"/>
                  </a:cubicBezTo>
                  <a:cubicBezTo>
                    <a:pt x="1053" y="6015"/>
                    <a:pt x="552" y="7318"/>
                    <a:pt x="301" y="7945"/>
                  </a:cubicBezTo>
                  <a:cubicBezTo>
                    <a:pt x="828" y="7369"/>
                    <a:pt x="1479" y="6466"/>
                    <a:pt x="1755" y="5790"/>
                  </a:cubicBezTo>
                  <a:cubicBezTo>
                    <a:pt x="1830" y="5614"/>
                    <a:pt x="1855" y="5464"/>
                    <a:pt x="1880" y="5338"/>
                  </a:cubicBezTo>
                  <a:cubicBezTo>
                    <a:pt x="1880" y="5338"/>
                    <a:pt x="2532" y="5113"/>
                    <a:pt x="2632" y="4336"/>
                  </a:cubicBezTo>
                  <a:cubicBezTo>
                    <a:pt x="2704" y="3593"/>
                    <a:pt x="2684" y="2575"/>
                    <a:pt x="2222" y="2575"/>
                  </a:cubicBezTo>
                  <a:cubicBezTo>
                    <a:pt x="2201" y="2575"/>
                    <a:pt x="2179" y="2577"/>
                    <a:pt x="2156" y="2582"/>
                  </a:cubicBezTo>
                  <a:cubicBezTo>
                    <a:pt x="1955" y="2632"/>
                    <a:pt x="1855" y="2707"/>
                    <a:pt x="1805" y="2782"/>
                  </a:cubicBezTo>
                  <a:cubicBezTo>
                    <a:pt x="1780" y="2832"/>
                    <a:pt x="1780" y="2907"/>
                    <a:pt x="1755" y="2957"/>
                  </a:cubicBezTo>
                  <a:lnTo>
                    <a:pt x="1780" y="3008"/>
                  </a:lnTo>
                  <a:lnTo>
                    <a:pt x="1755" y="2983"/>
                  </a:lnTo>
                  <a:lnTo>
                    <a:pt x="1755" y="2983"/>
                  </a:lnTo>
                  <a:cubicBezTo>
                    <a:pt x="1705" y="3409"/>
                    <a:pt x="1805" y="4035"/>
                    <a:pt x="1805" y="4035"/>
                  </a:cubicBezTo>
                  <a:cubicBezTo>
                    <a:pt x="1805" y="4035"/>
                    <a:pt x="1580" y="3759"/>
                    <a:pt x="1179" y="3484"/>
                  </a:cubicBezTo>
                  <a:cubicBezTo>
                    <a:pt x="778" y="3208"/>
                    <a:pt x="702" y="2832"/>
                    <a:pt x="752" y="2381"/>
                  </a:cubicBezTo>
                  <a:cubicBezTo>
                    <a:pt x="803" y="1905"/>
                    <a:pt x="828" y="1128"/>
                    <a:pt x="752" y="752"/>
                  </a:cubicBezTo>
                  <a:lnTo>
                    <a:pt x="677" y="627"/>
                  </a:lnTo>
                  <a:cubicBezTo>
                    <a:pt x="527" y="426"/>
                    <a:pt x="351" y="201"/>
                    <a:pt x="151"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6"/>
            <p:cNvSpPr/>
            <p:nvPr/>
          </p:nvSpPr>
          <p:spPr>
            <a:xfrm>
              <a:off x="2228850" y="4176100"/>
              <a:ext cx="25" cy="25"/>
            </a:xfrm>
            <a:custGeom>
              <a:rect b="b" l="l" r="r" t="t"/>
              <a:pathLst>
                <a:path extrusionOk="0" h="1" w="1">
                  <a:moveTo>
                    <a:pt x="0" y="1"/>
                  </a:moveTo>
                  <a:lnTo>
                    <a:pt x="0" y="1"/>
                  </a:lnTo>
                  <a:lnTo>
                    <a:pt x="0" y="1"/>
                  </a:ln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6"/>
            <p:cNvSpPr/>
            <p:nvPr/>
          </p:nvSpPr>
          <p:spPr>
            <a:xfrm>
              <a:off x="2228200" y="4169850"/>
              <a:ext cx="1300" cy="4400"/>
            </a:xfrm>
            <a:custGeom>
              <a:rect b="b" l="l" r="r" t="t"/>
              <a:pathLst>
                <a:path extrusionOk="0" h="176" w="52">
                  <a:moveTo>
                    <a:pt x="51" y="0"/>
                  </a:moveTo>
                  <a:cubicBezTo>
                    <a:pt x="1" y="75"/>
                    <a:pt x="1" y="125"/>
                    <a:pt x="1" y="175"/>
                  </a:cubicBezTo>
                  <a:cubicBezTo>
                    <a:pt x="26" y="125"/>
                    <a:pt x="26" y="50"/>
                    <a:pt x="51" y="0"/>
                  </a:cubicBezTo>
                  <a:close/>
                </a:path>
              </a:pathLst>
            </a:custGeom>
            <a:solidFill>
              <a:srgbClr val="8715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6"/>
            <p:cNvSpPr/>
            <p:nvPr/>
          </p:nvSpPr>
          <p:spPr>
            <a:xfrm>
              <a:off x="2201900" y="4119075"/>
              <a:ext cx="27600" cy="82125"/>
            </a:xfrm>
            <a:custGeom>
              <a:rect b="b" l="l" r="r" t="t"/>
              <a:pathLst>
                <a:path extrusionOk="0" h="3285" w="1104">
                  <a:moveTo>
                    <a:pt x="50" y="1"/>
                  </a:moveTo>
                  <a:lnTo>
                    <a:pt x="50" y="1"/>
                  </a:lnTo>
                  <a:cubicBezTo>
                    <a:pt x="126" y="377"/>
                    <a:pt x="101" y="1154"/>
                    <a:pt x="50" y="1630"/>
                  </a:cubicBezTo>
                  <a:cubicBezTo>
                    <a:pt x="0" y="2081"/>
                    <a:pt x="76" y="2457"/>
                    <a:pt x="477" y="2733"/>
                  </a:cubicBezTo>
                  <a:cubicBezTo>
                    <a:pt x="878" y="3008"/>
                    <a:pt x="1103" y="3284"/>
                    <a:pt x="1103" y="3284"/>
                  </a:cubicBezTo>
                  <a:cubicBezTo>
                    <a:pt x="1103" y="3284"/>
                    <a:pt x="1003" y="2658"/>
                    <a:pt x="1053" y="2232"/>
                  </a:cubicBezTo>
                  <a:lnTo>
                    <a:pt x="1053" y="2206"/>
                  </a:lnTo>
                  <a:cubicBezTo>
                    <a:pt x="1053" y="2156"/>
                    <a:pt x="1053" y="2106"/>
                    <a:pt x="1103" y="2031"/>
                  </a:cubicBezTo>
                  <a:cubicBezTo>
                    <a:pt x="1103" y="2031"/>
                    <a:pt x="1053" y="1354"/>
                    <a:pt x="727" y="878"/>
                  </a:cubicBezTo>
                  <a:cubicBezTo>
                    <a:pt x="426" y="427"/>
                    <a:pt x="51" y="1"/>
                    <a:pt x="50"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6"/>
            <p:cNvSpPr/>
            <p:nvPr/>
          </p:nvSpPr>
          <p:spPr>
            <a:xfrm>
              <a:off x="2137975" y="4162125"/>
              <a:ext cx="50150" cy="21350"/>
            </a:xfrm>
            <a:custGeom>
              <a:rect b="b" l="l" r="r" t="t"/>
              <a:pathLst>
                <a:path extrusionOk="0" h="854" w="2006">
                  <a:moveTo>
                    <a:pt x="1483" y="1"/>
                  </a:moveTo>
                  <a:cubicBezTo>
                    <a:pt x="1348" y="1"/>
                    <a:pt x="1181" y="18"/>
                    <a:pt x="978" y="58"/>
                  </a:cubicBezTo>
                  <a:cubicBezTo>
                    <a:pt x="227" y="234"/>
                    <a:pt x="1" y="685"/>
                    <a:pt x="51" y="835"/>
                  </a:cubicBezTo>
                  <a:cubicBezTo>
                    <a:pt x="55" y="848"/>
                    <a:pt x="65" y="853"/>
                    <a:pt x="81" y="853"/>
                  </a:cubicBezTo>
                  <a:cubicBezTo>
                    <a:pt x="160" y="853"/>
                    <a:pt x="397" y="710"/>
                    <a:pt x="878" y="585"/>
                  </a:cubicBezTo>
                  <a:cubicBezTo>
                    <a:pt x="1329" y="484"/>
                    <a:pt x="2006" y="484"/>
                    <a:pt x="1981" y="234"/>
                  </a:cubicBezTo>
                  <a:cubicBezTo>
                    <a:pt x="1981" y="124"/>
                    <a:pt x="1847" y="1"/>
                    <a:pt x="1483"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6"/>
            <p:cNvSpPr/>
            <p:nvPr/>
          </p:nvSpPr>
          <p:spPr>
            <a:xfrm>
              <a:off x="2060300" y="4184550"/>
              <a:ext cx="45425" cy="19575"/>
            </a:xfrm>
            <a:custGeom>
              <a:rect b="b" l="l" r="r" t="t"/>
              <a:pathLst>
                <a:path extrusionOk="0" h="783" w="1817">
                  <a:moveTo>
                    <a:pt x="1234" y="0"/>
                  </a:moveTo>
                  <a:cubicBezTo>
                    <a:pt x="1112" y="0"/>
                    <a:pt x="974" y="19"/>
                    <a:pt x="827" y="64"/>
                  </a:cubicBezTo>
                  <a:cubicBezTo>
                    <a:pt x="451" y="164"/>
                    <a:pt x="0" y="440"/>
                    <a:pt x="50" y="665"/>
                  </a:cubicBezTo>
                  <a:cubicBezTo>
                    <a:pt x="59" y="747"/>
                    <a:pt x="118" y="783"/>
                    <a:pt x="210" y="783"/>
                  </a:cubicBezTo>
                  <a:cubicBezTo>
                    <a:pt x="371" y="783"/>
                    <a:pt x="631" y="674"/>
                    <a:pt x="902" y="515"/>
                  </a:cubicBezTo>
                  <a:cubicBezTo>
                    <a:pt x="1328" y="289"/>
                    <a:pt x="1780" y="289"/>
                    <a:pt x="1780" y="289"/>
                  </a:cubicBezTo>
                  <a:cubicBezTo>
                    <a:pt x="1817" y="159"/>
                    <a:pt x="1590" y="0"/>
                    <a:pt x="1234"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6"/>
            <p:cNvSpPr/>
            <p:nvPr/>
          </p:nvSpPr>
          <p:spPr>
            <a:xfrm>
              <a:off x="2071575" y="4145400"/>
              <a:ext cx="68325" cy="20700"/>
            </a:xfrm>
            <a:custGeom>
              <a:rect b="b" l="l" r="r" t="t"/>
              <a:pathLst>
                <a:path extrusionOk="0" h="828" w="2733">
                  <a:moveTo>
                    <a:pt x="2682" y="1"/>
                  </a:moveTo>
                  <a:cubicBezTo>
                    <a:pt x="2658" y="25"/>
                    <a:pt x="2026" y="353"/>
                    <a:pt x="1396" y="353"/>
                  </a:cubicBezTo>
                  <a:cubicBezTo>
                    <a:pt x="1374" y="353"/>
                    <a:pt x="1351" y="352"/>
                    <a:pt x="1329" y="351"/>
                  </a:cubicBezTo>
                  <a:cubicBezTo>
                    <a:pt x="652" y="351"/>
                    <a:pt x="276" y="577"/>
                    <a:pt x="0" y="752"/>
                  </a:cubicBezTo>
                  <a:lnTo>
                    <a:pt x="50" y="828"/>
                  </a:lnTo>
                  <a:cubicBezTo>
                    <a:pt x="326" y="652"/>
                    <a:pt x="677" y="452"/>
                    <a:pt x="1329" y="452"/>
                  </a:cubicBezTo>
                  <a:cubicBezTo>
                    <a:pt x="1350" y="453"/>
                    <a:pt x="1372" y="453"/>
                    <a:pt x="1394" y="453"/>
                  </a:cubicBezTo>
                  <a:cubicBezTo>
                    <a:pt x="2048" y="453"/>
                    <a:pt x="2683" y="101"/>
                    <a:pt x="2707" y="101"/>
                  </a:cubicBezTo>
                  <a:lnTo>
                    <a:pt x="2732" y="26"/>
                  </a:lnTo>
                  <a:lnTo>
                    <a:pt x="2682"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6"/>
            <p:cNvSpPr/>
            <p:nvPr/>
          </p:nvSpPr>
          <p:spPr>
            <a:xfrm>
              <a:off x="2106650" y="4199925"/>
              <a:ext cx="30100" cy="62675"/>
            </a:xfrm>
            <a:custGeom>
              <a:rect b="b" l="l" r="r" t="t"/>
              <a:pathLst>
                <a:path extrusionOk="0" h="2507" w="1204">
                  <a:moveTo>
                    <a:pt x="51" y="0"/>
                  </a:moveTo>
                  <a:lnTo>
                    <a:pt x="1" y="50"/>
                  </a:lnTo>
                  <a:lnTo>
                    <a:pt x="1" y="2456"/>
                  </a:lnTo>
                  <a:lnTo>
                    <a:pt x="26" y="2506"/>
                  </a:lnTo>
                  <a:lnTo>
                    <a:pt x="76" y="2506"/>
                  </a:lnTo>
                  <a:cubicBezTo>
                    <a:pt x="126" y="2481"/>
                    <a:pt x="953" y="1955"/>
                    <a:pt x="1204" y="1579"/>
                  </a:cubicBezTo>
                  <a:lnTo>
                    <a:pt x="1179" y="1504"/>
                  </a:lnTo>
                  <a:lnTo>
                    <a:pt x="1129" y="1529"/>
                  </a:lnTo>
                  <a:cubicBezTo>
                    <a:pt x="928" y="1830"/>
                    <a:pt x="327" y="2231"/>
                    <a:pt x="101" y="2381"/>
                  </a:cubicBezTo>
                  <a:lnTo>
                    <a:pt x="101" y="50"/>
                  </a:lnTo>
                  <a:lnTo>
                    <a:pt x="5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6"/>
            <p:cNvSpPr/>
            <p:nvPr/>
          </p:nvSpPr>
          <p:spPr>
            <a:xfrm>
              <a:off x="2230100" y="4177975"/>
              <a:ext cx="10675" cy="32625"/>
            </a:xfrm>
            <a:custGeom>
              <a:rect b="b" l="l" r="r" t="t"/>
              <a:pathLst>
                <a:path extrusionOk="0" h="1305" w="427">
                  <a:moveTo>
                    <a:pt x="426" y="1"/>
                  </a:moveTo>
                  <a:lnTo>
                    <a:pt x="351" y="26"/>
                  </a:lnTo>
                  <a:cubicBezTo>
                    <a:pt x="351" y="26"/>
                    <a:pt x="0" y="552"/>
                    <a:pt x="50" y="1254"/>
                  </a:cubicBezTo>
                  <a:lnTo>
                    <a:pt x="100" y="1304"/>
                  </a:lnTo>
                  <a:lnTo>
                    <a:pt x="151" y="1254"/>
                  </a:lnTo>
                  <a:cubicBezTo>
                    <a:pt x="100" y="577"/>
                    <a:pt x="426" y="76"/>
                    <a:pt x="426" y="76"/>
                  </a:cubicBezTo>
                  <a:lnTo>
                    <a:pt x="42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6"/>
            <p:cNvSpPr/>
            <p:nvPr/>
          </p:nvSpPr>
          <p:spPr>
            <a:xfrm>
              <a:off x="2231350" y="4188000"/>
              <a:ext cx="12550" cy="16325"/>
            </a:xfrm>
            <a:custGeom>
              <a:rect b="b" l="l" r="r" t="t"/>
              <a:pathLst>
                <a:path extrusionOk="0" h="653" w="502">
                  <a:moveTo>
                    <a:pt x="226" y="1"/>
                  </a:moveTo>
                  <a:lnTo>
                    <a:pt x="151" y="26"/>
                  </a:lnTo>
                  <a:lnTo>
                    <a:pt x="176" y="101"/>
                  </a:lnTo>
                  <a:cubicBezTo>
                    <a:pt x="176" y="101"/>
                    <a:pt x="401" y="226"/>
                    <a:pt x="301" y="402"/>
                  </a:cubicBezTo>
                  <a:cubicBezTo>
                    <a:pt x="223" y="538"/>
                    <a:pt x="115" y="553"/>
                    <a:pt x="71" y="553"/>
                  </a:cubicBezTo>
                  <a:cubicBezTo>
                    <a:pt x="58" y="553"/>
                    <a:pt x="50" y="552"/>
                    <a:pt x="50" y="552"/>
                  </a:cubicBezTo>
                  <a:lnTo>
                    <a:pt x="0" y="577"/>
                  </a:lnTo>
                  <a:lnTo>
                    <a:pt x="25" y="652"/>
                  </a:lnTo>
                  <a:lnTo>
                    <a:pt x="75" y="652"/>
                  </a:lnTo>
                  <a:cubicBezTo>
                    <a:pt x="151" y="652"/>
                    <a:pt x="276" y="627"/>
                    <a:pt x="376" y="452"/>
                  </a:cubicBezTo>
                  <a:cubicBezTo>
                    <a:pt x="502" y="251"/>
                    <a:pt x="326" y="76"/>
                    <a:pt x="226"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6"/>
            <p:cNvSpPr/>
            <p:nvPr/>
          </p:nvSpPr>
          <p:spPr>
            <a:xfrm>
              <a:off x="2128600" y="4188000"/>
              <a:ext cx="53900" cy="47650"/>
            </a:xfrm>
            <a:custGeom>
              <a:rect b="b" l="l" r="r" t="t"/>
              <a:pathLst>
                <a:path extrusionOk="0" h="1906" w="2156">
                  <a:moveTo>
                    <a:pt x="1679" y="101"/>
                  </a:moveTo>
                  <a:lnTo>
                    <a:pt x="2030" y="1229"/>
                  </a:lnTo>
                  <a:cubicBezTo>
                    <a:pt x="952" y="1605"/>
                    <a:pt x="576" y="1755"/>
                    <a:pt x="451" y="1805"/>
                  </a:cubicBezTo>
                  <a:cubicBezTo>
                    <a:pt x="376" y="1605"/>
                    <a:pt x="175" y="903"/>
                    <a:pt x="100" y="678"/>
                  </a:cubicBezTo>
                  <a:lnTo>
                    <a:pt x="1679" y="101"/>
                  </a:lnTo>
                  <a:close/>
                  <a:moveTo>
                    <a:pt x="1704" y="1"/>
                  </a:moveTo>
                  <a:lnTo>
                    <a:pt x="25" y="602"/>
                  </a:lnTo>
                  <a:lnTo>
                    <a:pt x="0" y="652"/>
                  </a:lnTo>
                  <a:cubicBezTo>
                    <a:pt x="150" y="1129"/>
                    <a:pt x="351" y="1830"/>
                    <a:pt x="376" y="1881"/>
                  </a:cubicBezTo>
                  <a:lnTo>
                    <a:pt x="401" y="1906"/>
                  </a:lnTo>
                  <a:lnTo>
                    <a:pt x="451" y="1906"/>
                  </a:lnTo>
                  <a:cubicBezTo>
                    <a:pt x="526" y="1855"/>
                    <a:pt x="1479" y="1530"/>
                    <a:pt x="2105" y="1304"/>
                  </a:cubicBezTo>
                  <a:lnTo>
                    <a:pt x="2155" y="1254"/>
                  </a:lnTo>
                  <a:lnTo>
                    <a:pt x="1779" y="26"/>
                  </a:lnTo>
                  <a:lnTo>
                    <a:pt x="1754"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6"/>
            <p:cNvSpPr/>
            <p:nvPr/>
          </p:nvSpPr>
          <p:spPr>
            <a:xfrm>
              <a:off x="2064675" y="4206800"/>
              <a:ext cx="44525" cy="48275"/>
            </a:xfrm>
            <a:custGeom>
              <a:rect b="b" l="l" r="r" t="t"/>
              <a:pathLst>
                <a:path extrusionOk="0" h="1931" w="1781">
                  <a:moveTo>
                    <a:pt x="1680" y="101"/>
                  </a:moveTo>
                  <a:lnTo>
                    <a:pt x="1680" y="1404"/>
                  </a:lnTo>
                  <a:lnTo>
                    <a:pt x="477" y="1805"/>
                  </a:lnTo>
                  <a:lnTo>
                    <a:pt x="101" y="602"/>
                  </a:lnTo>
                  <a:lnTo>
                    <a:pt x="1680" y="101"/>
                  </a:lnTo>
                  <a:close/>
                  <a:moveTo>
                    <a:pt x="1730" y="1"/>
                  </a:moveTo>
                  <a:lnTo>
                    <a:pt x="26" y="527"/>
                  </a:lnTo>
                  <a:lnTo>
                    <a:pt x="1" y="552"/>
                  </a:lnTo>
                  <a:lnTo>
                    <a:pt x="1" y="577"/>
                  </a:lnTo>
                  <a:lnTo>
                    <a:pt x="402" y="1880"/>
                  </a:lnTo>
                  <a:lnTo>
                    <a:pt x="427" y="1906"/>
                  </a:lnTo>
                  <a:lnTo>
                    <a:pt x="452" y="1931"/>
                  </a:lnTo>
                  <a:lnTo>
                    <a:pt x="477" y="1931"/>
                  </a:lnTo>
                  <a:lnTo>
                    <a:pt x="1755" y="1479"/>
                  </a:lnTo>
                  <a:lnTo>
                    <a:pt x="1780" y="1429"/>
                  </a:lnTo>
                  <a:lnTo>
                    <a:pt x="1780" y="51"/>
                  </a:lnTo>
                  <a:lnTo>
                    <a:pt x="1755"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6"/>
            <p:cNvSpPr/>
            <p:nvPr/>
          </p:nvSpPr>
          <p:spPr>
            <a:xfrm>
              <a:off x="2106650" y="4203050"/>
              <a:ext cx="24475" cy="6275"/>
            </a:xfrm>
            <a:custGeom>
              <a:rect b="b" l="l" r="r" t="t"/>
              <a:pathLst>
                <a:path extrusionOk="0" h="251" w="979">
                  <a:moveTo>
                    <a:pt x="928" y="0"/>
                  </a:moveTo>
                  <a:lnTo>
                    <a:pt x="51" y="151"/>
                  </a:lnTo>
                  <a:lnTo>
                    <a:pt x="1" y="201"/>
                  </a:lnTo>
                  <a:lnTo>
                    <a:pt x="51" y="251"/>
                  </a:lnTo>
                  <a:lnTo>
                    <a:pt x="76" y="251"/>
                  </a:lnTo>
                  <a:lnTo>
                    <a:pt x="928" y="101"/>
                  </a:lnTo>
                  <a:lnTo>
                    <a:pt x="978" y="25"/>
                  </a:lnTo>
                  <a:lnTo>
                    <a:pt x="928"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6"/>
            <p:cNvSpPr/>
            <p:nvPr/>
          </p:nvSpPr>
          <p:spPr>
            <a:xfrm>
              <a:off x="2172450" y="4179225"/>
              <a:ext cx="57050" cy="18200"/>
            </a:xfrm>
            <a:custGeom>
              <a:rect b="b" l="l" r="r" t="t"/>
              <a:pathLst>
                <a:path extrusionOk="0" h="728" w="2282">
                  <a:moveTo>
                    <a:pt x="2206" y="1"/>
                  </a:moveTo>
                  <a:lnTo>
                    <a:pt x="51" y="628"/>
                  </a:lnTo>
                  <a:lnTo>
                    <a:pt x="0" y="678"/>
                  </a:lnTo>
                  <a:lnTo>
                    <a:pt x="51" y="728"/>
                  </a:lnTo>
                  <a:lnTo>
                    <a:pt x="76" y="728"/>
                  </a:lnTo>
                  <a:lnTo>
                    <a:pt x="2231" y="101"/>
                  </a:lnTo>
                  <a:lnTo>
                    <a:pt x="2281" y="26"/>
                  </a:lnTo>
                  <a:lnTo>
                    <a:pt x="220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6"/>
            <p:cNvSpPr/>
            <p:nvPr/>
          </p:nvSpPr>
          <p:spPr>
            <a:xfrm>
              <a:off x="2128600" y="4255050"/>
              <a:ext cx="52025" cy="31975"/>
            </a:xfrm>
            <a:custGeom>
              <a:rect b="b" l="l" r="r" t="t"/>
              <a:pathLst>
                <a:path extrusionOk="0" h="1279" w="2081">
                  <a:moveTo>
                    <a:pt x="1930" y="1"/>
                  </a:moveTo>
                  <a:lnTo>
                    <a:pt x="25" y="928"/>
                  </a:lnTo>
                  <a:lnTo>
                    <a:pt x="0" y="953"/>
                  </a:lnTo>
                  <a:lnTo>
                    <a:pt x="25" y="1003"/>
                  </a:lnTo>
                  <a:cubicBezTo>
                    <a:pt x="25" y="1003"/>
                    <a:pt x="326" y="1279"/>
                    <a:pt x="752" y="1279"/>
                  </a:cubicBezTo>
                  <a:cubicBezTo>
                    <a:pt x="952" y="1279"/>
                    <a:pt x="1153" y="1229"/>
                    <a:pt x="1328" y="1103"/>
                  </a:cubicBezTo>
                  <a:cubicBezTo>
                    <a:pt x="2080" y="702"/>
                    <a:pt x="2005" y="51"/>
                    <a:pt x="2005" y="2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6"/>
            <p:cNvSpPr/>
            <p:nvPr/>
          </p:nvSpPr>
          <p:spPr>
            <a:xfrm>
              <a:off x="2087850" y="4203050"/>
              <a:ext cx="10050" cy="30150"/>
            </a:xfrm>
            <a:custGeom>
              <a:rect b="b" l="l" r="r" t="t"/>
              <a:pathLst>
                <a:path extrusionOk="0" h="1206" w="402">
                  <a:moveTo>
                    <a:pt x="101" y="0"/>
                  </a:moveTo>
                  <a:cubicBezTo>
                    <a:pt x="26" y="25"/>
                    <a:pt x="1" y="301"/>
                    <a:pt x="51" y="627"/>
                  </a:cubicBezTo>
                  <a:cubicBezTo>
                    <a:pt x="99" y="962"/>
                    <a:pt x="215" y="1205"/>
                    <a:pt x="291" y="1205"/>
                  </a:cubicBezTo>
                  <a:cubicBezTo>
                    <a:pt x="295" y="1205"/>
                    <a:pt x="298" y="1205"/>
                    <a:pt x="302" y="1203"/>
                  </a:cubicBezTo>
                  <a:cubicBezTo>
                    <a:pt x="377" y="1203"/>
                    <a:pt x="402" y="928"/>
                    <a:pt x="352" y="577"/>
                  </a:cubicBezTo>
                  <a:cubicBezTo>
                    <a:pt x="302" y="251"/>
                    <a:pt x="201" y="0"/>
                    <a:pt x="101"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6"/>
            <p:cNvSpPr/>
            <p:nvPr/>
          </p:nvSpPr>
          <p:spPr>
            <a:xfrm>
              <a:off x="2139875" y="4191100"/>
              <a:ext cx="10050" cy="30150"/>
            </a:xfrm>
            <a:custGeom>
              <a:rect b="b" l="l" r="r" t="t"/>
              <a:pathLst>
                <a:path extrusionOk="0" h="1206" w="402">
                  <a:moveTo>
                    <a:pt x="136" y="0"/>
                  </a:moveTo>
                  <a:cubicBezTo>
                    <a:pt x="132" y="0"/>
                    <a:pt x="129" y="1"/>
                    <a:pt x="125" y="2"/>
                  </a:cubicBezTo>
                  <a:cubicBezTo>
                    <a:pt x="25" y="2"/>
                    <a:pt x="0" y="278"/>
                    <a:pt x="50" y="629"/>
                  </a:cubicBezTo>
                  <a:cubicBezTo>
                    <a:pt x="100" y="955"/>
                    <a:pt x="226" y="1205"/>
                    <a:pt x="301" y="1205"/>
                  </a:cubicBezTo>
                  <a:cubicBezTo>
                    <a:pt x="376" y="1180"/>
                    <a:pt x="401" y="904"/>
                    <a:pt x="351" y="579"/>
                  </a:cubicBezTo>
                  <a:cubicBezTo>
                    <a:pt x="303" y="244"/>
                    <a:pt x="210" y="0"/>
                    <a:pt x="136"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6"/>
            <p:cNvSpPr/>
            <p:nvPr/>
          </p:nvSpPr>
          <p:spPr>
            <a:xfrm>
              <a:off x="2204400" y="4154175"/>
              <a:ext cx="14450" cy="22575"/>
            </a:xfrm>
            <a:custGeom>
              <a:rect b="b" l="l" r="r" t="t"/>
              <a:pathLst>
                <a:path extrusionOk="0" h="903" w="578">
                  <a:moveTo>
                    <a:pt x="1" y="0"/>
                  </a:moveTo>
                  <a:lnTo>
                    <a:pt x="1" y="76"/>
                  </a:lnTo>
                  <a:cubicBezTo>
                    <a:pt x="276" y="326"/>
                    <a:pt x="477" y="853"/>
                    <a:pt x="477" y="853"/>
                  </a:cubicBezTo>
                  <a:lnTo>
                    <a:pt x="527" y="903"/>
                  </a:lnTo>
                  <a:lnTo>
                    <a:pt x="552" y="878"/>
                  </a:lnTo>
                  <a:lnTo>
                    <a:pt x="577" y="828"/>
                  </a:lnTo>
                  <a:cubicBezTo>
                    <a:pt x="577" y="802"/>
                    <a:pt x="351" y="276"/>
                    <a:pt x="76" y="0"/>
                  </a:cubicBezTo>
                  <a:close/>
                </a:path>
              </a:pathLst>
            </a:custGeom>
            <a:solidFill>
              <a:srgbClr val="5B4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6"/>
            <p:cNvSpPr/>
            <p:nvPr/>
          </p:nvSpPr>
          <p:spPr>
            <a:xfrm>
              <a:off x="2200025" y="4134125"/>
              <a:ext cx="18825" cy="26975"/>
            </a:xfrm>
            <a:custGeom>
              <a:rect b="b" l="l" r="r" t="t"/>
              <a:pathLst>
                <a:path extrusionOk="0" h="1079" w="753">
                  <a:moveTo>
                    <a:pt x="0" y="0"/>
                  </a:moveTo>
                  <a:lnTo>
                    <a:pt x="0" y="76"/>
                  </a:lnTo>
                  <a:cubicBezTo>
                    <a:pt x="251" y="226"/>
                    <a:pt x="627" y="953"/>
                    <a:pt x="652" y="1053"/>
                  </a:cubicBezTo>
                  <a:lnTo>
                    <a:pt x="702" y="1078"/>
                  </a:lnTo>
                  <a:lnTo>
                    <a:pt x="727" y="1078"/>
                  </a:lnTo>
                  <a:lnTo>
                    <a:pt x="752" y="1003"/>
                  </a:lnTo>
                  <a:cubicBezTo>
                    <a:pt x="702" y="928"/>
                    <a:pt x="326" y="176"/>
                    <a:pt x="50" y="0"/>
                  </a:cubicBezTo>
                  <a:close/>
                </a:path>
              </a:pathLst>
            </a:custGeom>
            <a:solidFill>
              <a:srgbClr val="5B43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6"/>
            <p:cNvSpPr/>
            <p:nvPr/>
          </p:nvSpPr>
          <p:spPr>
            <a:xfrm>
              <a:off x="2045250" y="4547675"/>
              <a:ext cx="85875" cy="84700"/>
            </a:xfrm>
            <a:custGeom>
              <a:rect b="b" l="l" r="r" t="t"/>
              <a:pathLst>
                <a:path extrusionOk="0" h="3388" w="3435">
                  <a:moveTo>
                    <a:pt x="1753" y="1"/>
                  </a:moveTo>
                  <a:cubicBezTo>
                    <a:pt x="1649" y="1"/>
                    <a:pt x="1541" y="9"/>
                    <a:pt x="1429" y="25"/>
                  </a:cubicBezTo>
                  <a:cubicBezTo>
                    <a:pt x="753" y="125"/>
                    <a:pt x="1" y="1754"/>
                    <a:pt x="101" y="2055"/>
                  </a:cubicBezTo>
                  <a:cubicBezTo>
                    <a:pt x="113" y="2089"/>
                    <a:pt x="138" y="2103"/>
                    <a:pt x="172" y="2103"/>
                  </a:cubicBezTo>
                  <a:cubicBezTo>
                    <a:pt x="407" y="2103"/>
                    <a:pt x="1086" y="1421"/>
                    <a:pt x="1234" y="1421"/>
                  </a:cubicBezTo>
                  <a:cubicBezTo>
                    <a:pt x="1242" y="1421"/>
                    <a:pt x="1249" y="1424"/>
                    <a:pt x="1254" y="1428"/>
                  </a:cubicBezTo>
                  <a:cubicBezTo>
                    <a:pt x="1327" y="1526"/>
                    <a:pt x="1472" y="3362"/>
                    <a:pt x="1781" y="3362"/>
                  </a:cubicBezTo>
                  <a:cubicBezTo>
                    <a:pt x="1789" y="3362"/>
                    <a:pt x="1797" y="3361"/>
                    <a:pt x="1805" y="3358"/>
                  </a:cubicBezTo>
                  <a:cubicBezTo>
                    <a:pt x="1880" y="3308"/>
                    <a:pt x="1956" y="3208"/>
                    <a:pt x="2006" y="3058"/>
                  </a:cubicBezTo>
                  <a:cubicBezTo>
                    <a:pt x="2081" y="2782"/>
                    <a:pt x="2081" y="2406"/>
                    <a:pt x="2081" y="2256"/>
                  </a:cubicBezTo>
                  <a:cubicBezTo>
                    <a:pt x="2081" y="2356"/>
                    <a:pt x="2106" y="2531"/>
                    <a:pt x="2131" y="2732"/>
                  </a:cubicBezTo>
                  <a:cubicBezTo>
                    <a:pt x="2131" y="2882"/>
                    <a:pt x="2156" y="3032"/>
                    <a:pt x="2181" y="3158"/>
                  </a:cubicBezTo>
                  <a:cubicBezTo>
                    <a:pt x="2226" y="3293"/>
                    <a:pt x="2271" y="3387"/>
                    <a:pt x="2334" y="3387"/>
                  </a:cubicBezTo>
                  <a:cubicBezTo>
                    <a:pt x="2341" y="3387"/>
                    <a:pt x="2349" y="3386"/>
                    <a:pt x="2357" y="3383"/>
                  </a:cubicBezTo>
                  <a:cubicBezTo>
                    <a:pt x="2532" y="3333"/>
                    <a:pt x="2682" y="2631"/>
                    <a:pt x="2732" y="2431"/>
                  </a:cubicBezTo>
                  <a:lnTo>
                    <a:pt x="2732" y="2381"/>
                  </a:lnTo>
                  <a:lnTo>
                    <a:pt x="2732" y="2356"/>
                  </a:lnTo>
                  <a:cubicBezTo>
                    <a:pt x="2732" y="2381"/>
                    <a:pt x="2732" y="2682"/>
                    <a:pt x="2808" y="2882"/>
                  </a:cubicBezTo>
                  <a:cubicBezTo>
                    <a:pt x="2850" y="3009"/>
                    <a:pt x="2911" y="3119"/>
                    <a:pt x="3004" y="3119"/>
                  </a:cubicBezTo>
                  <a:cubicBezTo>
                    <a:pt x="3021" y="3119"/>
                    <a:pt x="3039" y="3115"/>
                    <a:pt x="3058" y="3108"/>
                  </a:cubicBezTo>
                  <a:cubicBezTo>
                    <a:pt x="3359" y="3032"/>
                    <a:pt x="3434" y="1704"/>
                    <a:pt x="3134" y="977"/>
                  </a:cubicBezTo>
                  <a:cubicBezTo>
                    <a:pt x="3134" y="902"/>
                    <a:pt x="3083" y="852"/>
                    <a:pt x="3058" y="802"/>
                  </a:cubicBezTo>
                  <a:cubicBezTo>
                    <a:pt x="2742" y="233"/>
                    <a:pt x="2302" y="1"/>
                    <a:pt x="1753"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6"/>
            <p:cNvSpPr/>
            <p:nvPr/>
          </p:nvSpPr>
          <p:spPr>
            <a:xfrm>
              <a:off x="2099775" y="4607175"/>
              <a:ext cx="13800" cy="25200"/>
            </a:xfrm>
            <a:custGeom>
              <a:rect b="b" l="l" r="r" t="t"/>
              <a:pathLst>
                <a:path extrusionOk="0" h="1008" w="552">
                  <a:moveTo>
                    <a:pt x="551" y="1"/>
                  </a:moveTo>
                  <a:cubicBezTo>
                    <a:pt x="426" y="277"/>
                    <a:pt x="226" y="527"/>
                    <a:pt x="0" y="778"/>
                  </a:cubicBezTo>
                  <a:cubicBezTo>
                    <a:pt x="45" y="913"/>
                    <a:pt x="90" y="1007"/>
                    <a:pt x="153" y="1007"/>
                  </a:cubicBezTo>
                  <a:cubicBezTo>
                    <a:pt x="160" y="1007"/>
                    <a:pt x="168" y="1006"/>
                    <a:pt x="176" y="1003"/>
                  </a:cubicBezTo>
                  <a:cubicBezTo>
                    <a:pt x="351" y="953"/>
                    <a:pt x="501" y="251"/>
                    <a:pt x="551" y="51"/>
                  </a:cubicBezTo>
                  <a:lnTo>
                    <a:pt x="551" y="1"/>
                  </a:ln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6"/>
            <p:cNvSpPr/>
            <p:nvPr/>
          </p:nvSpPr>
          <p:spPr>
            <a:xfrm>
              <a:off x="2113550" y="4572100"/>
              <a:ext cx="17575" cy="53550"/>
            </a:xfrm>
            <a:custGeom>
              <a:rect b="b" l="l" r="r" t="t"/>
              <a:pathLst>
                <a:path extrusionOk="0" h="2142" w="703">
                  <a:moveTo>
                    <a:pt x="402" y="0"/>
                  </a:moveTo>
                  <a:lnTo>
                    <a:pt x="402" y="0"/>
                  </a:lnTo>
                  <a:cubicBezTo>
                    <a:pt x="376" y="376"/>
                    <a:pt x="251" y="878"/>
                    <a:pt x="0" y="1379"/>
                  </a:cubicBezTo>
                  <a:cubicBezTo>
                    <a:pt x="0" y="1404"/>
                    <a:pt x="0" y="1705"/>
                    <a:pt x="76" y="1905"/>
                  </a:cubicBezTo>
                  <a:cubicBezTo>
                    <a:pt x="118" y="2032"/>
                    <a:pt x="179" y="2142"/>
                    <a:pt x="272" y="2142"/>
                  </a:cubicBezTo>
                  <a:cubicBezTo>
                    <a:pt x="289" y="2142"/>
                    <a:pt x="307" y="2138"/>
                    <a:pt x="326" y="2131"/>
                  </a:cubicBezTo>
                  <a:cubicBezTo>
                    <a:pt x="627" y="2055"/>
                    <a:pt x="702" y="727"/>
                    <a:pt x="402"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6"/>
            <p:cNvSpPr/>
            <p:nvPr/>
          </p:nvSpPr>
          <p:spPr>
            <a:xfrm>
              <a:off x="2094125" y="4586500"/>
              <a:ext cx="5050" cy="37625"/>
            </a:xfrm>
            <a:custGeom>
              <a:rect b="b" l="l" r="r" t="t"/>
              <a:pathLst>
                <a:path extrusionOk="0" h="1505" w="202">
                  <a:moveTo>
                    <a:pt x="51" y="1"/>
                  </a:moveTo>
                  <a:lnTo>
                    <a:pt x="1" y="51"/>
                  </a:lnTo>
                  <a:cubicBezTo>
                    <a:pt x="1" y="51"/>
                    <a:pt x="126" y="803"/>
                    <a:pt x="51" y="1505"/>
                  </a:cubicBezTo>
                  <a:cubicBezTo>
                    <a:pt x="126" y="1229"/>
                    <a:pt x="126" y="853"/>
                    <a:pt x="126" y="703"/>
                  </a:cubicBezTo>
                  <a:cubicBezTo>
                    <a:pt x="126" y="803"/>
                    <a:pt x="151" y="978"/>
                    <a:pt x="176" y="1179"/>
                  </a:cubicBezTo>
                  <a:cubicBezTo>
                    <a:pt x="201" y="602"/>
                    <a:pt x="101" y="51"/>
                    <a:pt x="101" y="26"/>
                  </a:cubicBezTo>
                  <a:lnTo>
                    <a:pt x="51" y="1"/>
                  </a:ln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6"/>
            <p:cNvSpPr/>
            <p:nvPr/>
          </p:nvSpPr>
          <p:spPr>
            <a:xfrm>
              <a:off x="2111675" y="4586500"/>
              <a:ext cx="5025" cy="33250"/>
            </a:xfrm>
            <a:custGeom>
              <a:rect b="b" l="l" r="r" t="t"/>
              <a:pathLst>
                <a:path extrusionOk="0" h="1330" w="201">
                  <a:moveTo>
                    <a:pt x="25" y="1"/>
                  </a:moveTo>
                  <a:lnTo>
                    <a:pt x="0" y="51"/>
                  </a:lnTo>
                  <a:cubicBezTo>
                    <a:pt x="0" y="51"/>
                    <a:pt x="75" y="402"/>
                    <a:pt x="75" y="878"/>
                  </a:cubicBezTo>
                  <a:lnTo>
                    <a:pt x="75" y="803"/>
                  </a:lnTo>
                  <a:cubicBezTo>
                    <a:pt x="75" y="803"/>
                    <a:pt x="75" y="1104"/>
                    <a:pt x="151" y="1329"/>
                  </a:cubicBezTo>
                  <a:cubicBezTo>
                    <a:pt x="201" y="703"/>
                    <a:pt x="101" y="51"/>
                    <a:pt x="101" y="26"/>
                  </a:cubicBezTo>
                  <a:lnTo>
                    <a:pt x="25" y="1"/>
                  </a:ln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6"/>
            <p:cNvSpPr/>
            <p:nvPr/>
          </p:nvSpPr>
          <p:spPr>
            <a:xfrm>
              <a:off x="1775825" y="4406050"/>
              <a:ext cx="60175" cy="79500"/>
            </a:xfrm>
            <a:custGeom>
              <a:rect b="b" l="l" r="r" t="t"/>
              <a:pathLst>
                <a:path extrusionOk="0" h="3180" w="2407">
                  <a:moveTo>
                    <a:pt x="2407" y="1"/>
                  </a:moveTo>
                  <a:cubicBezTo>
                    <a:pt x="2056" y="176"/>
                    <a:pt x="1630" y="327"/>
                    <a:pt x="1128" y="402"/>
                  </a:cubicBezTo>
                  <a:cubicBezTo>
                    <a:pt x="858" y="449"/>
                    <a:pt x="608" y="467"/>
                    <a:pt x="379" y="467"/>
                  </a:cubicBezTo>
                  <a:cubicBezTo>
                    <a:pt x="246" y="467"/>
                    <a:pt x="120" y="461"/>
                    <a:pt x="1" y="452"/>
                  </a:cubicBezTo>
                  <a:lnTo>
                    <a:pt x="1" y="452"/>
                  </a:lnTo>
                  <a:cubicBezTo>
                    <a:pt x="126" y="602"/>
                    <a:pt x="276" y="803"/>
                    <a:pt x="452" y="1028"/>
                  </a:cubicBezTo>
                  <a:cubicBezTo>
                    <a:pt x="1078" y="1855"/>
                    <a:pt x="1830" y="2858"/>
                    <a:pt x="1956" y="3159"/>
                  </a:cubicBezTo>
                  <a:cubicBezTo>
                    <a:pt x="1962" y="3173"/>
                    <a:pt x="1968" y="3179"/>
                    <a:pt x="1975" y="3179"/>
                  </a:cubicBezTo>
                  <a:cubicBezTo>
                    <a:pt x="2080" y="3179"/>
                    <a:pt x="2263" y="1663"/>
                    <a:pt x="2357" y="652"/>
                  </a:cubicBezTo>
                  <a:cubicBezTo>
                    <a:pt x="2382" y="402"/>
                    <a:pt x="2407" y="176"/>
                    <a:pt x="2407" y="1"/>
                  </a:cubicBezTo>
                  <a:close/>
                </a:path>
              </a:pathLst>
            </a:custGeom>
            <a:solidFill>
              <a:srgbClr val="8715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6"/>
            <p:cNvSpPr/>
            <p:nvPr/>
          </p:nvSpPr>
          <p:spPr>
            <a:xfrm>
              <a:off x="1775825" y="4406050"/>
              <a:ext cx="60175" cy="25850"/>
            </a:xfrm>
            <a:custGeom>
              <a:rect b="b" l="l" r="r" t="t"/>
              <a:pathLst>
                <a:path extrusionOk="0" h="1034" w="2407">
                  <a:moveTo>
                    <a:pt x="2407" y="1"/>
                  </a:moveTo>
                  <a:cubicBezTo>
                    <a:pt x="2056" y="176"/>
                    <a:pt x="1630" y="327"/>
                    <a:pt x="1128" y="402"/>
                  </a:cubicBezTo>
                  <a:cubicBezTo>
                    <a:pt x="858" y="449"/>
                    <a:pt x="608" y="467"/>
                    <a:pt x="379" y="467"/>
                  </a:cubicBezTo>
                  <a:cubicBezTo>
                    <a:pt x="246" y="467"/>
                    <a:pt x="120" y="461"/>
                    <a:pt x="1" y="452"/>
                  </a:cubicBezTo>
                  <a:lnTo>
                    <a:pt x="1" y="452"/>
                  </a:lnTo>
                  <a:cubicBezTo>
                    <a:pt x="126" y="602"/>
                    <a:pt x="276" y="803"/>
                    <a:pt x="452" y="1028"/>
                  </a:cubicBezTo>
                  <a:cubicBezTo>
                    <a:pt x="528" y="1032"/>
                    <a:pt x="607" y="1034"/>
                    <a:pt x="688" y="1034"/>
                  </a:cubicBezTo>
                  <a:cubicBezTo>
                    <a:pt x="1196" y="1034"/>
                    <a:pt x="1795" y="955"/>
                    <a:pt x="2357" y="652"/>
                  </a:cubicBezTo>
                  <a:cubicBezTo>
                    <a:pt x="2382" y="402"/>
                    <a:pt x="2407" y="176"/>
                    <a:pt x="2407" y="1"/>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2" name="Shape 1902"/>
        <p:cNvGrpSpPr/>
        <p:nvPr/>
      </p:nvGrpSpPr>
      <p:grpSpPr>
        <a:xfrm>
          <a:off x="0" y="0"/>
          <a:ext cx="0" cy="0"/>
          <a:chOff x="0" y="0"/>
          <a:chExt cx="0" cy="0"/>
        </a:xfrm>
      </p:grpSpPr>
      <p:grpSp>
        <p:nvGrpSpPr>
          <p:cNvPr id="1903" name="Google Shape;1903;p7"/>
          <p:cNvGrpSpPr/>
          <p:nvPr/>
        </p:nvGrpSpPr>
        <p:grpSpPr>
          <a:xfrm>
            <a:off x="423362" y="1380778"/>
            <a:ext cx="2839811" cy="3344505"/>
            <a:chOff x="2733850" y="572225"/>
            <a:chExt cx="1117200" cy="1315750"/>
          </a:xfrm>
        </p:grpSpPr>
        <p:sp>
          <p:nvSpPr>
            <p:cNvPr id="1904" name="Google Shape;1904;p7"/>
            <p:cNvSpPr/>
            <p:nvPr/>
          </p:nvSpPr>
          <p:spPr>
            <a:xfrm>
              <a:off x="2786475" y="1528850"/>
              <a:ext cx="74600" cy="359050"/>
            </a:xfrm>
            <a:custGeom>
              <a:rect b="b" l="l" r="r" t="t"/>
              <a:pathLst>
                <a:path extrusionOk="0" h="14362" w="2984">
                  <a:moveTo>
                    <a:pt x="1530" y="0"/>
                  </a:moveTo>
                  <a:lnTo>
                    <a:pt x="1" y="14361"/>
                  </a:lnTo>
                  <a:lnTo>
                    <a:pt x="502" y="14361"/>
                  </a:lnTo>
                  <a:lnTo>
                    <a:pt x="2983" y="0"/>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7"/>
            <p:cNvSpPr/>
            <p:nvPr/>
          </p:nvSpPr>
          <p:spPr>
            <a:xfrm>
              <a:off x="3245750" y="1528850"/>
              <a:ext cx="74600" cy="359050"/>
            </a:xfrm>
            <a:custGeom>
              <a:rect b="b" l="l" r="r" t="t"/>
              <a:pathLst>
                <a:path extrusionOk="0" h="14362" w="2984">
                  <a:moveTo>
                    <a:pt x="1" y="0"/>
                  </a:moveTo>
                  <a:lnTo>
                    <a:pt x="2482" y="14361"/>
                  </a:lnTo>
                  <a:lnTo>
                    <a:pt x="2983" y="14361"/>
                  </a:lnTo>
                  <a:lnTo>
                    <a:pt x="1480" y="0"/>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7"/>
            <p:cNvSpPr/>
            <p:nvPr/>
          </p:nvSpPr>
          <p:spPr>
            <a:xfrm>
              <a:off x="2817200" y="1433600"/>
              <a:ext cx="449900" cy="71450"/>
            </a:xfrm>
            <a:custGeom>
              <a:rect b="b" l="l" r="r" t="t"/>
              <a:pathLst>
                <a:path extrusionOk="0" h="2858" w="17996">
                  <a:moveTo>
                    <a:pt x="0" y="1"/>
                  </a:moveTo>
                  <a:lnTo>
                    <a:pt x="0" y="2858"/>
                  </a:lnTo>
                  <a:lnTo>
                    <a:pt x="17995" y="2858"/>
                  </a:lnTo>
                  <a:lnTo>
                    <a:pt x="17995" y="1"/>
                  </a:lnTo>
                  <a:close/>
                </a:path>
              </a:pathLst>
            </a:custGeom>
            <a:solidFill>
              <a:srgbClr val="D9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7"/>
            <p:cNvSpPr/>
            <p:nvPr/>
          </p:nvSpPr>
          <p:spPr>
            <a:xfrm>
              <a:off x="2794000" y="1143500"/>
              <a:ext cx="419200" cy="310800"/>
            </a:xfrm>
            <a:custGeom>
              <a:rect b="b" l="l" r="r" t="t"/>
              <a:pathLst>
                <a:path extrusionOk="0" h="12432" w="16768">
                  <a:moveTo>
                    <a:pt x="1" y="1"/>
                  </a:moveTo>
                  <a:cubicBezTo>
                    <a:pt x="1" y="1"/>
                    <a:pt x="1279" y="12357"/>
                    <a:pt x="1229" y="12432"/>
                  </a:cubicBezTo>
                  <a:lnTo>
                    <a:pt x="16517" y="12231"/>
                  </a:lnTo>
                  <a:lnTo>
                    <a:pt x="16768" y="1"/>
                  </a:ln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7"/>
            <p:cNvSpPr/>
            <p:nvPr/>
          </p:nvSpPr>
          <p:spPr>
            <a:xfrm>
              <a:off x="2817200" y="1505025"/>
              <a:ext cx="449900" cy="37000"/>
            </a:xfrm>
            <a:custGeom>
              <a:rect b="b" l="l" r="r" t="t"/>
              <a:pathLst>
                <a:path extrusionOk="0" h="1480" w="17996">
                  <a:moveTo>
                    <a:pt x="251" y="1"/>
                  </a:moveTo>
                  <a:cubicBezTo>
                    <a:pt x="125" y="1"/>
                    <a:pt x="0" y="126"/>
                    <a:pt x="0" y="277"/>
                  </a:cubicBezTo>
                  <a:lnTo>
                    <a:pt x="0" y="1229"/>
                  </a:lnTo>
                  <a:cubicBezTo>
                    <a:pt x="0" y="1354"/>
                    <a:pt x="125" y="1480"/>
                    <a:pt x="251" y="1480"/>
                  </a:cubicBezTo>
                  <a:lnTo>
                    <a:pt x="17744" y="1480"/>
                  </a:lnTo>
                  <a:cubicBezTo>
                    <a:pt x="17870" y="1480"/>
                    <a:pt x="17995" y="1354"/>
                    <a:pt x="17995" y="1229"/>
                  </a:cubicBezTo>
                  <a:lnTo>
                    <a:pt x="17995" y="277"/>
                  </a:lnTo>
                  <a:cubicBezTo>
                    <a:pt x="17995" y="126"/>
                    <a:pt x="17870" y="1"/>
                    <a:pt x="17744" y="1"/>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7"/>
            <p:cNvSpPr/>
            <p:nvPr/>
          </p:nvSpPr>
          <p:spPr>
            <a:xfrm>
              <a:off x="3266450" y="1222450"/>
              <a:ext cx="296800" cy="83625"/>
            </a:xfrm>
            <a:custGeom>
              <a:rect b="b" l="l" r="r" t="t"/>
              <a:pathLst>
                <a:path extrusionOk="0" h="3345" w="11872">
                  <a:moveTo>
                    <a:pt x="777" y="1"/>
                  </a:moveTo>
                  <a:cubicBezTo>
                    <a:pt x="526" y="477"/>
                    <a:pt x="326" y="1154"/>
                    <a:pt x="201" y="1730"/>
                  </a:cubicBezTo>
                  <a:cubicBezTo>
                    <a:pt x="75" y="2281"/>
                    <a:pt x="0" y="2707"/>
                    <a:pt x="0" y="2707"/>
                  </a:cubicBezTo>
                  <a:cubicBezTo>
                    <a:pt x="281" y="2923"/>
                    <a:pt x="1324" y="3344"/>
                    <a:pt x="3404" y="3344"/>
                  </a:cubicBezTo>
                  <a:cubicBezTo>
                    <a:pt x="3738" y="3344"/>
                    <a:pt x="4098" y="3333"/>
                    <a:pt x="4486" y="3309"/>
                  </a:cubicBezTo>
                  <a:cubicBezTo>
                    <a:pt x="7243" y="3133"/>
                    <a:pt x="8697" y="2532"/>
                    <a:pt x="8697" y="2532"/>
                  </a:cubicBezTo>
                  <a:cubicBezTo>
                    <a:pt x="8697" y="2532"/>
                    <a:pt x="10453" y="3117"/>
                    <a:pt x="10987" y="3117"/>
                  </a:cubicBezTo>
                  <a:cubicBezTo>
                    <a:pt x="11058" y="3117"/>
                    <a:pt x="11107" y="3107"/>
                    <a:pt x="11128" y="3083"/>
                  </a:cubicBezTo>
                  <a:cubicBezTo>
                    <a:pt x="11303" y="2908"/>
                    <a:pt x="10351" y="2582"/>
                    <a:pt x="10276" y="2557"/>
                  </a:cubicBezTo>
                  <a:lnTo>
                    <a:pt x="10276" y="2557"/>
                  </a:lnTo>
                  <a:cubicBezTo>
                    <a:pt x="10335" y="2577"/>
                    <a:pt x="10904" y="2720"/>
                    <a:pt x="11267" y="2720"/>
                  </a:cubicBezTo>
                  <a:cubicBezTo>
                    <a:pt x="11366" y="2720"/>
                    <a:pt x="11450" y="2709"/>
                    <a:pt x="11504" y="2682"/>
                  </a:cubicBezTo>
                  <a:lnTo>
                    <a:pt x="11554" y="2607"/>
                  </a:lnTo>
                  <a:cubicBezTo>
                    <a:pt x="11629" y="2382"/>
                    <a:pt x="10777" y="2306"/>
                    <a:pt x="10627" y="2306"/>
                  </a:cubicBezTo>
                  <a:lnTo>
                    <a:pt x="10677" y="2306"/>
                  </a:lnTo>
                  <a:cubicBezTo>
                    <a:pt x="10723" y="2306"/>
                    <a:pt x="10787" y="2307"/>
                    <a:pt x="10861" y="2307"/>
                  </a:cubicBezTo>
                  <a:cubicBezTo>
                    <a:pt x="11234" y="2307"/>
                    <a:pt x="11871" y="2290"/>
                    <a:pt x="11830" y="2081"/>
                  </a:cubicBezTo>
                  <a:cubicBezTo>
                    <a:pt x="11805" y="1805"/>
                    <a:pt x="10752" y="1780"/>
                    <a:pt x="10752" y="1780"/>
                  </a:cubicBezTo>
                  <a:cubicBezTo>
                    <a:pt x="10752" y="1780"/>
                    <a:pt x="11654" y="1605"/>
                    <a:pt x="11654" y="1379"/>
                  </a:cubicBezTo>
                  <a:cubicBezTo>
                    <a:pt x="11654" y="1179"/>
                    <a:pt x="10827" y="1103"/>
                    <a:pt x="10526" y="1078"/>
                  </a:cubicBezTo>
                  <a:cubicBezTo>
                    <a:pt x="10251" y="1078"/>
                    <a:pt x="11103" y="527"/>
                    <a:pt x="10902" y="352"/>
                  </a:cubicBezTo>
                  <a:cubicBezTo>
                    <a:pt x="10883" y="332"/>
                    <a:pt x="10852" y="323"/>
                    <a:pt x="10812" y="323"/>
                  </a:cubicBezTo>
                  <a:cubicBezTo>
                    <a:pt x="10446" y="323"/>
                    <a:pt x="9323" y="1078"/>
                    <a:pt x="9323" y="1078"/>
                  </a:cubicBezTo>
                  <a:cubicBezTo>
                    <a:pt x="9323" y="1078"/>
                    <a:pt x="7820" y="1078"/>
                    <a:pt x="5915" y="828"/>
                  </a:cubicBezTo>
                  <a:cubicBezTo>
                    <a:pt x="3985" y="552"/>
                    <a:pt x="777" y="1"/>
                    <a:pt x="777"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7"/>
            <p:cNvSpPr/>
            <p:nvPr/>
          </p:nvSpPr>
          <p:spPr>
            <a:xfrm>
              <a:off x="3266450" y="1265675"/>
              <a:ext cx="287600" cy="40400"/>
            </a:xfrm>
            <a:custGeom>
              <a:rect b="b" l="l" r="r" t="t"/>
              <a:pathLst>
                <a:path extrusionOk="0" h="1616" w="11504">
                  <a:moveTo>
                    <a:pt x="201" y="1"/>
                  </a:moveTo>
                  <a:cubicBezTo>
                    <a:pt x="75" y="552"/>
                    <a:pt x="0" y="978"/>
                    <a:pt x="0" y="978"/>
                  </a:cubicBezTo>
                  <a:cubicBezTo>
                    <a:pt x="281" y="1194"/>
                    <a:pt x="1324" y="1615"/>
                    <a:pt x="3404" y="1615"/>
                  </a:cubicBezTo>
                  <a:cubicBezTo>
                    <a:pt x="3738" y="1615"/>
                    <a:pt x="4098" y="1604"/>
                    <a:pt x="4486" y="1580"/>
                  </a:cubicBezTo>
                  <a:cubicBezTo>
                    <a:pt x="7243" y="1404"/>
                    <a:pt x="8697" y="803"/>
                    <a:pt x="8697" y="803"/>
                  </a:cubicBezTo>
                  <a:cubicBezTo>
                    <a:pt x="8697" y="803"/>
                    <a:pt x="10453" y="1388"/>
                    <a:pt x="10987" y="1388"/>
                  </a:cubicBezTo>
                  <a:cubicBezTo>
                    <a:pt x="11058" y="1388"/>
                    <a:pt x="11107" y="1378"/>
                    <a:pt x="11128" y="1354"/>
                  </a:cubicBezTo>
                  <a:cubicBezTo>
                    <a:pt x="11303" y="1179"/>
                    <a:pt x="10351" y="853"/>
                    <a:pt x="10276" y="828"/>
                  </a:cubicBezTo>
                  <a:lnTo>
                    <a:pt x="10276" y="828"/>
                  </a:lnTo>
                  <a:cubicBezTo>
                    <a:pt x="10335" y="848"/>
                    <a:pt x="10904" y="991"/>
                    <a:pt x="11267" y="991"/>
                  </a:cubicBezTo>
                  <a:cubicBezTo>
                    <a:pt x="11366" y="991"/>
                    <a:pt x="11450" y="980"/>
                    <a:pt x="11504" y="953"/>
                  </a:cubicBezTo>
                  <a:lnTo>
                    <a:pt x="8797" y="527"/>
                  </a:lnTo>
                  <a:cubicBezTo>
                    <a:pt x="8797" y="527"/>
                    <a:pt x="6601" y="1051"/>
                    <a:pt x="4684" y="1051"/>
                  </a:cubicBezTo>
                  <a:cubicBezTo>
                    <a:pt x="4463" y="1051"/>
                    <a:pt x="4245" y="1044"/>
                    <a:pt x="4035" y="1029"/>
                  </a:cubicBezTo>
                  <a:cubicBezTo>
                    <a:pt x="2055" y="903"/>
                    <a:pt x="627" y="352"/>
                    <a:pt x="201"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7"/>
            <p:cNvSpPr/>
            <p:nvPr/>
          </p:nvSpPr>
          <p:spPr>
            <a:xfrm>
              <a:off x="3283350" y="1219325"/>
              <a:ext cx="43900" cy="39500"/>
            </a:xfrm>
            <a:custGeom>
              <a:rect b="b" l="l" r="r" t="t"/>
              <a:pathLst>
                <a:path extrusionOk="0" h="1580" w="1756">
                  <a:moveTo>
                    <a:pt x="1404" y="0"/>
                  </a:moveTo>
                  <a:lnTo>
                    <a:pt x="1" y="1379"/>
                  </a:lnTo>
                  <a:lnTo>
                    <a:pt x="176" y="1579"/>
                  </a:lnTo>
                  <a:lnTo>
                    <a:pt x="1755" y="426"/>
                  </a:lnTo>
                  <a:lnTo>
                    <a:pt x="1404" y="0"/>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7"/>
            <p:cNvSpPr/>
            <p:nvPr/>
          </p:nvSpPr>
          <p:spPr>
            <a:xfrm>
              <a:off x="3572200" y="1139750"/>
              <a:ext cx="278850" cy="703025"/>
            </a:xfrm>
            <a:custGeom>
              <a:rect b="b" l="l" r="r" t="t"/>
              <a:pathLst>
                <a:path extrusionOk="0" h="28121" w="11154">
                  <a:moveTo>
                    <a:pt x="10502" y="0"/>
                  </a:moveTo>
                  <a:cubicBezTo>
                    <a:pt x="10502" y="0"/>
                    <a:pt x="9750" y="1128"/>
                    <a:pt x="8196" y="2005"/>
                  </a:cubicBezTo>
                  <a:cubicBezTo>
                    <a:pt x="8196" y="2005"/>
                    <a:pt x="7745" y="577"/>
                    <a:pt x="7419" y="201"/>
                  </a:cubicBezTo>
                  <a:lnTo>
                    <a:pt x="7394" y="852"/>
                  </a:lnTo>
                  <a:lnTo>
                    <a:pt x="7369" y="2331"/>
                  </a:lnTo>
                  <a:cubicBezTo>
                    <a:pt x="7369" y="2331"/>
                    <a:pt x="6918" y="2657"/>
                    <a:pt x="5214" y="2757"/>
                  </a:cubicBezTo>
                  <a:cubicBezTo>
                    <a:pt x="4286" y="2807"/>
                    <a:pt x="3635" y="2807"/>
                    <a:pt x="3259" y="2807"/>
                  </a:cubicBezTo>
                  <a:cubicBezTo>
                    <a:pt x="2958" y="2782"/>
                    <a:pt x="2808" y="2757"/>
                    <a:pt x="2808" y="2757"/>
                  </a:cubicBezTo>
                  <a:cubicBezTo>
                    <a:pt x="2808" y="2757"/>
                    <a:pt x="2808" y="2732"/>
                    <a:pt x="2808" y="2682"/>
                  </a:cubicBezTo>
                  <a:cubicBezTo>
                    <a:pt x="2808" y="2757"/>
                    <a:pt x="2407" y="4938"/>
                    <a:pt x="2131" y="7569"/>
                  </a:cubicBezTo>
                  <a:cubicBezTo>
                    <a:pt x="2106" y="7745"/>
                    <a:pt x="2081" y="7945"/>
                    <a:pt x="2081" y="8121"/>
                  </a:cubicBezTo>
                  <a:cubicBezTo>
                    <a:pt x="2081" y="8121"/>
                    <a:pt x="352" y="12833"/>
                    <a:pt x="1" y="15514"/>
                  </a:cubicBezTo>
                  <a:lnTo>
                    <a:pt x="1605" y="18121"/>
                  </a:lnTo>
                  <a:cubicBezTo>
                    <a:pt x="1605" y="18121"/>
                    <a:pt x="3008" y="27018"/>
                    <a:pt x="3259" y="28121"/>
                  </a:cubicBezTo>
                  <a:cubicBezTo>
                    <a:pt x="3259" y="28121"/>
                    <a:pt x="3459" y="28096"/>
                    <a:pt x="3735" y="28021"/>
                  </a:cubicBezTo>
                  <a:cubicBezTo>
                    <a:pt x="3860" y="27995"/>
                    <a:pt x="4061" y="28021"/>
                    <a:pt x="4136" y="27970"/>
                  </a:cubicBezTo>
                  <a:cubicBezTo>
                    <a:pt x="4136" y="27970"/>
                    <a:pt x="5189" y="24211"/>
                    <a:pt x="5214" y="23660"/>
                  </a:cubicBezTo>
                  <a:lnTo>
                    <a:pt x="5690" y="24311"/>
                  </a:lnTo>
                  <a:lnTo>
                    <a:pt x="5715" y="24311"/>
                  </a:lnTo>
                  <a:lnTo>
                    <a:pt x="7294" y="26391"/>
                  </a:lnTo>
                  <a:cubicBezTo>
                    <a:pt x="7294" y="26391"/>
                    <a:pt x="7394" y="26116"/>
                    <a:pt x="7469" y="25715"/>
                  </a:cubicBezTo>
                  <a:cubicBezTo>
                    <a:pt x="7520" y="25414"/>
                    <a:pt x="7570" y="25038"/>
                    <a:pt x="7570" y="24662"/>
                  </a:cubicBezTo>
                  <a:cubicBezTo>
                    <a:pt x="7570" y="23735"/>
                    <a:pt x="7093" y="19324"/>
                    <a:pt x="5966" y="17369"/>
                  </a:cubicBezTo>
                  <a:cubicBezTo>
                    <a:pt x="5063" y="15790"/>
                    <a:pt x="4111" y="15138"/>
                    <a:pt x="4111" y="15138"/>
                  </a:cubicBezTo>
                  <a:lnTo>
                    <a:pt x="5314" y="11529"/>
                  </a:lnTo>
                  <a:cubicBezTo>
                    <a:pt x="5314" y="11529"/>
                    <a:pt x="9775" y="6767"/>
                    <a:pt x="10577" y="4587"/>
                  </a:cubicBezTo>
                  <a:cubicBezTo>
                    <a:pt x="10702" y="4236"/>
                    <a:pt x="10803" y="3910"/>
                    <a:pt x="10853" y="3584"/>
                  </a:cubicBezTo>
                  <a:cubicBezTo>
                    <a:pt x="11154" y="2131"/>
                    <a:pt x="10903" y="928"/>
                    <a:pt x="10627" y="226"/>
                  </a:cubicBezTo>
                  <a:cubicBezTo>
                    <a:pt x="10577" y="151"/>
                    <a:pt x="10552" y="76"/>
                    <a:pt x="10502" y="0"/>
                  </a:cubicBezTo>
                  <a:close/>
                </a:path>
              </a:pathLst>
            </a:custGeom>
            <a:solidFill>
              <a:srgbClr val="D9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7"/>
            <p:cNvSpPr/>
            <p:nvPr/>
          </p:nvSpPr>
          <p:spPr>
            <a:xfrm>
              <a:off x="3757050" y="1139750"/>
              <a:ext cx="80850" cy="67075"/>
            </a:xfrm>
            <a:custGeom>
              <a:rect b="b" l="l" r="r" t="t"/>
              <a:pathLst>
                <a:path extrusionOk="0" h="2683" w="3234">
                  <a:moveTo>
                    <a:pt x="3108" y="0"/>
                  </a:moveTo>
                  <a:cubicBezTo>
                    <a:pt x="3108" y="0"/>
                    <a:pt x="2356" y="1203"/>
                    <a:pt x="802" y="2131"/>
                  </a:cubicBezTo>
                  <a:cubicBezTo>
                    <a:pt x="802" y="2131"/>
                    <a:pt x="351" y="602"/>
                    <a:pt x="25" y="201"/>
                  </a:cubicBezTo>
                  <a:lnTo>
                    <a:pt x="0" y="903"/>
                  </a:lnTo>
                  <a:lnTo>
                    <a:pt x="75" y="978"/>
                  </a:lnTo>
                  <a:lnTo>
                    <a:pt x="827" y="2682"/>
                  </a:lnTo>
                  <a:cubicBezTo>
                    <a:pt x="827" y="2682"/>
                    <a:pt x="2532" y="1529"/>
                    <a:pt x="3233" y="251"/>
                  </a:cubicBezTo>
                  <a:cubicBezTo>
                    <a:pt x="3183" y="151"/>
                    <a:pt x="3158" y="76"/>
                    <a:pt x="3108" y="0"/>
                  </a:cubicBezTo>
                  <a:close/>
                </a:path>
              </a:pathLst>
            </a:custGeom>
            <a:solidFill>
              <a:srgbClr val="D8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7"/>
            <p:cNvSpPr/>
            <p:nvPr/>
          </p:nvSpPr>
          <p:spPr>
            <a:xfrm>
              <a:off x="3622950" y="1353400"/>
              <a:ext cx="25" cy="650"/>
            </a:xfrm>
            <a:custGeom>
              <a:rect b="b" l="l" r="r" t="t"/>
              <a:pathLst>
                <a:path extrusionOk="0" h="26" w="1">
                  <a:moveTo>
                    <a:pt x="1" y="1"/>
                  </a:moveTo>
                  <a:lnTo>
                    <a:pt x="1" y="26"/>
                  </a:lnTo>
                  <a:lnTo>
                    <a:pt x="1" y="1"/>
                  </a:lnTo>
                  <a:close/>
                </a:path>
              </a:pathLst>
            </a:custGeom>
            <a:solidFill>
              <a:srgbClr val="386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7"/>
            <p:cNvSpPr/>
            <p:nvPr/>
          </p:nvSpPr>
          <p:spPr>
            <a:xfrm>
              <a:off x="3625475" y="1211175"/>
              <a:ext cx="28200" cy="129100"/>
            </a:xfrm>
            <a:custGeom>
              <a:rect b="b" l="l" r="r" t="t"/>
              <a:pathLst>
                <a:path extrusionOk="0" h="5164" w="1128">
                  <a:moveTo>
                    <a:pt x="677" y="1"/>
                  </a:moveTo>
                  <a:cubicBezTo>
                    <a:pt x="677" y="76"/>
                    <a:pt x="276" y="2381"/>
                    <a:pt x="0" y="5163"/>
                  </a:cubicBezTo>
                  <a:cubicBezTo>
                    <a:pt x="251" y="3986"/>
                    <a:pt x="852" y="1279"/>
                    <a:pt x="1128" y="101"/>
                  </a:cubicBezTo>
                  <a:cubicBezTo>
                    <a:pt x="827" y="101"/>
                    <a:pt x="677" y="76"/>
                    <a:pt x="677" y="76"/>
                  </a:cubicBezTo>
                  <a:cubicBezTo>
                    <a:pt x="677" y="76"/>
                    <a:pt x="677" y="51"/>
                    <a:pt x="677" y="1"/>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7"/>
            <p:cNvSpPr/>
            <p:nvPr/>
          </p:nvSpPr>
          <p:spPr>
            <a:xfrm>
              <a:off x="3612300" y="1229350"/>
              <a:ext cx="231225" cy="553275"/>
            </a:xfrm>
            <a:custGeom>
              <a:rect b="b" l="l" r="r" t="t"/>
              <a:pathLst>
                <a:path extrusionOk="0" h="22131" w="9249">
                  <a:moveTo>
                    <a:pt x="9249" y="0"/>
                  </a:moveTo>
                  <a:cubicBezTo>
                    <a:pt x="8347" y="1554"/>
                    <a:pt x="6617" y="3634"/>
                    <a:pt x="5139" y="5038"/>
                  </a:cubicBezTo>
                  <a:cubicBezTo>
                    <a:pt x="3585" y="6492"/>
                    <a:pt x="1" y="10401"/>
                    <a:pt x="1" y="10401"/>
                  </a:cubicBezTo>
                  <a:cubicBezTo>
                    <a:pt x="1" y="10401"/>
                    <a:pt x="2031" y="11930"/>
                    <a:pt x="3083" y="13860"/>
                  </a:cubicBezTo>
                  <a:cubicBezTo>
                    <a:pt x="4161" y="15790"/>
                    <a:pt x="5615" y="20401"/>
                    <a:pt x="5865" y="22131"/>
                  </a:cubicBezTo>
                  <a:cubicBezTo>
                    <a:pt x="5916" y="21830"/>
                    <a:pt x="5966" y="21454"/>
                    <a:pt x="5966" y="21078"/>
                  </a:cubicBezTo>
                  <a:cubicBezTo>
                    <a:pt x="5966" y="20151"/>
                    <a:pt x="5489" y="15740"/>
                    <a:pt x="4362" y="13785"/>
                  </a:cubicBezTo>
                  <a:cubicBezTo>
                    <a:pt x="3459" y="12206"/>
                    <a:pt x="2507" y="11554"/>
                    <a:pt x="2507" y="11554"/>
                  </a:cubicBezTo>
                  <a:lnTo>
                    <a:pt x="3710" y="7945"/>
                  </a:lnTo>
                  <a:cubicBezTo>
                    <a:pt x="3710" y="7945"/>
                    <a:pt x="8171" y="3183"/>
                    <a:pt x="8973" y="1003"/>
                  </a:cubicBezTo>
                  <a:cubicBezTo>
                    <a:pt x="9098" y="652"/>
                    <a:pt x="9199" y="326"/>
                    <a:pt x="9249" y="0"/>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7"/>
            <p:cNvSpPr/>
            <p:nvPr/>
          </p:nvSpPr>
          <p:spPr>
            <a:xfrm>
              <a:off x="3665575" y="1671075"/>
              <a:ext cx="48875" cy="168575"/>
            </a:xfrm>
            <a:custGeom>
              <a:rect b="b" l="l" r="r" t="t"/>
              <a:pathLst>
                <a:path extrusionOk="0" h="6743" w="1955">
                  <a:moveTo>
                    <a:pt x="0" y="1"/>
                  </a:moveTo>
                  <a:cubicBezTo>
                    <a:pt x="0" y="1"/>
                    <a:pt x="326" y="1605"/>
                    <a:pt x="351" y="3259"/>
                  </a:cubicBezTo>
                  <a:cubicBezTo>
                    <a:pt x="376" y="4387"/>
                    <a:pt x="276" y="6091"/>
                    <a:pt x="150" y="6742"/>
                  </a:cubicBezTo>
                  <a:cubicBezTo>
                    <a:pt x="179" y="6737"/>
                    <a:pt x="203" y="6735"/>
                    <a:pt x="225" y="6735"/>
                  </a:cubicBezTo>
                  <a:cubicBezTo>
                    <a:pt x="264" y="6735"/>
                    <a:pt x="294" y="6741"/>
                    <a:pt x="323" y="6741"/>
                  </a:cubicBezTo>
                  <a:cubicBezTo>
                    <a:pt x="349" y="6741"/>
                    <a:pt x="373" y="6736"/>
                    <a:pt x="401" y="6717"/>
                  </a:cubicBezTo>
                  <a:cubicBezTo>
                    <a:pt x="401" y="6717"/>
                    <a:pt x="1454" y="2958"/>
                    <a:pt x="1479" y="2407"/>
                  </a:cubicBezTo>
                  <a:lnTo>
                    <a:pt x="1955" y="3058"/>
                  </a:lnTo>
                  <a:lnTo>
                    <a:pt x="0" y="1"/>
                  </a:ln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7"/>
            <p:cNvSpPr/>
            <p:nvPr/>
          </p:nvSpPr>
          <p:spPr>
            <a:xfrm>
              <a:off x="3422450" y="816050"/>
              <a:ext cx="412300" cy="398075"/>
            </a:xfrm>
            <a:custGeom>
              <a:rect b="b" l="l" r="r" t="t"/>
              <a:pathLst>
                <a:path extrusionOk="0" h="15923" w="16492">
                  <a:moveTo>
                    <a:pt x="4735" y="0"/>
                  </a:moveTo>
                  <a:cubicBezTo>
                    <a:pt x="3094" y="0"/>
                    <a:pt x="1868" y="717"/>
                    <a:pt x="1304" y="1470"/>
                  </a:cubicBezTo>
                  <a:cubicBezTo>
                    <a:pt x="1053" y="1795"/>
                    <a:pt x="853" y="2121"/>
                    <a:pt x="677" y="2497"/>
                  </a:cubicBezTo>
                  <a:cubicBezTo>
                    <a:pt x="402" y="3174"/>
                    <a:pt x="251" y="4051"/>
                    <a:pt x="151" y="5555"/>
                  </a:cubicBezTo>
                  <a:cubicBezTo>
                    <a:pt x="1" y="7886"/>
                    <a:pt x="301" y="9790"/>
                    <a:pt x="301" y="9790"/>
                  </a:cubicBezTo>
                  <a:cubicBezTo>
                    <a:pt x="301" y="9790"/>
                    <a:pt x="627" y="9740"/>
                    <a:pt x="1204" y="9740"/>
                  </a:cubicBezTo>
                  <a:lnTo>
                    <a:pt x="1655" y="9740"/>
                  </a:lnTo>
                  <a:cubicBezTo>
                    <a:pt x="1830" y="9765"/>
                    <a:pt x="2006" y="9765"/>
                    <a:pt x="2181" y="9765"/>
                  </a:cubicBezTo>
                  <a:cubicBezTo>
                    <a:pt x="2783" y="9765"/>
                    <a:pt x="3284" y="9715"/>
                    <a:pt x="3284" y="9715"/>
                  </a:cubicBezTo>
                  <a:lnTo>
                    <a:pt x="3284" y="8161"/>
                  </a:lnTo>
                  <a:cubicBezTo>
                    <a:pt x="3925" y="8526"/>
                    <a:pt x="4448" y="8602"/>
                    <a:pt x="4773" y="8602"/>
                  </a:cubicBezTo>
                  <a:cubicBezTo>
                    <a:pt x="5007" y="8602"/>
                    <a:pt x="5139" y="8562"/>
                    <a:pt x="5139" y="8562"/>
                  </a:cubicBezTo>
                  <a:lnTo>
                    <a:pt x="7369" y="11520"/>
                  </a:lnTo>
                  <a:cubicBezTo>
                    <a:pt x="7670" y="12046"/>
                    <a:pt x="8597" y="13049"/>
                    <a:pt x="8672" y="13274"/>
                  </a:cubicBezTo>
                  <a:cubicBezTo>
                    <a:pt x="8748" y="13500"/>
                    <a:pt x="8798" y="15379"/>
                    <a:pt x="8798" y="15806"/>
                  </a:cubicBezTo>
                  <a:cubicBezTo>
                    <a:pt x="8798" y="15856"/>
                    <a:pt x="8798" y="15881"/>
                    <a:pt x="8798" y="15881"/>
                  </a:cubicBezTo>
                  <a:cubicBezTo>
                    <a:pt x="8798" y="15881"/>
                    <a:pt x="8948" y="15906"/>
                    <a:pt x="9224" y="15906"/>
                  </a:cubicBezTo>
                  <a:cubicBezTo>
                    <a:pt x="9379" y="15916"/>
                    <a:pt x="9583" y="15922"/>
                    <a:pt x="9835" y="15922"/>
                  </a:cubicBezTo>
                  <a:cubicBezTo>
                    <a:pt x="10191" y="15922"/>
                    <a:pt x="10646" y="15910"/>
                    <a:pt x="11204" y="15881"/>
                  </a:cubicBezTo>
                  <a:cubicBezTo>
                    <a:pt x="12908" y="15780"/>
                    <a:pt x="13359" y="15405"/>
                    <a:pt x="13359" y="15405"/>
                  </a:cubicBezTo>
                  <a:lnTo>
                    <a:pt x="13409" y="13425"/>
                  </a:lnTo>
                  <a:lnTo>
                    <a:pt x="13409" y="13174"/>
                  </a:lnTo>
                  <a:lnTo>
                    <a:pt x="13409" y="13149"/>
                  </a:lnTo>
                  <a:cubicBezTo>
                    <a:pt x="13735" y="13550"/>
                    <a:pt x="14186" y="15079"/>
                    <a:pt x="14186" y="15079"/>
                  </a:cubicBezTo>
                  <a:cubicBezTo>
                    <a:pt x="15740" y="14151"/>
                    <a:pt x="16492" y="12948"/>
                    <a:pt x="16492" y="12948"/>
                  </a:cubicBezTo>
                  <a:cubicBezTo>
                    <a:pt x="15590" y="9891"/>
                    <a:pt x="12883" y="5555"/>
                    <a:pt x="11630" y="4277"/>
                  </a:cubicBezTo>
                  <a:cubicBezTo>
                    <a:pt x="10502" y="3124"/>
                    <a:pt x="8347" y="893"/>
                    <a:pt x="6342" y="216"/>
                  </a:cubicBezTo>
                  <a:cubicBezTo>
                    <a:pt x="6141" y="166"/>
                    <a:pt x="5966" y="116"/>
                    <a:pt x="5765" y="91"/>
                  </a:cubicBezTo>
                  <a:cubicBezTo>
                    <a:pt x="5407" y="29"/>
                    <a:pt x="5063" y="0"/>
                    <a:pt x="4735" y="0"/>
                  </a:cubicBezTo>
                  <a:close/>
                </a:path>
              </a:pathLst>
            </a:custGeom>
            <a:solidFill>
              <a:srgbClr val="67C1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7"/>
            <p:cNvSpPr/>
            <p:nvPr/>
          </p:nvSpPr>
          <p:spPr>
            <a:xfrm>
              <a:off x="3599150" y="847775"/>
              <a:ext cx="33225" cy="100900"/>
            </a:xfrm>
            <a:custGeom>
              <a:rect b="b" l="l" r="r" t="t"/>
              <a:pathLst>
                <a:path extrusionOk="0" h="4036" w="1329">
                  <a:moveTo>
                    <a:pt x="0" y="0"/>
                  </a:moveTo>
                  <a:lnTo>
                    <a:pt x="0" y="0"/>
                  </a:lnTo>
                  <a:cubicBezTo>
                    <a:pt x="602" y="1253"/>
                    <a:pt x="376" y="4035"/>
                    <a:pt x="376" y="4035"/>
                  </a:cubicBezTo>
                  <a:lnTo>
                    <a:pt x="1329" y="3885"/>
                  </a:lnTo>
                  <a:cubicBezTo>
                    <a:pt x="1329" y="3885"/>
                    <a:pt x="1203" y="1654"/>
                    <a:pt x="1053" y="978"/>
                  </a:cubicBezTo>
                  <a:cubicBezTo>
                    <a:pt x="903" y="276"/>
                    <a:pt x="1" y="0"/>
                    <a:pt x="0"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7"/>
            <p:cNvSpPr/>
            <p:nvPr/>
          </p:nvSpPr>
          <p:spPr>
            <a:xfrm>
              <a:off x="3439375" y="816050"/>
              <a:ext cx="141625" cy="65350"/>
            </a:xfrm>
            <a:custGeom>
              <a:rect b="b" l="l" r="r" t="t"/>
              <a:pathLst>
                <a:path extrusionOk="0" h="2614" w="5665">
                  <a:moveTo>
                    <a:pt x="4058" y="0"/>
                  </a:moveTo>
                  <a:cubicBezTo>
                    <a:pt x="2417" y="0"/>
                    <a:pt x="1191" y="717"/>
                    <a:pt x="627" y="1470"/>
                  </a:cubicBezTo>
                  <a:cubicBezTo>
                    <a:pt x="376" y="1795"/>
                    <a:pt x="176" y="2121"/>
                    <a:pt x="0" y="2497"/>
                  </a:cubicBezTo>
                  <a:cubicBezTo>
                    <a:pt x="253" y="2555"/>
                    <a:pt x="520" y="2614"/>
                    <a:pt x="768" y="2614"/>
                  </a:cubicBezTo>
                  <a:cubicBezTo>
                    <a:pt x="840" y="2614"/>
                    <a:pt x="910" y="2609"/>
                    <a:pt x="978" y="2597"/>
                  </a:cubicBezTo>
                  <a:cubicBezTo>
                    <a:pt x="1680" y="2497"/>
                    <a:pt x="1629" y="2121"/>
                    <a:pt x="3233" y="1795"/>
                  </a:cubicBezTo>
                  <a:cubicBezTo>
                    <a:pt x="4637" y="1520"/>
                    <a:pt x="5264" y="768"/>
                    <a:pt x="5665" y="216"/>
                  </a:cubicBezTo>
                  <a:cubicBezTo>
                    <a:pt x="5464" y="166"/>
                    <a:pt x="5289" y="116"/>
                    <a:pt x="5088" y="91"/>
                  </a:cubicBezTo>
                  <a:cubicBezTo>
                    <a:pt x="4730" y="29"/>
                    <a:pt x="4386" y="0"/>
                    <a:pt x="4058"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7"/>
            <p:cNvSpPr/>
            <p:nvPr/>
          </p:nvSpPr>
          <p:spPr>
            <a:xfrm>
              <a:off x="3476975" y="988750"/>
              <a:ext cx="189875" cy="224950"/>
            </a:xfrm>
            <a:custGeom>
              <a:rect b="b" l="l" r="r" t="t"/>
              <a:pathLst>
                <a:path extrusionOk="0" h="8998" w="7595">
                  <a:moveTo>
                    <a:pt x="75" y="0"/>
                  </a:moveTo>
                  <a:cubicBezTo>
                    <a:pt x="351" y="902"/>
                    <a:pt x="50" y="2607"/>
                    <a:pt x="0" y="2857"/>
                  </a:cubicBezTo>
                  <a:cubicBezTo>
                    <a:pt x="602" y="2857"/>
                    <a:pt x="1103" y="2807"/>
                    <a:pt x="1103" y="2807"/>
                  </a:cubicBezTo>
                  <a:lnTo>
                    <a:pt x="1103" y="1253"/>
                  </a:lnTo>
                  <a:cubicBezTo>
                    <a:pt x="1744" y="1618"/>
                    <a:pt x="2267" y="1694"/>
                    <a:pt x="2592" y="1694"/>
                  </a:cubicBezTo>
                  <a:cubicBezTo>
                    <a:pt x="2826" y="1694"/>
                    <a:pt x="2958" y="1654"/>
                    <a:pt x="2958" y="1654"/>
                  </a:cubicBezTo>
                  <a:lnTo>
                    <a:pt x="5188" y="4612"/>
                  </a:lnTo>
                  <a:cubicBezTo>
                    <a:pt x="5489" y="5138"/>
                    <a:pt x="6416" y="6141"/>
                    <a:pt x="6491" y="6366"/>
                  </a:cubicBezTo>
                  <a:cubicBezTo>
                    <a:pt x="6567" y="6592"/>
                    <a:pt x="6617" y="8471"/>
                    <a:pt x="6617" y="8898"/>
                  </a:cubicBezTo>
                  <a:cubicBezTo>
                    <a:pt x="6617" y="8948"/>
                    <a:pt x="6617" y="8973"/>
                    <a:pt x="6617" y="8973"/>
                  </a:cubicBezTo>
                  <a:cubicBezTo>
                    <a:pt x="6617" y="8973"/>
                    <a:pt x="6767" y="8998"/>
                    <a:pt x="7043" y="8998"/>
                  </a:cubicBezTo>
                  <a:cubicBezTo>
                    <a:pt x="7268" y="7945"/>
                    <a:pt x="7594" y="6366"/>
                    <a:pt x="7544" y="5915"/>
                  </a:cubicBezTo>
                  <a:cubicBezTo>
                    <a:pt x="7469" y="5213"/>
                    <a:pt x="6216" y="2607"/>
                    <a:pt x="5965" y="1880"/>
                  </a:cubicBezTo>
                  <a:cubicBezTo>
                    <a:pt x="5714" y="1153"/>
                    <a:pt x="2757" y="451"/>
                    <a:pt x="2757" y="451"/>
                  </a:cubicBezTo>
                  <a:cubicBezTo>
                    <a:pt x="2757" y="451"/>
                    <a:pt x="2523" y="778"/>
                    <a:pt x="1718" y="778"/>
                  </a:cubicBezTo>
                  <a:cubicBezTo>
                    <a:pt x="1689" y="778"/>
                    <a:pt x="1659" y="778"/>
                    <a:pt x="1629" y="777"/>
                  </a:cubicBezTo>
                  <a:cubicBezTo>
                    <a:pt x="777" y="727"/>
                    <a:pt x="75" y="0"/>
                    <a:pt x="75"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7"/>
            <p:cNvSpPr/>
            <p:nvPr/>
          </p:nvSpPr>
          <p:spPr>
            <a:xfrm>
              <a:off x="2733850" y="1336500"/>
              <a:ext cx="619075" cy="507600"/>
            </a:xfrm>
            <a:custGeom>
              <a:rect b="b" l="l" r="r" t="t"/>
              <a:pathLst>
                <a:path extrusionOk="0" h="20304" w="24763">
                  <a:moveTo>
                    <a:pt x="16993" y="0"/>
                  </a:moveTo>
                  <a:cubicBezTo>
                    <a:pt x="16993" y="0"/>
                    <a:pt x="14788" y="978"/>
                    <a:pt x="11931" y="1028"/>
                  </a:cubicBezTo>
                  <a:cubicBezTo>
                    <a:pt x="11881" y="1028"/>
                    <a:pt x="11832" y="1028"/>
                    <a:pt x="11783" y="1028"/>
                  </a:cubicBezTo>
                  <a:cubicBezTo>
                    <a:pt x="9040" y="1028"/>
                    <a:pt x="7419" y="351"/>
                    <a:pt x="7419" y="351"/>
                  </a:cubicBezTo>
                  <a:lnTo>
                    <a:pt x="7419" y="150"/>
                  </a:lnTo>
                  <a:cubicBezTo>
                    <a:pt x="7094" y="517"/>
                    <a:pt x="6673" y="670"/>
                    <a:pt x="6244" y="670"/>
                  </a:cubicBezTo>
                  <a:cubicBezTo>
                    <a:pt x="5880" y="670"/>
                    <a:pt x="5511" y="560"/>
                    <a:pt x="5189" y="376"/>
                  </a:cubicBezTo>
                  <a:cubicBezTo>
                    <a:pt x="5139" y="351"/>
                    <a:pt x="5088" y="326"/>
                    <a:pt x="5063" y="301"/>
                  </a:cubicBezTo>
                  <a:cubicBezTo>
                    <a:pt x="3810" y="927"/>
                    <a:pt x="1529" y="2356"/>
                    <a:pt x="903" y="2932"/>
                  </a:cubicBezTo>
                  <a:cubicBezTo>
                    <a:pt x="226" y="3584"/>
                    <a:pt x="1" y="4612"/>
                    <a:pt x="627" y="6291"/>
                  </a:cubicBezTo>
                  <a:cubicBezTo>
                    <a:pt x="1279" y="7995"/>
                    <a:pt x="5063" y="18020"/>
                    <a:pt x="5865" y="19775"/>
                  </a:cubicBezTo>
                  <a:cubicBezTo>
                    <a:pt x="5865" y="19775"/>
                    <a:pt x="6248" y="19572"/>
                    <a:pt x="6736" y="19572"/>
                  </a:cubicBezTo>
                  <a:cubicBezTo>
                    <a:pt x="6763" y="19572"/>
                    <a:pt x="6790" y="19573"/>
                    <a:pt x="6818" y="19574"/>
                  </a:cubicBezTo>
                  <a:cubicBezTo>
                    <a:pt x="6943" y="19574"/>
                    <a:pt x="7169" y="19649"/>
                    <a:pt x="7269" y="19699"/>
                  </a:cubicBezTo>
                  <a:cubicBezTo>
                    <a:pt x="7269" y="19699"/>
                    <a:pt x="7519" y="14161"/>
                    <a:pt x="7269" y="12005"/>
                  </a:cubicBezTo>
                  <a:cubicBezTo>
                    <a:pt x="7018" y="9850"/>
                    <a:pt x="6492" y="7068"/>
                    <a:pt x="5164" y="6140"/>
                  </a:cubicBezTo>
                  <a:cubicBezTo>
                    <a:pt x="5164" y="6140"/>
                    <a:pt x="8572" y="4787"/>
                    <a:pt x="11755" y="4712"/>
                  </a:cubicBezTo>
                  <a:cubicBezTo>
                    <a:pt x="11815" y="4710"/>
                    <a:pt x="11875" y="4710"/>
                    <a:pt x="11937" y="4710"/>
                  </a:cubicBezTo>
                  <a:cubicBezTo>
                    <a:pt x="15170" y="4710"/>
                    <a:pt x="20577" y="6617"/>
                    <a:pt x="20577" y="6617"/>
                  </a:cubicBezTo>
                  <a:cubicBezTo>
                    <a:pt x="20577" y="6617"/>
                    <a:pt x="18798" y="7970"/>
                    <a:pt x="17996" y="10100"/>
                  </a:cubicBezTo>
                  <a:cubicBezTo>
                    <a:pt x="17219" y="12231"/>
                    <a:pt x="17545" y="20125"/>
                    <a:pt x="17545" y="20125"/>
                  </a:cubicBezTo>
                  <a:cubicBezTo>
                    <a:pt x="17545" y="20125"/>
                    <a:pt x="17900" y="20303"/>
                    <a:pt x="18234" y="20303"/>
                  </a:cubicBezTo>
                  <a:cubicBezTo>
                    <a:pt x="18255" y="20303"/>
                    <a:pt x="18276" y="20302"/>
                    <a:pt x="18296" y="20301"/>
                  </a:cubicBezTo>
                  <a:cubicBezTo>
                    <a:pt x="18672" y="20301"/>
                    <a:pt x="18973" y="20201"/>
                    <a:pt x="19174" y="20151"/>
                  </a:cubicBezTo>
                  <a:cubicBezTo>
                    <a:pt x="19174" y="20151"/>
                    <a:pt x="21229" y="13659"/>
                    <a:pt x="22357" y="11203"/>
                  </a:cubicBezTo>
                  <a:cubicBezTo>
                    <a:pt x="23484" y="8722"/>
                    <a:pt x="24763" y="6366"/>
                    <a:pt x="24612" y="5664"/>
                  </a:cubicBezTo>
                  <a:cubicBezTo>
                    <a:pt x="24462" y="4963"/>
                    <a:pt x="22281" y="2682"/>
                    <a:pt x="20552" y="1629"/>
                  </a:cubicBezTo>
                  <a:cubicBezTo>
                    <a:pt x="18823" y="551"/>
                    <a:pt x="16993" y="0"/>
                    <a:pt x="169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7"/>
            <p:cNvSpPr/>
            <p:nvPr/>
          </p:nvSpPr>
          <p:spPr>
            <a:xfrm>
              <a:off x="2824700" y="1433825"/>
              <a:ext cx="461175" cy="407800"/>
            </a:xfrm>
            <a:custGeom>
              <a:rect b="b" l="l" r="r" t="t"/>
              <a:pathLst>
                <a:path extrusionOk="0" h="16312" w="18447">
                  <a:moveTo>
                    <a:pt x="8279" y="1"/>
                  </a:moveTo>
                  <a:cubicBezTo>
                    <a:pt x="8069" y="1"/>
                    <a:pt x="7866" y="6"/>
                    <a:pt x="7670" y="17"/>
                  </a:cubicBezTo>
                  <a:cubicBezTo>
                    <a:pt x="4938" y="167"/>
                    <a:pt x="1" y="1696"/>
                    <a:pt x="1" y="1696"/>
                  </a:cubicBezTo>
                  <a:cubicBezTo>
                    <a:pt x="1" y="1696"/>
                    <a:pt x="2482" y="6859"/>
                    <a:pt x="2983" y="9190"/>
                  </a:cubicBezTo>
                  <a:cubicBezTo>
                    <a:pt x="3359" y="10994"/>
                    <a:pt x="3234" y="14553"/>
                    <a:pt x="3184" y="15681"/>
                  </a:cubicBezTo>
                  <a:cubicBezTo>
                    <a:pt x="3309" y="15681"/>
                    <a:pt x="3535" y="15756"/>
                    <a:pt x="3635" y="15806"/>
                  </a:cubicBezTo>
                  <a:cubicBezTo>
                    <a:pt x="3635" y="15806"/>
                    <a:pt x="3885" y="10268"/>
                    <a:pt x="3635" y="8112"/>
                  </a:cubicBezTo>
                  <a:cubicBezTo>
                    <a:pt x="3384" y="5957"/>
                    <a:pt x="2858" y="3175"/>
                    <a:pt x="1530" y="2247"/>
                  </a:cubicBezTo>
                  <a:cubicBezTo>
                    <a:pt x="1530" y="2247"/>
                    <a:pt x="4938" y="894"/>
                    <a:pt x="8121" y="819"/>
                  </a:cubicBezTo>
                  <a:cubicBezTo>
                    <a:pt x="8181" y="817"/>
                    <a:pt x="8241" y="817"/>
                    <a:pt x="8303" y="817"/>
                  </a:cubicBezTo>
                  <a:cubicBezTo>
                    <a:pt x="11536" y="817"/>
                    <a:pt x="16943" y="2724"/>
                    <a:pt x="16943" y="2724"/>
                  </a:cubicBezTo>
                  <a:cubicBezTo>
                    <a:pt x="16943" y="2724"/>
                    <a:pt x="15164" y="4077"/>
                    <a:pt x="14362" y="6207"/>
                  </a:cubicBezTo>
                  <a:cubicBezTo>
                    <a:pt x="13585" y="8338"/>
                    <a:pt x="13911" y="16232"/>
                    <a:pt x="13911" y="16232"/>
                  </a:cubicBezTo>
                  <a:cubicBezTo>
                    <a:pt x="13911" y="16232"/>
                    <a:pt x="14188" y="16312"/>
                    <a:pt x="14513" y="16312"/>
                  </a:cubicBezTo>
                  <a:cubicBezTo>
                    <a:pt x="14554" y="16312"/>
                    <a:pt x="14596" y="16310"/>
                    <a:pt x="14637" y="16308"/>
                  </a:cubicBezTo>
                  <a:cubicBezTo>
                    <a:pt x="14562" y="14654"/>
                    <a:pt x="14462" y="9039"/>
                    <a:pt x="15214" y="7060"/>
                  </a:cubicBezTo>
                  <a:cubicBezTo>
                    <a:pt x="16191" y="4603"/>
                    <a:pt x="18447" y="2548"/>
                    <a:pt x="18447" y="2548"/>
                  </a:cubicBezTo>
                  <a:cubicBezTo>
                    <a:pt x="18447" y="2548"/>
                    <a:pt x="17645" y="1972"/>
                    <a:pt x="16141" y="1395"/>
                  </a:cubicBezTo>
                  <a:cubicBezTo>
                    <a:pt x="14745" y="860"/>
                    <a:pt x="10995" y="1"/>
                    <a:pt x="8279" y="1"/>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7"/>
            <p:cNvSpPr/>
            <p:nvPr/>
          </p:nvSpPr>
          <p:spPr>
            <a:xfrm>
              <a:off x="2814050" y="966175"/>
              <a:ext cx="471825" cy="396050"/>
            </a:xfrm>
            <a:custGeom>
              <a:rect b="b" l="l" r="r" t="t"/>
              <a:pathLst>
                <a:path extrusionOk="0" h="15842" w="18873">
                  <a:moveTo>
                    <a:pt x="7494" y="1"/>
                  </a:moveTo>
                  <a:cubicBezTo>
                    <a:pt x="6868" y="26"/>
                    <a:pt x="6241" y="51"/>
                    <a:pt x="5615" y="126"/>
                  </a:cubicBezTo>
                  <a:cubicBezTo>
                    <a:pt x="5114" y="201"/>
                    <a:pt x="4612" y="277"/>
                    <a:pt x="4136" y="402"/>
                  </a:cubicBezTo>
                  <a:cubicBezTo>
                    <a:pt x="2758" y="753"/>
                    <a:pt x="1053" y="1931"/>
                    <a:pt x="527" y="4387"/>
                  </a:cubicBezTo>
                  <a:cubicBezTo>
                    <a:pt x="1" y="6843"/>
                    <a:pt x="76" y="9650"/>
                    <a:pt x="352" y="11229"/>
                  </a:cubicBezTo>
                  <a:cubicBezTo>
                    <a:pt x="728" y="13259"/>
                    <a:pt x="1003" y="14161"/>
                    <a:pt x="1354" y="14663"/>
                  </a:cubicBezTo>
                  <a:cubicBezTo>
                    <a:pt x="1504" y="14863"/>
                    <a:pt x="1680" y="15014"/>
                    <a:pt x="1855" y="15114"/>
                  </a:cubicBezTo>
                  <a:cubicBezTo>
                    <a:pt x="1880" y="15139"/>
                    <a:pt x="1931" y="15164"/>
                    <a:pt x="1981" y="15189"/>
                  </a:cubicBezTo>
                  <a:cubicBezTo>
                    <a:pt x="2181" y="15314"/>
                    <a:pt x="2432" y="15390"/>
                    <a:pt x="2657" y="15440"/>
                  </a:cubicBezTo>
                  <a:cubicBezTo>
                    <a:pt x="2786" y="15467"/>
                    <a:pt x="2916" y="15481"/>
                    <a:pt x="3046" y="15481"/>
                  </a:cubicBezTo>
                  <a:cubicBezTo>
                    <a:pt x="3397" y="15481"/>
                    <a:pt x="3743" y="15377"/>
                    <a:pt x="4036" y="15139"/>
                  </a:cubicBezTo>
                  <a:cubicBezTo>
                    <a:pt x="4086" y="15089"/>
                    <a:pt x="4161" y="15014"/>
                    <a:pt x="4211" y="14963"/>
                  </a:cubicBezTo>
                  <a:lnTo>
                    <a:pt x="4211" y="15164"/>
                  </a:lnTo>
                  <a:cubicBezTo>
                    <a:pt x="4211" y="15164"/>
                    <a:pt x="5832" y="15841"/>
                    <a:pt x="8575" y="15841"/>
                  </a:cubicBezTo>
                  <a:cubicBezTo>
                    <a:pt x="8624" y="15841"/>
                    <a:pt x="8673" y="15841"/>
                    <a:pt x="8723" y="15841"/>
                  </a:cubicBezTo>
                  <a:cubicBezTo>
                    <a:pt x="9875" y="15816"/>
                    <a:pt x="10928" y="15640"/>
                    <a:pt x="11755" y="15465"/>
                  </a:cubicBezTo>
                  <a:cubicBezTo>
                    <a:pt x="12983" y="15164"/>
                    <a:pt x="13785" y="14813"/>
                    <a:pt x="13785" y="14813"/>
                  </a:cubicBezTo>
                  <a:cubicBezTo>
                    <a:pt x="13785" y="14813"/>
                    <a:pt x="13710" y="11354"/>
                    <a:pt x="13685" y="10126"/>
                  </a:cubicBezTo>
                  <a:cubicBezTo>
                    <a:pt x="13660" y="8941"/>
                    <a:pt x="13611" y="7268"/>
                    <a:pt x="13658" y="7268"/>
                  </a:cubicBezTo>
                  <a:lnTo>
                    <a:pt x="13658" y="7268"/>
                  </a:lnTo>
                  <a:cubicBezTo>
                    <a:pt x="13658" y="7268"/>
                    <a:pt x="13659" y="7268"/>
                    <a:pt x="13660" y="7269"/>
                  </a:cubicBezTo>
                  <a:cubicBezTo>
                    <a:pt x="13735" y="7344"/>
                    <a:pt x="14412" y="8648"/>
                    <a:pt x="15339" y="10252"/>
                  </a:cubicBezTo>
                  <a:cubicBezTo>
                    <a:pt x="16246" y="11803"/>
                    <a:pt x="17153" y="12967"/>
                    <a:pt x="17973" y="12967"/>
                  </a:cubicBezTo>
                  <a:cubicBezTo>
                    <a:pt x="18014" y="12967"/>
                    <a:pt x="18055" y="12964"/>
                    <a:pt x="18096" y="12958"/>
                  </a:cubicBezTo>
                  <a:cubicBezTo>
                    <a:pt x="18096" y="12958"/>
                    <a:pt x="18146" y="12557"/>
                    <a:pt x="18271" y="12031"/>
                  </a:cubicBezTo>
                  <a:cubicBezTo>
                    <a:pt x="18422" y="11455"/>
                    <a:pt x="18622" y="10728"/>
                    <a:pt x="18873" y="10252"/>
                  </a:cubicBezTo>
                  <a:cubicBezTo>
                    <a:pt x="18873" y="10252"/>
                    <a:pt x="18447" y="9450"/>
                    <a:pt x="17845" y="7745"/>
                  </a:cubicBezTo>
                  <a:cubicBezTo>
                    <a:pt x="17219" y="6041"/>
                    <a:pt x="15790" y="3134"/>
                    <a:pt x="14963" y="1981"/>
                  </a:cubicBezTo>
                  <a:cubicBezTo>
                    <a:pt x="14387" y="1204"/>
                    <a:pt x="13610" y="552"/>
                    <a:pt x="11705" y="227"/>
                  </a:cubicBezTo>
                  <a:cubicBezTo>
                    <a:pt x="11479" y="176"/>
                    <a:pt x="11229" y="151"/>
                    <a:pt x="10978" y="126"/>
                  </a:cubicBezTo>
                  <a:cubicBezTo>
                    <a:pt x="10703" y="227"/>
                    <a:pt x="10427" y="302"/>
                    <a:pt x="10101" y="327"/>
                  </a:cubicBezTo>
                  <a:cubicBezTo>
                    <a:pt x="10051" y="527"/>
                    <a:pt x="9976" y="803"/>
                    <a:pt x="9850" y="1054"/>
                  </a:cubicBezTo>
                  <a:cubicBezTo>
                    <a:pt x="9775" y="1279"/>
                    <a:pt x="9675" y="1505"/>
                    <a:pt x="9550" y="1680"/>
                  </a:cubicBezTo>
                  <a:cubicBezTo>
                    <a:pt x="9411" y="1898"/>
                    <a:pt x="9179" y="1987"/>
                    <a:pt x="8930" y="1987"/>
                  </a:cubicBezTo>
                  <a:cubicBezTo>
                    <a:pt x="8548" y="1987"/>
                    <a:pt x="8128" y="1778"/>
                    <a:pt x="7946" y="1505"/>
                  </a:cubicBezTo>
                  <a:cubicBezTo>
                    <a:pt x="7895" y="1430"/>
                    <a:pt x="7845" y="1329"/>
                    <a:pt x="7795" y="1179"/>
                  </a:cubicBezTo>
                  <a:cubicBezTo>
                    <a:pt x="7670" y="853"/>
                    <a:pt x="7570" y="402"/>
                    <a:pt x="749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7"/>
            <p:cNvSpPr/>
            <p:nvPr/>
          </p:nvSpPr>
          <p:spPr>
            <a:xfrm>
              <a:off x="2954400" y="966175"/>
              <a:ext cx="54550" cy="29475"/>
            </a:xfrm>
            <a:custGeom>
              <a:rect b="b" l="l" r="r" t="t"/>
              <a:pathLst>
                <a:path extrusionOk="0" h="1179" w="2182">
                  <a:moveTo>
                    <a:pt x="1880" y="1"/>
                  </a:moveTo>
                  <a:cubicBezTo>
                    <a:pt x="1254" y="26"/>
                    <a:pt x="627" y="51"/>
                    <a:pt x="1" y="126"/>
                  </a:cubicBezTo>
                  <a:cubicBezTo>
                    <a:pt x="251" y="452"/>
                    <a:pt x="828" y="1054"/>
                    <a:pt x="2181" y="1179"/>
                  </a:cubicBezTo>
                  <a:cubicBezTo>
                    <a:pt x="2056" y="853"/>
                    <a:pt x="1956" y="402"/>
                    <a:pt x="1880" y="1"/>
                  </a:cubicBez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7"/>
            <p:cNvSpPr/>
            <p:nvPr/>
          </p:nvSpPr>
          <p:spPr>
            <a:xfrm>
              <a:off x="2884225" y="1082725"/>
              <a:ext cx="30725" cy="156050"/>
            </a:xfrm>
            <a:custGeom>
              <a:rect b="b" l="l" r="r" t="t"/>
              <a:pathLst>
                <a:path extrusionOk="0" h="6242" w="1229">
                  <a:moveTo>
                    <a:pt x="101" y="1"/>
                  </a:moveTo>
                  <a:cubicBezTo>
                    <a:pt x="26" y="301"/>
                    <a:pt x="1" y="2106"/>
                    <a:pt x="26" y="3259"/>
                  </a:cubicBezTo>
                  <a:cubicBezTo>
                    <a:pt x="76" y="4412"/>
                    <a:pt x="176" y="6241"/>
                    <a:pt x="176" y="6241"/>
                  </a:cubicBezTo>
                  <a:cubicBezTo>
                    <a:pt x="176" y="6241"/>
                    <a:pt x="753" y="5239"/>
                    <a:pt x="1179" y="4662"/>
                  </a:cubicBezTo>
                  <a:cubicBezTo>
                    <a:pt x="1179" y="4662"/>
                    <a:pt x="1229" y="2031"/>
                    <a:pt x="953" y="1204"/>
                  </a:cubicBezTo>
                  <a:cubicBezTo>
                    <a:pt x="702" y="402"/>
                    <a:pt x="101" y="1"/>
                    <a:pt x="101" y="1"/>
                  </a:cubicBez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7"/>
            <p:cNvSpPr/>
            <p:nvPr/>
          </p:nvSpPr>
          <p:spPr>
            <a:xfrm>
              <a:off x="3060300" y="969325"/>
              <a:ext cx="46400" cy="23200"/>
            </a:xfrm>
            <a:custGeom>
              <a:rect b="b" l="l" r="r" t="t"/>
              <a:pathLst>
                <a:path extrusionOk="0" h="928" w="1856">
                  <a:moveTo>
                    <a:pt x="1128" y="0"/>
                  </a:moveTo>
                  <a:cubicBezTo>
                    <a:pt x="853" y="101"/>
                    <a:pt x="577" y="176"/>
                    <a:pt x="251" y="201"/>
                  </a:cubicBezTo>
                  <a:cubicBezTo>
                    <a:pt x="201" y="401"/>
                    <a:pt x="126" y="677"/>
                    <a:pt x="0" y="928"/>
                  </a:cubicBezTo>
                  <a:cubicBezTo>
                    <a:pt x="1103" y="727"/>
                    <a:pt x="1604" y="326"/>
                    <a:pt x="1855" y="101"/>
                  </a:cubicBezTo>
                  <a:cubicBezTo>
                    <a:pt x="1629" y="50"/>
                    <a:pt x="1379" y="25"/>
                    <a:pt x="1128" y="0"/>
                  </a:cubicBez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7"/>
            <p:cNvSpPr/>
            <p:nvPr/>
          </p:nvSpPr>
          <p:spPr>
            <a:xfrm>
              <a:off x="2847900" y="1129725"/>
              <a:ext cx="167925" cy="222450"/>
            </a:xfrm>
            <a:custGeom>
              <a:rect b="b" l="l" r="r" t="t"/>
              <a:pathLst>
                <a:path extrusionOk="0" h="8898" w="6717">
                  <a:moveTo>
                    <a:pt x="6065" y="0"/>
                  </a:moveTo>
                  <a:cubicBezTo>
                    <a:pt x="6090" y="50"/>
                    <a:pt x="6416" y="752"/>
                    <a:pt x="5940" y="1905"/>
                  </a:cubicBezTo>
                  <a:cubicBezTo>
                    <a:pt x="5439" y="3108"/>
                    <a:pt x="3158" y="6742"/>
                    <a:pt x="1930" y="7670"/>
                  </a:cubicBezTo>
                  <a:cubicBezTo>
                    <a:pt x="1388" y="8080"/>
                    <a:pt x="953" y="8243"/>
                    <a:pt x="570" y="8243"/>
                  </a:cubicBezTo>
                  <a:cubicBezTo>
                    <a:pt x="369" y="8243"/>
                    <a:pt x="181" y="8198"/>
                    <a:pt x="0" y="8121"/>
                  </a:cubicBezTo>
                  <a:lnTo>
                    <a:pt x="0" y="8121"/>
                  </a:lnTo>
                  <a:cubicBezTo>
                    <a:pt x="150" y="8321"/>
                    <a:pt x="326" y="8472"/>
                    <a:pt x="501" y="8572"/>
                  </a:cubicBezTo>
                  <a:cubicBezTo>
                    <a:pt x="526" y="8597"/>
                    <a:pt x="577" y="8622"/>
                    <a:pt x="627" y="8647"/>
                  </a:cubicBezTo>
                  <a:cubicBezTo>
                    <a:pt x="827" y="8772"/>
                    <a:pt x="1078" y="8848"/>
                    <a:pt x="1303" y="8898"/>
                  </a:cubicBezTo>
                  <a:cubicBezTo>
                    <a:pt x="1629" y="8873"/>
                    <a:pt x="1930" y="8848"/>
                    <a:pt x="2155" y="8797"/>
                  </a:cubicBezTo>
                  <a:cubicBezTo>
                    <a:pt x="2331" y="8772"/>
                    <a:pt x="2506" y="8697"/>
                    <a:pt x="2682" y="8597"/>
                  </a:cubicBezTo>
                  <a:cubicBezTo>
                    <a:pt x="2732" y="8547"/>
                    <a:pt x="2807" y="8522"/>
                    <a:pt x="2857" y="8472"/>
                  </a:cubicBezTo>
                  <a:cubicBezTo>
                    <a:pt x="3308" y="8121"/>
                    <a:pt x="3659" y="7569"/>
                    <a:pt x="4035" y="7118"/>
                  </a:cubicBezTo>
                  <a:cubicBezTo>
                    <a:pt x="4587" y="6416"/>
                    <a:pt x="5639" y="4562"/>
                    <a:pt x="6191" y="3033"/>
                  </a:cubicBezTo>
                  <a:cubicBezTo>
                    <a:pt x="6717" y="1504"/>
                    <a:pt x="6692" y="677"/>
                    <a:pt x="6692" y="677"/>
                  </a:cubicBezTo>
                  <a:lnTo>
                    <a:pt x="6065" y="0"/>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7"/>
            <p:cNvSpPr/>
            <p:nvPr/>
          </p:nvSpPr>
          <p:spPr>
            <a:xfrm>
              <a:off x="3107925" y="1082725"/>
              <a:ext cx="162925" cy="270075"/>
            </a:xfrm>
            <a:custGeom>
              <a:rect b="b" l="l" r="r" t="t"/>
              <a:pathLst>
                <a:path extrusionOk="0" h="10803" w="6517">
                  <a:moveTo>
                    <a:pt x="1704" y="1"/>
                  </a:moveTo>
                  <a:cubicBezTo>
                    <a:pt x="1704" y="1"/>
                    <a:pt x="1429" y="4662"/>
                    <a:pt x="1178" y="6943"/>
                  </a:cubicBezTo>
                  <a:cubicBezTo>
                    <a:pt x="1003" y="8597"/>
                    <a:pt x="326" y="10101"/>
                    <a:pt x="0" y="10803"/>
                  </a:cubicBezTo>
                  <a:cubicBezTo>
                    <a:pt x="1228" y="10502"/>
                    <a:pt x="2030" y="10151"/>
                    <a:pt x="2030" y="10151"/>
                  </a:cubicBezTo>
                  <a:cubicBezTo>
                    <a:pt x="2030" y="10151"/>
                    <a:pt x="1955" y="6692"/>
                    <a:pt x="1930" y="5464"/>
                  </a:cubicBezTo>
                  <a:cubicBezTo>
                    <a:pt x="1905" y="4279"/>
                    <a:pt x="1856" y="2606"/>
                    <a:pt x="1903" y="2606"/>
                  </a:cubicBezTo>
                  <a:lnTo>
                    <a:pt x="1903" y="2606"/>
                  </a:lnTo>
                  <a:cubicBezTo>
                    <a:pt x="1903" y="2606"/>
                    <a:pt x="1904" y="2606"/>
                    <a:pt x="1905" y="2607"/>
                  </a:cubicBezTo>
                  <a:cubicBezTo>
                    <a:pt x="1980" y="2682"/>
                    <a:pt x="2657" y="3986"/>
                    <a:pt x="3584" y="5590"/>
                  </a:cubicBezTo>
                  <a:cubicBezTo>
                    <a:pt x="4491" y="7141"/>
                    <a:pt x="5398" y="8305"/>
                    <a:pt x="6218" y="8305"/>
                  </a:cubicBezTo>
                  <a:cubicBezTo>
                    <a:pt x="6259" y="8305"/>
                    <a:pt x="6300" y="8302"/>
                    <a:pt x="6341" y="8296"/>
                  </a:cubicBezTo>
                  <a:cubicBezTo>
                    <a:pt x="6341" y="8296"/>
                    <a:pt x="6391" y="7895"/>
                    <a:pt x="6516" y="7369"/>
                  </a:cubicBezTo>
                  <a:cubicBezTo>
                    <a:pt x="5664" y="6893"/>
                    <a:pt x="4436" y="5865"/>
                    <a:pt x="3509" y="4136"/>
                  </a:cubicBezTo>
                  <a:cubicBezTo>
                    <a:pt x="2456" y="2181"/>
                    <a:pt x="1704" y="1"/>
                    <a:pt x="1704" y="1"/>
                  </a:cubicBez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7"/>
            <p:cNvSpPr/>
            <p:nvPr/>
          </p:nvSpPr>
          <p:spPr>
            <a:xfrm>
              <a:off x="3493875" y="794500"/>
              <a:ext cx="35750" cy="110450"/>
            </a:xfrm>
            <a:custGeom>
              <a:rect b="b" l="l" r="r" t="t"/>
              <a:pathLst>
                <a:path extrusionOk="0" h="4418" w="1430">
                  <a:moveTo>
                    <a:pt x="552" y="1"/>
                  </a:moveTo>
                  <a:cubicBezTo>
                    <a:pt x="552" y="251"/>
                    <a:pt x="502" y="978"/>
                    <a:pt x="352" y="1580"/>
                  </a:cubicBezTo>
                  <a:cubicBezTo>
                    <a:pt x="277" y="1855"/>
                    <a:pt x="176" y="2156"/>
                    <a:pt x="1" y="2432"/>
                  </a:cubicBezTo>
                  <a:cubicBezTo>
                    <a:pt x="76" y="2557"/>
                    <a:pt x="151" y="2708"/>
                    <a:pt x="201" y="2908"/>
                  </a:cubicBezTo>
                  <a:cubicBezTo>
                    <a:pt x="302" y="3134"/>
                    <a:pt x="377" y="3384"/>
                    <a:pt x="427" y="3635"/>
                  </a:cubicBezTo>
                  <a:cubicBezTo>
                    <a:pt x="513" y="4045"/>
                    <a:pt x="637" y="4417"/>
                    <a:pt x="845" y="4417"/>
                  </a:cubicBezTo>
                  <a:cubicBezTo>
                    <a:pt x="879" y="4417"/>
                    <a:pt x="915" y="4408"/>
                    <a:pt x="953" y="4387"/>
                  </a:cubicBezTo>
                  <a:cubicBezTo>
                    <a:pt x="1104" y="4312"/>
                    <a:pt x="1279" y="3484"/>
                    <a:pt x="1354" y="2657"/>
                  </a:cubicBezTo>
                  <a:cubicBezTo>
                    <a:pt x="1404" y="2031"/>
                    <a:pt x="1429" y="1429"/>
                    <a:pt x="1354" y="1204"/>
                  </a:cubicBezTo>
                  <a:cubicBezTo>
                    <a:pt x="1229" y="828"/>
                    <a:pt x="803" y="276"/>
                    <a:pt x="552"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7"/>
            <p:cNvSpPr/>
            <p:nvPr/>
          </p:nvSpPr>
          <p:spPr>
            <a:xfrm>
              <a:off x="3020825" y="1095875"/>
              <a:ext cx="20075" cy="742525"/>
            </a:xfrm>
            <a:custGeom>
              <a:rect b="b" l="l" r="r" t="t"/>
              <a:pathLst>
                <a:path extrusionOk="0" h="29701" w="803">
                  <a:moveTo>
                    <a:pt x="426" y="1"/>
                  </a:moveTo>
                  <a:cubicBezTo>
                    <a:pt x="201" y="1"/>
                    <a:pt x="25" y="151"/>
                    <a:pt x="25" y="377"/>
                  </a:cubicBezTo>
                  <a:lnTo>
                    <a:pt x="0" y="29299"/>
                  </a:lnTo>
                  <a:cubicBezTo>
                    <a:pt x="0" y="29525"/>
                    <a:pt x="176" y="29700"/>
                    <a:pt x="401" y="29700"/>
                  </a:cubicBezTo>
                  <a:cubicBezTo>
                    <a:pt x="602" y="29700"/>
                    <a:pt x="777" y="29525"/>
                    <a:pt x="777" y="29299"/>
                  </a:cubicBezTo>
                  <a:lnTo>
                    <a:pt x="802" y="377"/>
                  </a:lnTo>
                  <a:cubicBezTo>
                    <a:pt x="802" y="151"/>
                    <a:pt x="627" y="1"/>
                    <a:pt x="426" y="1"/>
                  </a:cubicBez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7"/>
            <p:cNvSpPr/>
            <p:nvPr/>
          </p:nvSpPr>
          <p:spPr>
            <a:xfrm>
              <a:off x="3493875" y="794500"/>
              <a:ext cx="35750" cy="72725"/>
            </a:xfrm>
            <a:custGeom>
              <a:rect b="b" l="l" r="r" t="t"/>
              <a:pathLst>
                <a:path extrusionOk="0" h="2909" w="1430">
                  <a:moveTo>
                    <a:pt x="552" y="1"/>
                  </a:moveTo>
                  <a:cubicBezTo>
                    <a:pt x="552" y="251"/>
                    <a:pt x="502" y="978"/>
                    <a:pt x="352" y="1580"/>
                  </a:cubicBezTo>
                  <a:cubicBezTo>
                    <a:pt x="277" y="1855"/>
                    <a:pt x="176" y="2156"/>
                    <a:pt x="1" y="2432"/>
                  </a:cubicBezTo>
                  <a:cubicBezTo>
                    <a:pt x="76" y="2557"/>
                    <a:pt x="151" y="2708"/>
                    <a:pt x="201" y="2908"/>
                  </a:cubicBezTo>
                  <a:cubicBezTo>
                    <a:pt x="602" y="2758"/>
                    <a:pt x="1028" y="2682"/>
                    <a:pt x="1354" y="2657"/>
                  </a:cubicBezTo>
                  <a:cubicBezTo>
                    <a:pt x="1404" y="2031"/>
                    <a:pt x="1429" y="1429"/>
                    <a:pt x="1354" y="1204"/>
                  </a:cubicBezTo>
                  <a:cubicBezTo>
                    <a:pt x="1229" y="828"/>
                    <a:pt x="803" y="276"/>
                    <a:pt x="552"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7"/>
            <p:cNvSpPr/>
            <p:nvPr/>
          </p:nvSpPr>
          <p:spPr>
            <a:xfrm>
              <a:off x="3339125" y="680600"/>
              <a:ext cx="193000" cy="197300"/>
            </a:xfrm>
            <a:custGeom>
              <a:rect b="b" l="l" r="r" t="t"/>
              <a:pathLst>
                <a:path extrusionOk="0" h="7892" w="7720">
                  <a:moveTo>
                    <a:pt x="3014" y="0"/>
                  </a:moveTo>
                  <a:cubicBezTo>
                    <a:pt x="2834" y="0"/>
                    <a:pt x="2665" y="48"/>
                    <a:pt x="2532" y="146"/>
                  </a:cubicBezTo>
                  <a:cubicBezTo>
                    <a:pt x="2131" y="396"/>
                    <a:pt x="1755" y="647"/>
                    <a:pt x="1554" y="1098"/>
                  </a:cubicBezTo>
                  <a:lnTo>
                    <a:pt x="1529" y="1098"/>
                  </a:lnTo>
                  <a:cubicBezTo>
                    <a:pt x="1338" y="1529"/>
                    <a:pt x="1489" y="2281"/>
                    <a:pt x="256" y="2281"/>
                  </a:cubicBezTo>
                  <a:cubicBezTo>
                    <a:pt x="199" y="2281"/>
                    <a:pt x="139" y="2279"/>
                    <a:pt x="76" y="2276"/>
                  </a:cubicBezTo>
                  <a:lnTo>
                    <a:pt x="76" y="2276"/>
                  </a:lnTo>
                  <a:cubicBezTo>
                    <a:pt x="0" y="3128"/>
                    <a:pt x="426" y="4958"/>
                    <a:pt x="1279" y="6111"/>
                  </a:cubicBezTo>
                  <a:cubicBezTo>
                    <a:pt x="2089" y="7213"/>
                    <a:pt x="3222" y="7892"/>
                    <a:pt x="4316" y="7892"/>
                  </a:cubicBezTo>
                  <a:cubicBezTo>
                    <a:pt x="4440" y="7892"/>
                    <a:pt x="4564" y="7883"/>
                    <a:pt x="4687" y="7865"/>
                  </a:cubicBezTo>
                  <a:cubicBezTo>
                    <a:pt x="5439" y="7765"/>
                    <a:pt x="5890" y="7414"/>
                    <a:pt x="6191" y="6988"/>
                  </a:cubicBezTo>
                  <a:cubicBezTo>
                    <a:pt x="6266" y="6863"/>
                    <a:pt x="6341" y="6712"/>
                    <a:pt x="6391" y="6587"/>
                  </a:cubicBezTo>
                  <a:cubicBezTo>
                    <a:pt x="6467" y="6436"/>
                    <a:pt x="6517" y="6286"/>
                    <a:pt x="6542" y="6136"/>
                  </a:cubicBezTo>
                  <a:cubicBezTo>
                    <a:pt x="6692" y="5534"/>
                    <a:pt x="6742" y="4807"/>
                    <a:pt x="6742" y="4557"/>
                  </a:cubicBezTo>
                  <a:cubicBezTo>
                    <a:pt x="6767" y="4507"/>
                    <a:pt x="6767" y="4482"/>
                    <a:pt x="6767" y="4482"/>
                  </a:cubicBezTo>
                  <a:cubicBezTo>
                    <a:pt x="6767" y="4482"/>
                    <a:pt x="7519" y="3955"/>
                    <a:pt x="7619" y="3203"/>
                  </a:cubicBezTo>
                  <a:cubicBezTo>
                    <a:pt x="7720" y="2652"/>
                    <a:pt x="7519" y="1925"/>
                    <a:pt x="7269" y="1649"/>
                  </a:cubicBezTo>
                  <a:cubicBezTo>
                    <a:pt x="7269" y="1649"/>
                    <a:pt x="7139" y="1589"/>
                    <a:pt x="6999" y="1589"/>
                  </a:cubicBezTo>
                  <a:cubicBezTo>
                    <a:pt x="6917" y="1589"/>
                    <a:pt x="6832" y="1610"/>
                    <a:pt x="6767" y="1675"/>
                  </a:cubicBezTo>
                  <a:lnTo>
                    <a:pt x="6692" y="1775"/>
                  </a:lnTo>
                  <a:cubicBezTo>
                    <a:pt x="6542" y="2076"/>
                    <a:pt x="6492" y="2301"/>
                    <a:pt x="6492" y="2301"/>
                  </a:cubicBezTo>
                  <a:cubicBezTo>
                    <a:pt x="6492" y="2301"/>
                    <a:pt x="5890" y="1148"/>
                    <a:pt x="5389" y="923"/>
                  </a:cubicBezTo>
                  <a:cubicBezTo>
                    <a:pt x="5238" y="873"/>
                    <a:pt x="5088" y="822"/>
                    <a:pt x="4938" y="797"/>
                  </a:cubicBezTo>
                  <a:cubicBezTo>
                    <a:pt x="4587" y="747"/>
                    <a:pt x="4261" y="747"/>
                    <a:pt x="3960" y="446"/>
                  </a:cubicBezTo>
                  <a:cubicBezTo>
                    <a:pt x="3702" y="156"/>
                    <a:pt x="3339" y="0"/>
                    <a:pt x="3014"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7"/>
            <p:cNvSpPr/>
            <p:nvPr/>
          </p:nvSpPr>
          <p:spPr>
            <a:xfrm>
              <a:off x="3462550" y="700525"/>
              <a:ext cx="69575" cy="144750"/>
            </a:xfrm>
            <a:custGeom>
              <a:rect b="b" l="l" r="r" t="t"/>
              <a:pathLst>
                <a:path extrusionOk="0" h="5790" w="2783">
                  <a:moveTo>
                    <a:pt x="1" y="0"/>
                  </a:moveTo>
                  <a:lnTo>
                    <a:pt x="1" y="0"/>
                  </a:lnTo>
                  <a:cubicBezTo>
                    <a:pt x="1003" y="827"/>
                    <a:pt x="1329" y="1880"/>
                    <a:pt x="1454" y="3208"/>
                  </a:cubicBezTo>
                  <a:cubicBezTo>
                    <a:pt x="1555" y="4186"/>
                    <a:pt x="1504" y="5163"/>
                    <a:pt x="1454" y="5790"/>
                  </a:cubicBezTo>
                  <a:cubicBezTo>
                    <a:pt x="1530" y="5639"/>
                    <a:pt x="1580" y="5489"/>
                    <a:pt x="1605" y="5339"/>
                  </a:cubicBezTo>
                  <a:cubicBezTo>
                    <a:pt x="1755" y="4737"/>
                    <a:pt x="1805" y="4010"/>
                    <a:pt x="1805" y="3760"/>
                  </a:cubicBezTo>
                  <a:cubicBezTo>
                    <a:pt x="1830" y="3710"/>
                    <a:pt x="1830" y="3685"/>
                    <a:pt x="1830" y="3685"/>
                  </a:cubicBezTo>
                  <a:cubicBezTo>
                    <a:pt x="1830" y="3685"/>
                    <a:pt x="2582" y="3158"/>
                    <a:pt x="2682" y="2406"/>
                  </a:cubicBezTo>
                  <a:cubicBezTo>
                    <a:pt x="2783" y="1855"/>
                    <a:pt x="2582" y="1128"/>
                    <a:pt x="2332" y="852"/>
                  </a:cubicBezTo>
                  <a:cubicBezTo>
                    <a:pt x="2332" y="852"/>
                    <a:pt x="2202" y="792"/>
                    <a:pt x="2062" y="792"/>
                  </a:cubicBezTo>
                  <a:cubicBezTo>
                    <a:pt x="1980" y="792"/>
                    <a:pt x="1895" y="813"/>
                    <a:pt x="1830" y="878"/>
                  </a:cubicBezTo>
                  <a:lnTo>
                    <a:pt x="1755" y="978"/>
                  </a:lnTo>
                  <a:cubicBezTo>
                    <a:pt x="1605" y="1279"/>
                    <a:pt x="1555" y="1504"/>
                    <a:pt x="1555" y="1504"/>
                  </a:cubicBezTo>
                  <a:cubicBezTo>
                    <a:pt x="1555" y="1504"/>
                    <a:pt x="953" y="351"/>
                    <a:pt x="452" y="126"/>
                  </a:cubicBezTo>
                  <a:cubicBezTo>
                    <a:pt x="301" y="76"/>
                    <a:pt x="151" y="25"/>
                    <a:pt x="1"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7"/>
            <p:cNvSpPr/>
            <p:nvPr/>
          </p:nvSpPr>
          <p:spPr>
            <a:xfrm>
              <a:off x="3287750" y="1058925"/>
              <a:ext cx="216800" cy="190500"/>
            </a:xfrm>
            <a:custGeom>
              <a:rect b="b" l="l" r="r" t="t"/>
              <a:pathLst>
                <a:path extrusionOk="0" h="7620" w="8672">
                  <a:moveTo>
                    <a:pt x="8672" y="0"/>
                  </a:moveTo>
                  <a:cubicBezTo>
                    <a:pt x="8672" y="0"/>
                    <a:pt x="8171" y="50"/>
                    <a:pt x="7544" y="50"/>
                  </a:cubicBezTo>
                  <a:cubicBezTo>
                    <a:pt x="7394" y="50"/>
                    <a:pt x="7218" y="50"/>
                    <a:pt x="7043" y="25"/>
                  </a:cubicBezTo>
                  <a:cubicBezTo>
                    <a:pt x="6925" y="22"/>
                    <a:pt x="6813" y="20"/>
                    <a:pt x="6707" y="20"/>
                  </a:cubicBezTo>
                  <a:cubicBezTo>
                    <a:pt x="6076" y="20"/>
                    <a:pt x="5689" y="75"/>
                    <a:pt x="5689" y="75"/>
                  </a:cubicBezTo>
                  <a:cubicBezTo>
                    <a:pt x="5664" y="201"/>
                    <a:pt x="5664" y="502"/>
                    <a:pt x="5639" y="777"/>
                  </a:cubicBezTo>
                  <a:cubicBezTo>
                    <a:pt x="5614" y="1053"/>
                    <a:pt x="5589" y="1304"/>
                    <a:pt x="5539" y="1429"/>
                  </a:cubicBezTo>
                  <a:cubicBezTo>
                    <a:pt x="5439" y="1679"/>
                    <a:pt x="4236" y="3058"/>
                    <a:pt x="3484" y="3860"/>
                  </a:cubicBezTo>
                  <a:cubicBezTo>
                    <a:pt x="2757" y="4662"/>
                    <a:pt x="2105" y="5539"/>
                    <a:pt x="2105" y="5539"/>
                  </a:cubicBezTo>
                  <a:cubicBezTo>
                    <a:pt x="2105" y="5539"/>
                    <a:pt x="1874" y="5397"/>
                    <a:pt x="1532" y="5397"/>
                  </a:cubicBezTo>
                  <a:cubicBezTo>
                    <a:pt x="1468" y="5397"/>
                    <a:pt x="1400" y="5402"/>
                    <a:pt x="1328" y="5414"/>
                  </a:cubicBezTo>
                  <a:cubicBezTo>
                    <a:pt x="902" y="5514"/>
                    <a:pt x="777" y="6091"/>
                    <a:pt x="777" y="6091"/>
                  </a:cubicBezTo>
                  <a:cubicBezTo>
                    <a:pt x="777" y="6091"/>
                    <a:pt x="735" y="5859"/>
                    <a:pt x="593" y="5859"/>
                  </a:cubicBezTo>
                  <a:cubicBezTo>
                    <a:pt x="580" y="5859"/>
                    <a:pt x="566" y="5861"/>
                    <a:pt x="552" y="5865"/>
                  </a:cubicBezTo>
                  <a:cubicBezTo>
                    <a:pt x="376" y="5940"/>
                    <a:pt x="0" y="7594"/>
                    <a:pt x="151" y="7619"/>
                  </a:cubicBezTo>
                  <a:cubicBezTo>
                    <a:pt x="152" y="7620"/>
                    <a:pt x="153" y="7620"/>
                    <a:pt x="155" y="7620"/>
                  </a:cubicBezTo>
                  <a:cubicBezTo>
                    <a:pt x="310" y="7620"/>
                    <a:pt x="1204" y="6405"/>
                    <a:pt x="1445" y="6405"/>
                  </a:cubicBezTo>
                  <a:cubicBezTo>
                    <a:pt x="1459" y="6405"/>
                    <a:pt x="1470" y="6409"/>
                    <a:pt x="1479" y="6416"/>
                  </a:cubicBezTo>
                  <a:cubicBezTo>
                    <a:pt x="1679" y="6567"/>
                    <a:pt x="677" y="7243"/>
                    <a:pt x="702" y="7444"/>
                  </a:cubicBezTo>
                  <a:cubicBezTo>
                    <a:pt x="702" y="7494"/>
                    <a:pt x="802" y="7519"/>
                    <a:pt x="953" y="7519"/>
                  </a:cubicBezTo>
                  <a:cubicBezTo>
                    <a:pt x="1278" y="7494"/>
                    <a:pt x="1830" y="7319"/>
                    <a:pt x="2306" y="7068"/>
                  </a:cubicBezTo>
                  <a:cubicBezTo>
                    <a:pt x="2306" y="7068"/>
                    <a:pt x="5188" y="5514"/>
                    <a:pt x="6366" y="4612"/>
                  </a:cubicBezTo>
                  <a:cubicBezTo>
                    <a:pt x="7544" y="3710"/>
                    <a:pt x="8171" y="2908"/>
                    <a:pt x="8371" y="2256"/>
                  </a:cubicBezTo>
                  <a:cubicBezTo>
                    <a:pt x="8672" y="1178"/>
                    <a:pt x="8672" y="0"/>
                    <a:pt x="8672"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7"/>
            <p:cNvSpPr/>
            <p:nvPr/>
          </p:nvSpPr>
          <p:spPr>
            <a:xfrm>
              <a:off x="3442500" y="944850"/>
              <a:ext cx="191750" cy="364900"/>
            </a:xfrm>
            <a:custGeom>
              <a:rect b="b" l="l" r="r" t="t"/>
              <a:pathLst>
                <a:path extrusionOk="0" h="14596" w="7670">
                  <a:moveTo>
                    <a:pt x="7506" y="0"/>
                  </a:moveTo>
                  <a:cubicBezTo>
                    <a:pt x="7422" y="0"/>
                    <a:pt x="7187" y="14"/>
                    <a:pt x="6642" y="127"/>
                  </a:cubicBezTo>
                  <a:cubicBezTo>
                    <a:pt x="6442" y="177"/>
                    <a:pt x="6216" y="227"/>
                    <a:pt x="5941" y="303"/>
                  </a:cubicBezTo>
                  <a:cubicBezTo>
                    <a:pt x="4612" y="628"/>
                    <a:pt x="4061" y="1080"/>
                    <a:pt x="4061" y="1080"/>
                  </a:cubicBezTo>
                  <a:cubicBezTo>
                    <a:pt x="4061" y="1330"/>
                    <a:pt x="4337" y="3636"/>
                    <a:pt x="4337" y="3862"/>
                  </a:cubicBezTo>
                  <a:cubicBezTo>
                    <a:pt x="4311" y="4112"/>
                    <a:pt x="3434" y="5440"/>
                    <a:pt x="2908" y="7120"/>
                  </a:cubicBezTo>
                  <a:cubicBezTo>
                    <a:pt x="2357" y="8824"/>
                    <a:pt x="1880" y="10403"/>
                    <a:pt x="1880" y="10403"/>
                  </a:cubicBezTo>
                  <a:cubicBezTo>
                    <a:pt x="1880" y="10403"/>
                    <a:pt x="151" y="11957"/>
                    <a:pt x="226" y="12182"/>
                  </a:cubicBezTo>
                  <a:cubicBezTo>
                    <a:pt x="249" y="12239"/>
                    <a:pt x="305" y="12261"/>
                    <a:pt x="380" y="12261"/>
                  </a:cubicBezTo>
                  <a:cubicBezTo>
                    <a:pt x="633" y="12261"/>
                    <a:pt x="1095" y="12007"/>
                    <a:pt x="1154" y="12007"/>
                  </a:cubicBezTo>
                  <a:cubicBezTo>
                    <a:pt x="1229" y="12007"/>
                    <a:pt x="853" y="12909"/>
                    <a:pt x="577" y="13360"/>
                  </a:cubicBezTo>
                  <a:cubicBezTo>
                    <a:pt x="301" y="13811"/>
                    <a:pt x="1" y="14087"/>
                    <a:pt x="101" y="14212"/>
                  </a:cubicBezTo>
                  <a:cubicBezTo>
                    <a:pt x="110" y="14221"/>
                    <a:pt x="122" y="14225"/>
                    <a:pt x="138" y="14225"/>
                  </a:cubicBezTo>
                  <a:cubicBezTo>
                    <a:pt x="345" y="14225"/>
                    <a:pt x="1107" y="13507"/>
                    <a:pt x="1154" y="13461"/>
                  </a:cubicBezTo>
                  <a:lnTo>
                    <a:pt x="1154" y="13461"/>
                  </a:lnTo>
                  <a:cubicBezTo>
                    <a:pt x="1103" y="13511"/>
                    <a:pt x="327" y="14488"/>
                    <a:pt x="452" y="14588"/>
                  </a:cubicBezTo>
                  <a:cubicBezTo>
                    <a:pt x="458" y="14593"/>
                    <a:pt x="466" y="14596"/>
                    <a:pt x="476" y="14596"/>
                  </a:cubicBezTo>
                  <a:cubicBezTo>
                    <a:pt x="654" y="14596"/>
                    <a:pt x="1388" y="13831"/>
                    <a:pt x="1513" y="13681"/>
                  </a:cubicBezTo>
                  <a:lnTo>
                    <a:pt x="1513" y="13681"/>
                  </a:lnTo>
                  <a:cubicBezTo>
                    <a:pt x="1415" y="13820"/>
                    <a:pt x="993" y="14542"/>
                    <a:pt x="1204" y="14588"/>
                  </a:cubicBezTo>
                  <a:cubicBezTo>
                    <a:pt x="1211" y="14591"/>
                    <a:pt x="1220" y="14592"/>
                    <a:pt x="1229" y="14592"/>
                  </a:cubicBezTo>
                  <a:cubicBezTo>
                    <a:pt x="1400" y="14592"/>
                    <a:pt x="1818" y="14174"/>
                    <a:pt x="2056" y="13937"/>
                  </a:cubicBezTo>
                  <a:cubicBezTo>
                    <a:pt x="2131" y="13837"/>
                    <a:pt x="2206" y="13761"/>
                    <a:pt x="2206" y="13761"/>
                  </a:cubicBezTo>
                  <a:lnTo>
                    <a:pt x="2206" y="13761"/>
                  </a:lnTo>
                  <a:cubicBezTo>
                    <a:pt x="2206" y="13761"/>
                    <a:pt x="1855" y="14463"/>
                    <a:pt x="2056" y="14463"/>
                  </a:cubicBezTo>
                  <a:cubicBezTo>
                    <a:pt x="2231" y="14463"/>
                    <a:pt x="2858" y="13686"/>
                    <a:pt x="3058" y="13034"/>
                  </a:cubicBezTo>
                  <a:cubicBezTo>
                    <a:pt x="3234" y="12358"/>
                    <a:pt x="3108" y="11781"/>
                    <a:pt x="3108" y="11781"/>
                  </a:cubicBezTo>
                  <a:cubicBezTo>
                    <a:pt x="3108" y="11781"/>
                    <a:pt x="5314" y="9049"/>
                    <a:pt x="6116" y="7546"/>
                  </a:cubicBezTo>
                  <a:cubicBezTo>
                    <a:pt x="6918" y="6067"/>
                    <a:pt x="7244" y="4463"/>
                    <a:pt x="7444" y="2834"/>
                  </a:cubicBezTo>
                  <a:cubicBezTo>
                    <a:pt x="7670" y="1205"/>
                    <a:pt x="7545" y="2"/>
                    <a:pt x="7545" y="2"/>
                  </a:cubicBezTo>
                  <a:cubicBezTo>
                    <a:pt x="7545" y="2"/>
                    <a:pt x="7534" y="0"/>
                    <a:pt x="7506"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7"/>
            <p:cNvSpPr/>
            <p:nvPr/>
          </p:nvSpPr>
          <p:spPr>
            <a:xfrm>
              <a:off x="3488875" y="944850"/>
              <a:ext cx="145375" cy="361600"/>
            </a:xfrm>
            <a:custGeom>
              <a:rect b="b" l="l" r="r" t="t"/>
              <a:pathLst>
                <a:path extrusionOk="0" h="14464" w="5815">
                  <a:moveTo>
                    <a:pt x="5651" y="0"/>
                  </a:moveTo>
                  <a:cubicBezTo>
                    <a:pt x="5567" y="0"/>
                    <a:pt x="5332" y="14"/>
                    <a:pt x="4787" y="127"/>
                  </a:cubicBezTo>
                  <a:cubicBezTo>
                    <a:pt x="4913" y="1280"/>
                    <a:pt x="4988" y="2333"/>
                    <a:pt x="4737" y="3761"/>
                  </a:cubicBezTo>
                  <a:cubicBezTo>
                    <a:pt x="4487" y="5290"/>
                    <a:pt x="3885" y="6969"/>
                    <a:pt x="2933" y="8573"/>
                  </a:cubicBezTo>
                  <a:cubicBezTo>
                    <a:pt x="1980" y="10177"/>
                    <a:pt x="1003" y="11656"/>
                    <a:pt x="1003" y="11656"/>
                  </a:cubicBezTo>
                  <a:cubicBezTo>
                    <a:pt x="1003" y="11656"/>
                    <a:pt x="727" y="12934"/>
                    <a:pt x="201" y="13937"/>
                  </a:cubicBezTo>
                  <a:cubicBezTo>
                    <a:pt x="276" y="13837"/>
                    <a:pt x="351" y="13761"/>
                    <a:pt x="351" y="13761"/>
                  </a:cubicBezTo>
                  <a:lnTo>
                    <a:pt x="351" y="13761"/>
                  </a:lnTo>
                  <a:cubicBezTo>
                    <a:pt x="351" y="13761"/>
                    <a:pt x="0" y="14463"/>
                    <a:pt x="201" y="14463"/>
                  </a:cubicBezTo>
                  <a:cubicBezTo>
                    <a:pt x="376" y="14463"/>
                    <a:pt x="1003" y="13686"/>
                    <a:pt x="1203" y="13034"/>
                  </a:cubicBezTo>
                  <a:cubicBezTo>
                    <a:pt x="1379" y="12358"/>
                    <a:pt x="1253" y="11781"/>
                    <a:pt x="1253" y="11781"/>
                  </a:cubicBezTo>
                  <a:cubicBezTo>
                    <a:pt x="1253" y="11781"/>
                    <a:pt x="3459" y="9049"/>
                    <a:pt x="4261" y="7546"/>
                  </a:cubicBezTo>
                  <a:cubicBezTo>
                    <a:pt x="5063" y="6067"/>
                    <a:pt x="5389" y="4463"/>
                    <a:pt x="5589" y="2834"/>
                  </a:cubicBezTo>
                  <a:cubicBezTo>
                    <a:pt x="5815" y="1205"/>
                    <a:pt x="5690" y="2"/>
                    <a:pt x="5690" y="2"/>
                  </a:cubicBezTo>
                  <a:cubicBezTo>
                    <a:pt x="5690" y="2"/>
                    <a:pt x="5679" y="0"/>
                    <a:pt x="5651"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7"/>
            <p:cNvSpPr/>
            <p:nvPr/>
          </p:nvSpPr>
          <p:spPr>
            <a:xfrm>
              <a:off x="3311550" y="1058925"/>
              <a:ext cx="193000" cy="188000"/>
            </a:xfrm>
            <a:custGeom>
              <a:rect b="b" l="l" r="r" t="t"/>
              <a:pathLst>
                <a:path extrusionOk="0" h="7520" w="7720">
                  <a:moveTo>
                    <a:pt x="7720" y="0"/>
                  </a:moveTo>
                  <a:cubicBezTo>
                    <a:pt x="7720" y="0"/>
                    <a:pt x="7219" y="50"/>
                    <a:pt x="6592" y="50"/>
                  </a:cubicBezTo>
                  <a:cubicBezTo>
                    <a:pt x="6692" y="978"/>
                    <a:pt x="6692" y="1930"/>
                    <a:pt x="6567" y="2507"/>
                  </a:cubicBezTo>
                  <a:cubicBezTo>
                    <a:pt x="6417" y="3158"/>
                    <a:pt x="4236" y="5063"/>
                    <a:pt x="2707" y="5940"/>
                  </a:cubicBezTo>
                  <a:cubicBezTo>
                    <a:pt x="1605" y="6592"/>
                    <a:pt x="527" y="7218"/>
                    <a:pt x="1" y="7519"/>
                  </a:cubicBezTo>
                  <a:cubicBezTo>
                    <a:pt x="326" y="7494"/>
                    <a:pt x="878" y="7319"/>
                    <a:pt x="1354" y="7068"/>
                  </a:cubicBezTo>
                  <a:cubicBezTo>
                    <a:pt x="1354" y="7068"/>
                    <a:pt x="4236" y="5514"/>
                    <a:pt x="5414" y="4612"/>
                  </a:cubicBezTo>
                  <a:cubicBezTo>
                    <a:pt x="6592" y="3710"/>
                    <a:pt x="7219" y="2908"/>
                    <a:pt x="7419" y="2256"/>
                  </a:cubicBezTo>
                  <a:cubicBezTo>
                    <a:pt x="7720" y="1178"/>
                    <a:pt x="7720" y="0"/>
                    <a:pt x="7720"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7"/>
            <p:cNvSpPr/>
            <p:nvPr/>
          </p:nvSpPr>
          <p:spPr>
            <a:xfrm>
              <a:off x="3508925" y="1054525"/>
              <a:ext cx="25" cy="25"/>
            </a:xfrm>
            <a:custGeom>
              <a:rect b="b" l="l" r="r" t="t"/>
              <a:pathLst>
                <a:path extrusionOk="0" h="1" w="1">
                  <a:moveTo>
                    <a:pt x="0" y="1"/>
                  </a:moveTo>
                  <a:lnTo>
                    <a:pt x="0" y="1"/>
                  </a:lnTo>
                  <a:lnTo>
                    <a:pt x="0" y="1"/>
                  </a:ln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7"/>
            <p:cNvSpPr/>
            <p:nvPr/>
          </p:nvSpPr>
          <p:spPr>
            <a:xfrm>
              <a:off x="2996375" y="941750"/>
              <a:ext cx="70200" cy="74100"/>
            </a:xfrm>
            <a:custGeom>
              <a:rect b="b" l="l" r="r" t="t"/>
              <a:pathLst>
                <a:path extrusionOk="0" h="2964" w="2808">
                  <a:moveTo>
                    <a:pt x="1" y="1"/>
                  </a:moveTo>
                  <a:lnTo>
                    <a:pt x="1" y="1"/>
                  </a:lnTo>
                  <a:cubicBezTo>
                    <a:pt x="26" y="126"/>
                    <a:pt x="101" y="527"/>
                    <a:pt x="201" y="978"/>
                  </a:cubicBezTo>
                  <a:cubicBezTo>
                    <a:pt x="277" y="1329"/>
                    <a:pt x="352" y="1730"/>
                    <a:pt x="452" y="2031"/>
                  </a:cubicBezTo>
                  <a:cubicBezTo>
                    <a:pt x="527" y="2231"/>
                    <a:pt x="577" y="2381"/>
                    <a:pt x="653" y="2482"/>
                  </a:cubicBezTo>
                  <a:cubicBezTo>
                    <a:pt x="835" y="2755"/>
                    <a:pt x="1255" y="2964"/>
                    <a:pt x="1637" y="2964"/>
                  </a:cubicBezTo>
                  <a:cubicBezTo>
                    <a:pt x="1886" y="2964"/>
                    <a:pt x="2118" y="2875"/>
                    <a:pt x="2257" y="2657"/>
                  </a:cubicBezTo>
                  <a:cubicBezTo>
                    <a:pt x="2357" y="2507"/>
                    <a:pt x="2457" y="2306"/>
                    <a:pt x="2532" y="2131"/>
                  </a:cubicBezTo>
                  <a:cubicBezTo>
                    <a:pt x="2658" y="1830"/>
                    <a:pt x="2758" y="1529"/>
                    <a:pt x="2808" y="1304"/>
                  </a:cubicBezTo>
                  <a:lnTo>
                    <a:pt x="2808" y="1304"/>
                  </a:lnTo>
                  <a:cubicBezTo>
                    <a:pt x="2693" y="1322"/>
                    <a:pt x="2577" y="1330"/>
                    <a:pt x="2462" y="1330"/>
                  </a:cubicBezTo>
                  <a:cubicBezTo>
                    <a:pt x="2251" y="1330"/>
                    <a:pt x="2041" y="1302"/>
                    <a:pt x="1831" y="1254"/>
                  </a:cubicBezTo>
                  <a:cubicBezTo>
                    <a:pt x="1530" y="1178"/>
                    <a:pt x="1254" y="1078"/>
                    <a:pt x="1029" y="953"/>
                  </a:cubicBezTo>
                  <a:cubicBezTo>
                    <a:pt x="527" y="677"/>
                    <a:pt x="201" y="301"/>
                    <a:pt x="1"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7"/>
            <p:cNvSpPr/>
            <p:nvPr/>
          </p:nvSpPr>
          <p:spPr>
            <a:xfrm>
              <a:off x="2996375" y="941750"/>
              <a:ext cx="70200" cy="54400"/>
            </a:xfrm>
            <a:custGeom>
              <a:rect b="b" l="l" r="r" t="t"/>
              <a:pathLst>
                <a:path extrusionOk="0" h="2176" w="2808">
                  <a:moveTo>
                    <a:pt x="1" y="1"/>
                  </a:moveTo>
                  <a:lnTo>
                    <a:pt x="1" y="1"/>
                  </a:lnTo>
                  <a:cubicBezTo>
                    <a:pt x="26" y="126"/>
                    <a:pt x="101" y="527"/>
                    <a:pt x="201" y="978"/>
                  </a:cubicBezTo>
                  <a:cubicBezTo>
                    <a:pt x="277" y="1329"/>
                    <a:pt x="352" y="1730"/>
                    <a:pt x="452" y="2031"/>
                  </a:cubicBezTo>
                  <a:cubicBezTo>
                    <a:pt x="854" y="2141"/>
                    <a:pt x="1294" y="2176"/>
                    <a:pt x="1692" y="2176"/>
                  </a:cubicBezTo>
                  <a:cubicBezTo>
                    <a:pt x="2014" y="2176"/>
                    <a:pt x="2308" y="2153"/>
                    <a:pt x="2532" y="2131"/>
                  </a:cubicBezTo>
                  <a:cubicBezTo>
                    <a:pt x="2658" y="1830"/>
                    <a:pt x="2758" y="1529"/>
                    <a:pt x="2808" y="1304"/>
                  </a:cubicBezTo>
                  <a:lnTo>
                    <a:pt x="2808" y="1304"/>
                  </a:lnTo>
                  <a:cubicBezTo>
                    <a:pt x="2693" y="1322"/>
                    <a:pt x="2577" y="1330"/>
                    <a:pt x="2462" y="1330"/>
                  </a:cubicBezTo>
                  <a:cubicBezTo>
                    <a:pt x="2251" y="1330"/>
                    <a:pt x="2041" y="1302"/>
                    <a:pt x="1831" y="1254"/>
                  </a:cubicBezTo>
                  <a:cubicBezTo>
                    <a:pt x="1530" y="1178"/>
                    <a:pt x="1254" y="1078"/>
                    <a:pt x="1029" y="953"/>
                  </a:cubicBezTo>
                  <a:cubicBezTo>
                    <a:pt x="527" y="677"/>
                    <a:pt x="201" y="301"/>
                    <a:pt x="1"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7"/>
            <p:cNvSpPr/>
            <p:nvPr/>
          </p:nvSpPr>
          <p:spPr>
            <a:xfrm>
              <a:off x="2953775" y="780725"/>
              <a:ext cx="169200" cy="194275"/>
            </a:xfrm>
            <a:custGeom>
              <a:rect b="b" l="l" r="r" t="t"/>
              <a:pathLst>
                <a:path extrusionOk="0" h="7771" w="6768">
                  <a:moveTo>
                    <a:pt x="5640" y="0"/>
                  </a:moveTo>
                  <a:cubicBezTo>
                    <a:pt x="5640" y="0"/>
                    <a:pt x="5038" y="577"/>
                    <a:pt x="4086" y="827"/>
                  </a:cubicBezTo>
                  <a:cubicBezTo>
                    <a:pt x="3108" y="1103"/>
                    <a:pt x="2407" y="1178"/>
                    <a:pt x="2407" y="1178"/>
                  </a:cubicBezTo>
                  <a:cubicBezTo>
                    <a:pt x="2407" y="1178"/>
                    <a:pt x="2131" y="1680"/>
                    <a:pt x="1780" y="2381"/>
                  </a:cubicBezTo>
                  <a:cubicBezTo>
                    <a:pt x="1730" y="2507"/>
                    <a:pt x="1680" y="2607"/>
                    <a:pt x="1630" y="2707"/>
                  </a:cubicBezTo>
                  <a:cubicBezTo>
                    <a:pt x="1354" y="3233"/>
                    <a:pt x="1204" y="3559"/>
                    <a:pt x="1204" y="3559"/>
                  </a:cubicBezTo>
                  <a:cubicBezTo>
                    <a:pt x="1204" y="3559"/>
                    <a:pt x="1037" y="3448"/>
                    <a:pt x="806" y="3448"/>
                  </a:cubicBezTo>
                  <a:cubicBezTo>
                    <a:pt x="691" y="3448"/>
                    <a:pt x="560" y="3476"/>
                    <a:pt x="427" y="3559"/>
                  </a:cubicBezTo>
                  <a:cubicBezTo>
                    <a:pt x="1" y="3810"/>
                    <a:pt x="126" y="4537"/>
                    <a:pt x="427" y="5063"/>
                  </a:cubicBezTo>
                  <a:cubicBezTo>
                    <a:pt x="702" y="5614"/>
                    <a:pt x="1429" y="5915"/>
                    <a:pt x="1429" y="5915"/>
                  </a:cubicBezTo>
                  <a:cubicBezTo>
                    <a:pt x="1429" y="5915"/>
                    <a:pt x="1504" y="6141"/>
                    <a:pt x="1705" y="6442"/>
                  </a:cubicBezTo>
                  <a:cubicBezTo>
                    <a:pt x="1905" y="6742"/>
                    <a:pt x="2231" y="7118"/>
                    <a:pt x="2733" y="7394"/>
                  </a:cubicBezTo>
                  <a:lnTo>
                    <a:pt x="2733" y="7419"/>
                  </a:lnTo>
                  <a:cubicBezTo>
                    <a:pt x="2783" y="7444"/>
                    <a:pt x="2858" y="7469"/>
                    <a:pt x="2908" y="7494"/>
                  </a:cubicBezTo>
                  <a:lnTo>
                    <a:pt x="2933" y="7494"/>
                  </a:lnTo>
                  <a:cubicBezTo>
                    <a:pt x="2983" y="7519"/>
                    <a:pt x="3033" y="7544"/>
                    <a:pt x="3083" y="7569"/>
                  </a:cubicBezTo>
                  <a:lnTo>
                    <a:pt x="3134" y="7569"/>
                  </a:lnTo>
                  <a:cubicBezTo>
                    <a:pt x="3184" y="7594"/>
                    <a:pt x="3209" y="7619"/>
                    <a:pt x="3259" y="7619"/>
                  </a:cubicBezTo>
                  <a:lnTo>
                    <a:pt x="3334" y="7645"/>
                  </a:lnTo>
                  <a:cubicBezTo>
                    <a:pt x="3384" y="7670"/>
                    <a:pt x="3459" y="7670"/>
                    <a:pt x="3509" y="7695"/>
                  </a:cubicBezTo>
                  <a:lnTo>
                    <a:pt x="3535" y="7695"/>
                  </a:lnTo>
                  <a:cubicBezTo>
                    <a:pt x="3745" y="7743"/>
                    <a:pt x="3955" y="7771"/>
                    <a:pt x="4166" y="7771"/>
                  </a:cubicBezTo>
                  <a:cubicBezTo>
                    <a:pt x="4281" y="7771"/>
                    <a:pt x="4397" y="7763"/>
                    <a:pt x="4512" y="7745"/>
                  </a:cubicBezTo>
                  <a:cubicBezTo>
                    <a:pt x="4838" y="7720"/>
                    <a:pt x="5114" y="7645"/>
                    <a:pt x="5389" y="7544"/>
                  </a:cubicBezTo>
                  <a:cubicBezTo>
                    <a:pt x="6191" y="7168"/>
                    <a:pt x="6768" y="6416"/>
                    <a:pt x="6768" y="5364"/>
                  </a:cubicBezTo>
                  <a:cubicBezTo>
                    <a:pt x="6743" y="4010"/>
                    <a:pt x="6266" y="1905"/>
                    <a:pt x="5916" y="752"/>
                  </a:cubicBezTo>
                  <a:cubicBezTo>
                    <a:pt x="5815" y="401"/>
                    <a:pt x="5715" y="151"/>
                    <a:pt x="5640"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7"/>
            <p:cNvSpPr/>
            <p:nvPr/>
          </p:nvSpPr>
          <p:spPr>
            <a:xfrm>
              <a:off x="2957550" y="848400"/>
              <a:ext cx="83975" cy="124700"/>
            </a:xfrm>
            <a:custGeom>
              <a:rect b="b" l="l" r="r" t="t"/>
              <a:pathLst>
                <a:path extrusionOk="0" h="4988" w="3359">
                  <a:moveTo>
                    <a:pt x="1479" y="0"/>
                  </a:moveTo>
                  <a:lnTo>
                    <a:pt x="1479" y="0"/>
                  </a:lnTo>
                  <a:cubicBezTo>
                    <a:pt x="1203" y="526"/>
                    <a:pt x="1053" y="852"/>
                    <a:pt x="1053" y="852"/>
                  </a:cubicBezTo>
                  <a:cubicBezTo>
                    <a:pt x="1053" y="852"/>
                    <a:pt x="877" y="752"/>
                    <a:pt x="652" y="752"/>
                  </a:cubicBezTo>
                  <a:cubicBezTo>
                    <a:pt x="526" y="752"/>
                    <a:pt x="401" y="777"/>
                    <a:pt x="276" y="852"/>
                  </a:cubicBezTo>
                  <a:cubicBezTo>
                    <a:pt x="75" y="978"/>
                    <a:pt x="0" y="1178"/>
                    <a:pt x="0" y="1429"/>
                  </a:cubicBezTo>
                  <a:cubicBezTo>
                    <a:pt x="0" y="1729"/>
                    <a:pt x="100" y="2080"/>
                    <a:pt x="276" y="2356"/>
                  </a:cubicBezTo>
                  <a:cubicBezTo>
                    <a:pt x="551" y="2907"/>
                    <a:pt x="1278" y="3208"/>
                    <a:pt x="1278" y="3208"/>
                  </a:cubicBezTo>
                  <a:cubicBezTo>
                    <a:pt x="1278" y="3208"/>
                    <a:pt x="1353" y="3434"/>
                    <a:pt x="1554" y="3735"/>
                  </a:cubicBezTo>
                  <a:cubicBezTo>
                    <a:pt x="1754" y="4035"/>
                    <a:pt x="2080" y="4411"/>
                    <a:pt x="2582" y="4687"/>
                  </a:cubicBezTo>
                  <a:lnTo>
                    <a:pt x="2582" y="4712"/>
                  </a:lnTo>
                  <a:cubicBezTo>
                    <a:pt x="2607" y="4712"/>
                    <a:pt x="2632" y="4712"/>
                    <a:pt x="2657" y="4737"/>
                  </a:cubicBezTo>
                  <a:cubicBezTo>
                    <a:pt x="2682" y="4737"/>
                    <a:pt x="2707" y="4762"/>
                    <a:pt x="2757" y="4787"/>
                  </a:cubicBezTo>
                  <a:lnTo>
                    <a:pt x="2782" y="4787"/>
                  </a:lnTo>
                  <a:cubicBezTo>
                    <a:pt x="2832" y="4812"/>
                    <a:pt x="2882" y="4837"/>
                    <a:pt x="2932" y="4862"/>
                  </a:cubicBezTo>
                  <a:lnTo>
                    <a:pt x="2983" y="4862"/>
                  </a:lnTo>
                  <a:cubicBezTo>
                    <a:pt x="3033" y="4887"/>
                    <a:pt x="3058" y="4912"/>
                    <a:pt x="3108" y="4912"/>
                  </a:cubicBezTo>
                  <a:lnTo>
                    <a:pt x="3183" y="4938"/>
                  </a:lnTo>
                  <a:cubicBezTo>
                    <a:pt x="3233" y="4963"/>
                    <a:pt x="3308" y="4963"/>
                    <a:pt x="3358" y="4988"/>
                  </a:cubicBezTo>
                  <a:cubicBezTo>
                    <a:pt x="2832" y="4386"/>
                    <a:pt x="2105" y="3484"/>
                    <a:pt x="1855" y="2933"/>
                  </a:cubicBezTo>
                  <a:cubicBezTo>
                    <a:pt x="1479" y="2181"/>
                    <a:pt x="1379" y="1128"/>
                    <a:pt x="1479" y="0"/>
                  </a:cubicBezTo>
                  <a:close/>
                </a:path>
              </a:pathLst>
            </a:custGeom>
            <a:solidFill>
              <a:srgbClr val="F4A5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7"/>
            <p:cNvSpPr/>
            <p:nvPr/>
          </p:nvSpPr>
          <p:spPr>
            <a:xfrm>
              <a:off x="2980100" y="1035650"/>
              <a:ext cx="69575" cy="112275"/>
            </a:xfrm>
            <a:custGeom>
              <a:rect b="b" l="l" r="r" t="t"/>
              <a:pathLst>
                <a:path extrusionOk="0" h="4491" w="2783">
                  <a:moveTo>
                    <a:pt x="1851" y="0"/>
                  </a:moveTo>
                  <a:cubicBezTo>
                    <a:pt x="1524" y="0"/>
                    <a:pt x="1479" y="430"/>
                    <a:pt x="1479" y="430"/>
                  </a:cubicBezTo>
                  <a:cubicBezTo>
                    <a:pt x="1479" y="430"/>
                    <a:pt x="1479" y="385"/>
                    <a:pt x="1397" y="385"/>
                  </a:cubicBezTo>
                  <a:cubicBezTo>
                    <a:pt x="1357" y="385"/>
                    <a:pt x="1295" y="397"/>
                    <a:pt x="1203" y="430"/>
                  </a:cubicBezTo>
                  <a:cubicBezTo>
                    <a:pt x="903" y="530"/>
                    <a:pt x="928" y="1057"/>
                    <a:pt x="928" y="1057"/>
                  </a:cubicBezTo>
                  <a:cubicBezTo>
                    <a:pt x="928" y="1057"/>
                    <a:pt x="864" y="985"/>
                    <a:pt x="742" y="985"/>
                  </a:cubicBezTo>
                  <a:cubicBezTo>
                    <a:pt x="647" y="985"/>
                    <a:pt x="516" y="1028"/>
                    <a:pt x="351" y="1182"/>
                  </a:cubicBezTo>
                  <a:cubicBezTo>
                    <a:pt x="0" y="1508"/>
                    <a:pt x="101" y="3137"/>
                    <a:pt x="101" y="3137"/>
                  </a:cubicBezTo>
                  <a:cubicBezTo>
                    <a:pt x="101" y="3137"/>
                    <a:pt x="276" y="3387"/>
                    <a:pt x="552" y="3713"/>
                  </a:cubicBezTo>
                  <a:cubicBezTo>
                    <a:pt x="627" y="3788"/>
                    <a:pt x="677" y="3864"/>
                    <a:pt x="777" y="3939"/>
                  </a:cubicBezTo>
                  <a:cubicBezTo>
                    <a:pt x="1203" y="4365"/>
                    <a:pt x="1404" y="4490"/>
                    <a:pt x="1404" y="4490"/>
                  </a:cubicBezTo>
                  <a:cubicBezTo>
                    <a:pt x="1705" y="4139"/>
                    <a:pt x="1629" y="3162"/>
                    <a:pt x="1579" y="2911"/>
                  </a:cubicBezTo>
                  <a:cubicBezTo>
                    <a:pt x="1579" y="2861"/>
                    <a:pt x="1579" y="2836"/>
                    <a:pt x="1579" y="2836"/>
                  </a:cubicBezTo>
                  <a:lnTo>
                    <a:pt x="1654" y="2836"/>
                  </a:lnTo>
                  <a:cubicBezTo>
                    <a:pt x="1755" y="2811"/>
                    <a:pt x="1855" y="2711"/>
                    <a:pt x="1905" y="2636"/>
                  </a:cubicBezTo>
                  <a:lnTo>
                    <a:pt x="1955" y="2585"/>
                  </a:lnTo>
                  <a:lnTo>
                    <a:pt x="2005" y="2585"/>
                  </a:lnTo>
                  <a:cubicBezTo>
                    <a:pt x="2256" y="2585"/>
                    <a:pt x="2281" y="2084"/>
                    <a:pt x="2281" y="2084"/>
                  </a:cubicBezTo>
                  <a:lnTo>
                    <a:pt x="2281" y="2059"/>
                  </a:lnTo>
                  <a:lnTo>
                    <a:pt x="2381" y="2034"/>
                  </a:lnTo>
                  <a:cubicBezTo>
                    <a:pt x="2632" y="1909"/>
                    <a:pt x="2782" y="1407"/>
                    <a:pt x="2682" y="1082"/>
                  </a:cubicBezTo>
                  <a:lnTo>
                    <a:pt x="2657" y="1006"/>
                  </a:lnTo>
                  <a:cubicBezTo>
                    <a:pt x="2532" y="656"/>
                    <a:pt x="2281" y="54"/>
                    <a:pt x="1905" y="4"/>
                  </a:cubicBezTo>
                  <a:cubicBezTo>
                    <a:pt x="1886" y="1"/>
                    <a:pt x="1868" y="0"/>
                    <a:pt x="1851"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7"/>
            <p:cNvSpPr/>
            <p:nvPr/>
          </p:nvSpPr>
          <p:spPr>
            <a:xfrm>
              <a:off x="2993875" y="1060800"/>
              <a:ext cx="55800" cy="87125"/>
            </a:xfrm>
            <a:custGeom>
              <a:rect b="b" l="l" r="r" t="t"/>
              <a:pathLst>
                <a:path extrusionOk="0" h="3485" w="2232">
                  <a:moveTo>
                    <a:pt x="2106" y="0"/>
                  </a:moveTo>
                  <a:cubicBezTo>
                    <a:pt x="1755" y="702"/>
                    <a:pt x="577" y="1329"/>
                    <a:pt x="577" y="1329"/>
                  </a:cubicBezTo>
                  <a:cubicBezTo>
                    <a:pt x="803" y="2031"/>
                    <a:pt x="226" y="2582"/>
                    <a:pt x="1" y="2707"/>
                  </a:cubicBezTo>
                  <a:cubicBezTo>
                    <a:pt x="76" y="2782"/>
                    <a:pt x="126" y="2858"/>
                    <a:pt x="226" y="2933"/>
                  </a:cubicBezTo>
                  <a:cubicBezTo>
                    <a:pt x="652" y="3359"/>
                    <a:pt x="853" y="3484"/>
                    <a:pt x="853" y="3484"/>
                  </a:cubicBezTo>
                  <a:cubicBezTo>
                    <a:pt x="1154" y="3133"/>
                    <a:pt x="1078" y="2156"/>
                    <a:pt x="1028" y="1905"/>
                  </a:cubicBezTo>
                  <a:cubicBezTo>
                    <a:pt x="1028" y="1855"/>
                    <a:pt x="1028" y="1830"/>
                    <a:pt x="1028" y="1830"/>
                  </a:cubicBezTo>
                  <a:lnTo>
                    <a:pt x="1103" y="1830"/>
                  </a:lnTo>
                  <a:cubicBezTo>
                    <a:pt x="1204" y="1805"/>
                    <a:pt x="1304" y="1705"/>
                    <a:pt x="1354" y="1630"/>
                  </a:cubicBezTo>
                  <a:lnTo>
                    <a:pt x="1404" y="1579"/>
                  </a:lnTo>
                  <a:lnTo>
                    <a:pt x="1454" y="1579"/>
                  </a:lnTo>
                  <a:cubicBezTo>
                    <a:pt x="1705" y="1579"/>
                    <a:pt x="1730" y="1078"/>
                    <a:pt x="1730" y="1078"/>
                  </a:cubicBezTo>
                  <a:lnTo>
                    <a:pt x="1730" y="1053"/>
                  </a:lnTo>
                  <a:lnTo>
                    <a:pt x="1830" y="1028"/>
                  </a:lnTo>
                  <a:cubicBezTo>
                    <a:pt x="2081" y="903"/>
                    <a:pt x="2231" y="401"/>
                    <a:pt x="2131" y="76"/>
                  </a:cubicBezTo>
                  <a:lnTo>
                    <a:pt x="2106" y="0"/>
                  </a:ln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7"/>
            <p:cNvSpPr/>
            <p:nvPr/>
          </p:nvSpPr>
          <p:spPr>
            <a:xfrm>
              <a:off x="3470075" y="572225"/>
              <a:ext cx="161050" cy="193200"/>
            </a:xfrm>
            <a:custGeom>
              <a:rect b="b" l="l" r="r" t="t"/>
              <a:pathLst>
                <a:path extrusionOk="0" h="7728" w="6442">
                  <a:moveTo>
                    <a:pt x="1595" y="0"/>
                  </a:moveTo>
                  <a:cubicBezTo>
                    <a:pt x="1493" y="0"/>
                    <a:pt x="1388" y="6"/>
                    <a:pt x="1279" y="20"/>
                  </a:cubicBezTo>
                  <a:cubicBezTo>
                    <a:pt x="351" y="145"/>
                    <a:pt x="51" y="671"/>
                    <a:pt x="26" y="1147"/>
                  </a:cubicBezTo>
                  <a:cubicBezTo>
                    <a:pt x="0" y="1373"/>
                    <a:pt x="26" y="1573"/>
                    <a:pt x="76" y="1699"/>
                  </a:cubicBezTo>
                  <a:cubicBezTo>
                    <a:pt x="126" y="1674"/>
                    <a:pt x="176" y="1649"/>
                    <a:pt x="251" y="1649"/>
                  </a:cubicBezTo>
                  <a:cubicBezTo>
                    <a:pt x="274" y="1646"/>
                    <a:pt x="295" y="1645"/>
                    <a:pt x="317" y="1645"/>
                  </a:cubicBezTo>
                  <a:cubicBezTo>
                    <a:pt x="770" y="1645"/>
                    <a:pt x="951" y="2141"/>
                    <a:pt x="903" y="2476"/>
                  </a:cubicBezTo>
                  <a:cubicBezTo>
                    <a:pt x="1379" y="2927"/>
                    <a:pt x="1705" y="3904"/>
                    <a:pt x="2005" y="5057"/>
                  </a:cubicBezTo>
                  <a:cubicBezTo>
                    <a:pt x="2331" y="6260"/>
                    <a:pt x="3234" y="7363"/>
                    <a:pt x="4136" y="7664"/>
                  </a:cubicBezTo>
                  <a:cubicBezTo>
                    <a:pt x="4271" y="7708"/>
                    <a:pt x="4410" y="7728"/>
                    <a:pt x="4549" y="7728"/>
                  </a:cubicBezTo>
                  <a:cubicBezTo>
                    <a:pt x="5358" y="7728"/>
                    <a:pt x="6163" y="7049"/>
                    <a:pt x="6291" y="6536"/>
                  </a:cubicBezTo>
                  <a:cubicBezTo>
                    <a:pt x="6442" y="5934"/>
                    <a:pt x="5865" y="5909"/>
                    <a:pt x="5314" y="5809"/>
                  </a:cubicBezTo>
                  <a:cubicBezTo>
                    <a:pt x="5214" y="5809"/>
                    <a:pt x="5138" y="5759"/>
                    <a:pt x="5113" y="5709"/>
                  </a:cubicBezTo>
                  <a:cubicBezTo>
                    <a:pt x="4988" y="5458"/>
                    <a:pt x="5439" y="4932"/>
                    <a:pt x="5564" y="4706"/>
                  </a:cubicBezTo>
                  <a:cubicBezTo>
                    <a:pt x="5721" y="4460"/>
                    <a:pt x="5417" y="4193"/>
                    <a:pt x="4850" y="4193"/>
                  </a:cubicBezTo>
                  <a:cubicBezTo>
                    <a:pt x="4782" y="4193"/>
                    <a:pt x="4711" y="4197"/>
                    <a:pt x="4637" y="4205"/>
                  </a:cubicBezTo>
                  <a:cubicBezTo>
                    <a:pt x="4355" y="4224"/>
                    <a:pt x="4103" y="4263"/>
                    <a:pt x="3871" y="4263"/>
                  </a:cubicBezTo>
                  <a:cubicBezTo>
                    <a:pt x="3505" y="4263"/>
                    <a:pt x="3189" y="4168"/>
                    <a:pt x="2883" y="3754"/>
                  </a:cubicBezTo>
                  <a:cubicBezTo>
                    <a:pt x="2381" y="3077"/>
                    <a:pt x="3133" y="2125"/>
                    <a:pt x="3309" y="1523"/>
                  </a:cubicBezTo>
                  <a:cubicBezTo>
                    <a:pt x="3471" y="944"/>
                    <a:pt x="2840" y="0"/>
                    <a:pt x="1595" y="0"/>
                  </a:cubicBezTo>
                  <a:close/>
                </a:path>
              </a:pathLst>
            </a:custGeom>
            <a:solidFill>
              <a:srgbClr val="E25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7"/>
            <p:cNvSpPr/>
            <p:nvPr/>
          </p:nvSpPr>
          <p:spPr>
            <a:xfrm>
              <a:off x="3470075" y="593150"/>
              <a:ext cx="161050" cy="172275"/>
            </a:xfrm>
            <a:custGeom>
              <a:rect b="b" l="l" r="r" t="t"/>
              <a:pathLst>
                <a:path extrusionOk="0" h="6891" w="6442">
                  <a:moveTo>
                    <a:pt x="862" y="1"/>
                  </a:moveTo>
                  <a:cubicBezTo>
                    <a:pt x="565" y="1"/>
                    <a:pt x="248" y="121"/>
                    <a:pt x="26" y="310"/>
                  </a:cubicBezTo>
                  <a:cubicBezTo>
                    <a:pt x="0" y="536"/>
                    <a:pt x="26" y="736"/>
                    <a:pt x="76" y="862"/>
                  </a:cubicBezTo>
                  <a:cubicBezTo>
                    <a:pt x="126" y="837"/>
                    <a:pt x="176" y="812"/>
                    <a:pt x="251" y="812"/>
                  </a:cubicBezTo>
                  <a:cubicBezTo>
                    <a:pt x="274" y="809"/>
                    <a:pt x="295" y="808"/>
                    <a:pt x="317" y="808"/>
                  </a:cubicBezTo>
                  <a:cubicBezTo>
                    <a:pt x="770" y="808"/>
                    <a:pt x="951" y="1304"/>
                    <a:pt x="903" y="1639"/>
                  </a:cubicBezTo>
                  <a:cubicBezTo>
                    <a:pt x="1379" y="2090"/>
                    <a:pt x="1705" y="3067"/>
                    <a:pt x="2005" y="4220"/>
                  </a:cubicBezTo>
                  <a:cubicBezTo>
                    <a:pt x="2331" y="5423"/>
                    <a:pt x="3234" y="6526"/>
                    <a:pt x="4136" y="6827"/>
                  </a:cubicBezTo>
                  <a:cubicBezTo>
                    <a:pt x="4271" y="6871"/>
                    <a:pt x="4410" y="6891"/>
                    <a:pt x="4549" y="6891"/>
                  </a:cubicBezTo>
                  <a:cubicBezTo>
                    <a:pt x="5358" y="6891"/>
                    <a:pt x="6163" y="6212"/>
                    <a:pt x="6291" y="5699"/>
                  </a:cubicBezTo>
                  <a:cubicBezTo>
                    <a:pt x="6442" y="5097"/>
                    <a:pt x="5865" y="5072"/>
                    <a:pt x="5314" y="4972"/>
                  </a:cubicBezTo>
                  <a:cubicBezTo>
                    <a:pt x="5214" y="4972"/>
                    <a:pt x="5138" y="4922"/>
                    <a:pt x="5113" y="4872"/>
                  </a:cubicBezTo>
                  <a:cubicBezTo>
                    <a:pt x="4938" y="4947"/>
                    <a:pt x="4812" y="5022"/>
                    <a:pt x="4687" y="5122"/>
                  </a:cubicBezTo>
                  <a:cubicBezTo>
                    <a:pt x="4583" y="5214"/>
                    <a:pt x="4501" y="5253"/>
                    <a:pt x="4436" y="5253"/>
                  </a:cubicBezTo>
                  <a:cubicBezTo>
                    <a:pt x="4128" y="5253"/>
                    <a:pt x="4224" y="4359"/>
                    <a:pt x="4286" y="3944"/>
                  </a:cubicBezTo>
                  <a:cubicBezTo>
                    <a:pt x="4314" y="3770"/>
                    <a:pt x="4176" y="3723"/>
                    <a:pt x="3956" y="3723"/>
                  </a:cubicBezTo>
                  <a:cubicBezTo>
                    <a:pt x="3705" y="3723"/>
                    <a:pt x="3348" y="3784"/>
                    <a:pt x="3006" y="3784"/>
                  </a:cubicBezTo>
                  <a:cubicBezTo>
                    <a:pt x="2830" y="3784"/>
                    <a:pt x="2658" y="3767"/>
                    <a:pt x="2507" y="3719"/>
                  </a:cubicBezTo>
                  <a:cubicBezTo>
                    <a:pt x="1830" y="3518"/>
                    <a:pt x="1830" y="1764"/>
                    <a:pt x="1655" y="661"/>
                  </a:cubicBezTo>
                  <a:cubicBezTo>
                    <a:pt x="1571" y="188"/>
                    <a:pt x="1233" y="1"/>
                    <a:pt x="862" y="1"/>
                  </a:cubicBezTo>
                  <a:close/>
                </a:path>
              </a:pathLst>
            </a:custGeom>
            <a:solidFill>
              <a:srgbClr val="CE45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7"/>
            <p:cNvSpPr/>
            <p:nvPr/>
          </p:nvSpPr>
          <p:spPr>
            <a:xfrm>
              <a:off x="3315925" y="623150"/>
              <a:ext cx="205550" cy="115000"/>
            </a:xfrm>
            <a:custGeom>
              <a:rect b="b" l="l" r="r" t="t"/>
              <a:pathLst>
                <a:path extrusionOk="0" h="4600" w="8222">
                  <a:moveTo>
                    <a:pt x="4136" y="0"/>
                  </a:moveTo>
                  <a:cubicBezTo>
                    <a:pt x="2891" y="0"/>
                    <a:pt x="2586" y="792"/>
                    <a:pt x="2282" y="1191"/>
                  </a:cubicBezTo>
                  <a:cubicBezTo>
                    <a:pt x="2097" y="1414"/>
                    <a:pt x="1809" y="1445"/>
                    <a:pt x="1519" y="1445"/>
                  </a:cubicBezTo>
                  <a:cubicBezTo>
                    <a:pt x="1412" y="1445"/>
                    <a:pt x="1305" y="1440"/>
                    <a:pt x="1203" y="1440"/>
                  </a:cubicBezTo>
                  <a:cubicBezTo>
                    <a:pt x="1054" y="1440"/>
                    <a:pt x="916" y="1449"/>
                    <a:pt x="803" y="1491"/>
                  </a:cubicBezTo>
                  <a:cubicBezTo>
                    <a:pt x="427" y="1667"/>
                    <a:pt x="1" y="2619"/>
                    <a:pt x="76" y="3421"/>
                  </a:cubicBezTo>
                  <a:cubicBezTo>
                    <a:pt x="76" y="3622"/>
                    <a:pt x="126" y="3772"/>
                    <a:pt x="176" y="3922"/>
                  </a:cubicBezTo>
                  <a:cubicBezTo>
                    <a:pt x="352" y="4348"/>
                    <a:pt x="653" y="4549"/>
                    <a:pt x="978" y="4574"/>
                  </a:cubicBezTo>
                  <a:lnTo>
                    <a:pt x="1004" y="4574"/>
                  </a:lnTo>
                  <a:cubicBezTo>
                    <a:pt x="1067" y="4577"/>
                    <a:pt x="1127" y="4579"/>
                    <a:pt x="1184" y="4579"/>
                  </a:cubicBezTo>
                  <a:cubicBezTo>
                    <a:pt x="2417" y="4579"/>
                    <a:pt x="2266" y="3827"/>
                    <a:pt x="2457" y="3396"/>
                  </a:cubicBezTo>
                  <a:lnTo>
                    <a:pt x="2482" y="3396"/>
                  </a:lnTo>
                  <a:cubicBezTo>
                    <a:pt x="2683" y="2945"/>
                    <a:pt x="3059" y="2694"/>
                    <a:pt x="3460" y="2444"/>
                  </a:cubicBezTo>
                  <a:cubicBezTo>
                    <a:pt x="3593" y="2346"/>
                    <a:pt x="3762" y="2298"/>
                    <a:pt x="3942" y="2298"/>
                  </a:cubicBezTo>
                  <a:cubicBezTo>
                    <a:pt x="4267" y="2298"/>
                    <a:pt x="4630" y="2454"/>
                    <a:pt x="4888" y="2744"/>
                  </a:cubicBezTo>
                  <a:cubicBezTo>
                    <a:pt x="5289" y="3171"/>
                    <a:pt x="5841" y="3020"/>
                    <a:pt x="6317" y="3221"/>
                  </a:cubicBezTo>
                  <a:cubicBezTo>
                    <a:pt x="6818" y="3446"/>
                    <a:pt x="7420" y="4599"/>
                    <a:pt x="7420" y="4599"/>
                  </a:cubicBezTo>
                  <a:cubicBezTo>
                    <a:pt x="7420" y="4599"/>
                    <a:pt x="7470" y="4298"/>
                    <a:pt x="7620" y="4073"/>
                  </a:cubicBezTo>
                  <a:cubicBezTo>
                    <a:pt x="7645" y="4023"/>
                    <a:pt x="7670" y="3998"/>
                    <a:pt x="7695" y="3973"/>
                  </a:cubicBezTo>
                  <a:cubicBezTo>
                    <a:pt x="7760" y="3908"/>
                    <a:pt x="7845" y="3887"/>
                    <a:pt x="7927" y="3887"/>
                  </a:cubicBezTo>
                  <a:cubicBezTo>
                    <a:pt x="8067" y="3887"/>
                    <a:pt x="8197" y="3947"/>
                    <a:pt x="8197" y="3947"/>
                  </a:cubicBezTo>
                  <a:cubicBezTo>
                    <a:pt x="8222" y="3797"/>
                    <a:pt x="8222" y="3647"/>
                    <a:pt x="8222" y="3496"/>
                  </a:cubicBezTo>
                  <a:cubicBezTo>
                    <a:pt x="8222" y="3045"/>
                    <a:pt x="8096" y="2594"/>
                    <a:pt x="7695" y="2444"/>
                  </a:cubicBezTo>
                  <a:cubicBezTo>
                    <a:pt x="7219" y="2268"/>
                    <a:pt x="7194" y="1917"/>
                    <a:pt x="7044" y="1516"/>
                  </a:cubicBezTo>
                  <a:cubicBezTo>
                    <a:pt x="7019" y="1441"/>
                    <a:pt x="6968" y="1391"/>
                    <a:pt x="6943" y="1316"/>
                  </a:cubicBezTo>
                  <a:cubicBezTo>
                    <a:pt x="6868" y="1166"/>
                    <a:pt x="6793" y="1090"/>
                    <a:pt x="6718" y="1040"/>
                  </a:cubicBezTo>
                  <a:cubicBezTo>
                    <a:pt x="6542" y="915"/>
                    <a:pt x="6367" y="940"/>
                    <a:pt x="6242" y="689"/>
                  </a:cubicBezTo>
                  <a:cubicBezTo>
                    <a:pt x="6166" y="564"/>
                    <a:pt x="6091" y="464"/>
                    <a:pt x="5991" y="363"/>
                  </a:cubicBezTo>
                  <a:lnTo>
                    <a:pt x="5966" y="363"/>
                  </a:lnTo>
                  <a:cubicBezTo>
                    <a:pt x="5740" y="188"/>
                    <a:pt x="5339" y="88"/>
                    <a:pt x="4412" y="13"/>
                  </a:cubicBezTo>
                  <a:cubicBezTo>
                    <a:pt x="4315" y="4"/>
                    <a:pt x="4223" y="0"/>
                    <a:pt x="4136" y="0"/>
                  </a:cubicBezTo>
                  <a:close/>
                </a:path>
              </a:pathLst>
            </a:custGeom>
            <a:solidFill>
              <a:srgbClr val="E25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7"/>
            <p:cNvSpPr/>
            <p:nvPr/>
          </p:nvSpPr>
          <p:spPr>
            <a:xfrm>
              <a:off x="3320325" y="661050"/>
              <a:ext cx="201150" cy="77100"/>
            </a:xfrm>
            <a:custGeom>
              <a:rect b="b" l="l" r="r" t="t"/>
              <a:pathLst>
                <a:path extrusionOk="0" h="3084" w="8046">
                  <a:moveTo>
                    <a:pt x="6868" y="0"/>
                  </a:moveTo>
                  <a:lnTo>
                    <a:pt x="6868" y="0"/>
                  </a:lnTo>
                  <a:cubicBezTo>
                    <a:pt x="6366" y="101"/>
                    <a:pt x="6918" y="1028"/>
                    <a:pt x="6391" y="1228"/>
                  </a:cubicBezTo>
                  <a:cubicBezTo>
                    <a:pt x="6313" y="1260"/>
                    <a:pt x="6223" y="1275"/>
                    <a:pt x="6124" y="1275"/>
                  </a:cubicBezTo>
                  <a:cubicBezTo>
                    <a:pt x="5522" y="1275"/>
                    <a:pt x="4584" y="746"/>
                    <a:pt x="3960" y="401"/>
                  </a:cubicBezTo>
                  <a:cubicBezTo>
                    <a:pt x="3873" y="351"/>
                    <a:pt x="3778" y="329"/>
                    <a:pt x="3678" y="329"/>
                  </a:cubicBezTo>
                  <a:cubicBezTo>
                    <a:pt x="2977" y="329"/>
                    <a:pt x="2034" y="1445"/>
                    <a:pt x="1705" y="2081"/>
                  </a:cubicBezTo>
                  <a:cubicBezTo>
                    <a:pt x="1506" y="2450"/>
                    <a:pt x="1145" y="2578"/>
                    <a:pt x="779" y="2578"/>
                  </a:cubicBezTo>
                  <a:cubicBezTo>
                    <a:pt x="500" y="2578"/>
                    <a:pt x="217" y="2504"/>
                    <a:pt x="0" y="2406"/>
                  </a:cubicBezTo>
                  <a:lnTo>
                    <a:pt x="0" y="2406"/>
                  </a:lnTo>
                  <a:cubicBezTo>
                    <a:pt x="176" y="2832"/>
                    <a:pt x="477" y="3033"/>
                    <a:pt x="802" y="3058"/>
                  </a:cubicBezTo>
                  <a:lnTo>
                    <a:pt x="828" y="3058"/>
                  </a:lnTo>
                  <a:cubicBezTo>
                    <a:pt x="891" y="3061"/>
                    <a:pt x="951" y="3063"/>
                    <a:pt x="1008" y="3063"/>
                  </a:cubicBezTo>
                  <a:cubicBezTo>
                    <a:pt x="2241" y="3063"/>
                    <a:pt x="2090" y="2311"/>
                    <a:pt x="2281" y="1880"/>
                  </a:cubicBezTo>
                  <a:lnTo>
                    <a:pt x="2306" y="1880"/>
                  </a:lnTo>
                  <a:cubicBezTo>
                    <a:pt x="2507" y="1429"/>
                    <a:pt x="2883" y="1178"/>
                    <a:pt x="3284" y="928"/>
                  </a:cubicBezTo>
                  <a:cubicBezTo>
                    <a:pt x="3417" y="830"/>
                    <a:pt x="3586" y="782"/>
                    <a:pt x="3766" y="782"/>
                  </a:cubicBezTo>
                  <a:cubicBezTo>
                    <a:pt x="4091" y="782"/>
                    <a:pt x="4454" y="938"/>
                    <a:pt x="4712" y="1228"/>
                  </a:cubicBezTo>
                  <a:cubicBezTo>
                    <a:pt x="5113" y="1655"/>
                    <a:pt x="5665" y="1504"/>
                    <a:pt x="6141" y="1705"/>
                  </a:cubicBezTo>
                  <a:cubicBezTo>
                    <a:pt x="6642" y="1930"/>
                    <a:pt x="7244" y="3083"/>
                    <a:pt x="7244" y="3083"/>
                  </a:cubicBezTo>
                  <a:cubicBezTo>
                    <a:pt x="7244" y="3083"/>
                    <a:pt x="7294" y="2782"/>
                    <a:pt x="7444" y="2557"/>
                  </a:cubicBezTo>
                  <a:cubicBezTo>
                    <a:pt x="7469" y="2507"/>
                    <a:pt x="7494" y="2482"/>
                    <a:pt x="7519" y="2457"/>
                  </a:cubicBezTo>
                  <a:cubicBezTo>
                    <a:pt x="7584" y="2392"/>
                    <a:pt x="7669" y="2371"/>
                    <a:pt x="7751" y="2371"/>
                  </a:cubicBezTo>
                  <a:cubicBezTo>
                    <a:pt x="7891" y="2371"/>
                    <a:pt x="8021" y="2431"/>
                    <a:pt x="8021" y="2431"/>
                  </a:cubicBezTo>
                  <a:cubicBezTo>
                    <a:pt x="8046" y="2281"/>
                    <a:pt x="8046" y="2131"/>
                    <a:pt x="8046" y="1980"/>
                  </a:cubicBezTo>
                  <a:cubicBezTo>
                    <a:pt x="8046" y="1529"/>
                    <a:pt x="7920" y="1078"/>
                    <a:pt x="7519" y="928"/>
                  </a:cubicBezTo>
                  <a:cubicBezTo>
                    <a:pt x="7043" y="752"/>
                    <a:pt x="7018" y="401"/>
                    <a:pt x="6868" y="0"/>
                  </a:cubicBezTo>
                  <a:close/>
                </a:path>
              </a:pathLst>
            </a:custGeom>
            <a:solidFill>
              <a:srgbClr val="CE45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7"/>
            <p:cNvSpPr/>
            <p:nvPr/>
          </p:nvSpPr>
          <p:spPr>
            <a:xfrm>
              <a:off x="2911175" y="732450"/>
              <a:ext cx="198025" cy="222400"/>
            </a:xfrm>
            <a:custGeom>
              <a:rect b="b" l="l" r="r" t="t"/>
              <a:pathLst>
                <a:path extrusionOk="0" h="8896" w="7921">
                  <a:moveTo>
                    <a:pt x="4264" y="1"/>
                  </a:moveTo>
                  <a:cubicBezTo>
                    <a:pt x="4230" y="1"/>
                    <a:pt x="4195" y="1"/>
                    <a:pt x="4161" y="2"/>
                  </a:cubicBezTo>
                  <a:cubicBezTo>
                    <a:pt x="2507" y="27"/>
                    <a:pt x="1203" y="1280"/>
                    <a:pt x="652" y="1906"/>
                  </a:cubicBezTo>
                  <a:lnTo>
                    <a:pt x="602" y="1956"/>
                  </a:lnTo>
                  <a:cubicBezTo>
                    <a:pt x="101" y="2608"/>
                    <a:pt x="0" y="3560"/>
                    <a:pt x="76" y="4864"/>
                  </a:cubicBezTo>
                  <a:cubicBezTo>
                    <a:pt x="151" y="6167"/>
                    <a:pt x="527" y="7245"/>
                    <a:pt x="1354" y="7921"/>
                  </a:cubicBezTo>
                  <a:cubicBezTo>
                    <a:pt x="1995" y="8446"/>
                    <a:pt x="2968" y="8896"/>
                    <a:pt x="3338" y="8896"/>
                  </a:cubicBezTo>
                  <a:cubicBezTo>
                    <a:pt x="3445" y="8896"/>
                    <a:pt x="3501" y="8858"/>
                    <a:pt x="3484" y="8774"/>
                  </a:cubicBezTo>
                  <a:cubicBezTo>
                    <a:pt x="3459" y="8723"/>
                    <a:pt x="3434" y="8573"/>
                    <a:pt x="3409" y="8373"/>
                  </a:cubicBezTo>
                  <a:cubicBezTo>
                    <a:pt x="3208" y="8072"/>
                    <a:pt x="3133" y="7846"/>
                    <a:pt x="3133" y="7846"/>
                  </a:cubicBezTo>
                  <a:cubicBezTo>
                    <a:pt x="3133" y="7846"/>
                    <a:pt x="2406" y="7545"/>
                    <a:pt x="2131" y="6994"/>
                  </a:cubicBezTo>
                  <a:cubicBezTo>
                    <a:pt x="1830" y="6468"/>
                    <a:pt x="1705" y="5741"/>
                    <a:pt x="2131" y="5490"/>
                  </a:cubicBezTo>
                  <a:cubicBezTo>
                    <a:pt x="2264" y="5407"/>
                    <a:pt x="2395" y="5379"/>
                    <a:pt x="2510" y="5379"/>
                  </a:cubicBezTo>
                  <a:cubicBezTo>
                    <a:pt x="2741" y="5379"/>
                    <a:pt x="2908" y="5490"/>
                    <a:pt x="2908" y="5490"/>
                  </a:cubicBezTo>
                  <a:cubicBezTo>
                    <a:pt x="2908" y="5490"/>
                    <a:pt x="3108" y="5039"/>
                    <a:pt x="3484" y="4312"/>
                  </a:cubicBezTo>
                  <a:cubicBezTo>
                    <a:pt x="3835" y="3611"/>
                    <a:pt x="4111" y="3109"/>
                    <a:pt x="4111" y="3109"/>
                  </a:cubicBezTo>
                  <a:cubicBezTo>
                    <a:pt x="4111" y="3109"/>
                    <a:pt x="4812" y="3034"/>
                    <a:pt x="5790" y="2758"/>
                  </a:cubicBezTo>
                  <a:cubicBezTo>
                    <a:pt x="6742" y="2508"/>
                    <a:pt x="7344" y="1931"/>
                    <a:pt x="7344" y="1931"/>
                  </a:cubicBezTo>
                  <a:cubicBezTo>
                    <a:pt x="7419" y="2082"/>
                    <a:pt x="7519" y="2332"/>
                    <a:pt x="7620" y="2683"/>
                  </a:cubicBezTo>
                  <a:cubicBezTo>
                    <a:pt x="7770" y="2357"/>
                    <a:pt x="7695" y="1756"/>
                    <a:pt x="7695" y="1756"/>
                  </a:cubicBezTo>
                  <a:cubicBezTo>
                    <a:pt x="7695" y="1756"/>
                    <a:pt x="7920" y="1455"/>
                    <a:pt x="7845" y="1054"/>
                  </a:cubicBezTo>
                  <a:cubicBezTo>
                    <a:pt x="7820" y="1004"/>
                    <a:pt x="7770" y="929"/>
                    <a:pt x="7645" y="854"/>
                  </a:cubicBezTo>
                  <a:cubicBezTo>
                    <a:pt x="7132" y="463"/>
                    <a:pt x="5595" y="1"/>
                    <a:pt x="4264" y="1"/>
                  </a:cubicBezTo>
                  <a:close/>
                </a:path>
              </a:pathLst>
            </a:custGeom>
            <a:solidFill>
              <a:srgbClr val="CCA9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7"/>
            <p:cNvSpPr/>
            <p:nvPr/>
          </p:nvSpPr>
          <p:spPr>
            <a:xfrm>
              <a:off x="2911175" y="753775"/>
              <a:ext cx="198025" cy="201075"/>
            </a:xfrm>
            <a:custGeom>
              <a:rect b="b" l="l" r="r" t="t"/>
              <a:pathLst>
                <a:path extrusionOk="0" h="8043" w="7921">
                  <a:moveTo>
                    <a:pt x="7645" y="1"/>
                  </a:moveTo>
                  <a:cubicBezTo>
                    <a:pt x="7645" y="226"/>
                    <a:pt x="7594" y="502"/>
                    <a:pt x="7394" y="727"/>
                  </a:cubicBezTo>
                  <a:cubicBezTo>
                    <a:pt x="6943" y="1254"/>
                    <a:pt x="5339" y="1880"/>
                    <a:pt x="3409" y="2131"/>
                  </a:cubicBezTo>
                  <a:cubicBezTo>
                    <a:pt x="3179" y="2161"/>
                    <a:pt x="2962" y="2175"/>
                    <a:pt x="2758" y="2175"/>
                  </a:cubicBezTo>
                  <a:cubicBezTo>
                    <a:pt x="1608" y="2175"/>
                    <a:pt x="879" y="1721"/>
                    <a:pt x="602" y="1103"/>
                  </a:cubicBezTo>
                  <a:cubicBezTo>
                    <a:pt x="101" y="1755"/>
                    <a:pt x="0" y="2707"/>
                    <a:pt x="76" y="4011"/>
                  </a:cubicBezTo>
                  <a:cubicBezTo>
                    <a:pt x="151" y="5314"/>
                    <a:pt x="527" y="6392"/>
                    <a:pt x="1354" y="7068"/>
                  </a:cubicBezTo>
                  <a:cubicBezTo>
                    <a:pt x="1995" y="7593"/>
                    <a:pt x="2968" y="8043"/>
                    <a:pt x="3338" y="8043"/>
                  </a:cubicBezTo>
                  <a:cubicBezTo>
                    <a:pt x="3445" y="8043"/>
                    <a:pt x="3501" y="8005"/>
                    <a:pt x="3484" y="7921"/>
                  </a:cubicBezTo>
                  <a:cubicBezTo>
                    <a:pt x="3459" y="7870"/>
                    <a:pt x="3434" y="7720"/>
                    <a:pt x="3409" y="7520"/>
                  </a:cubicBezTo>
                  <a:cubicBezTo>
                    <a:pt x="3208" y="7219"/>
                    <a:pt x="3133" y="6993"/>
                    <a:pt x="3133" y="6993"/>
                  </a:cubicBezTo>
                  <a:cubicBezTo>
                    <a:pt x="3133" y="6993"/>
                    <a:pt x="2406" y="6692"/>
                    <a:pt x="2131" y="6141"/>
                  </a:cubicBezTo>
                  <a:cubicBezTo>
                    <a:pt x="1830" y="5615"/>
                    <a:pt x="1705" y="4888"/>
                    <a:pt x="2131" y="4637"/>
                  </a:cubicBezTo>
                  <a:cubicBezTo>
                    <a:pt x="2264" y="4554"/>
                    <a:pt x="2395" y="4526"/>
                    <a:pt x="2510" y="4526"/>
                  </a:cubicBezTo>
                  <a:cubicBezTo>
                    <a:pt x="2741" y="4526"/>
                    <a:pt x="2908" y="4637"/>
                    <a:pt x="2908" y="4637"/>
                  </a:cubicBezTo>
                  <a:cubicBezTo>
                    <a:pt x="2908" y="4637"/>
                    <a:pt x="3108" y="4186"/>
                    <a:pt x="3484" y="3459"/>
                  </a:cubicBezTo>
                  <a:cubicBezTo>
                    <a:pt x="3835" y="2758"/>
                    <a:pt x="4111" y="2256"/>
                    <a:pt x="4111" y="2256"/>
                  </a:cubicBezTo>
                  <a:cubicBezTo>
                    <a:pt x="4111" y="2256"/>
                    <a:pt x="4812" y="2181"/>
                    <a:pt x="5790" y="1905"/>
                  </a:cubicBezTo>
                  <a:cubicBezTo>
                    <a:pt x="6742" y="1655"/>
                    <a:pt x="7344" y="1078"/>
                    <a:pt x="7344" y="1078"/>
                  </a:cubicBezTo>
                  <a:cubicBezTo>
                    <a:pt x="7419" y="1229"/>
                    <a:pt x="7519" y="1479"/>
                    <a:pt x="7620" y="1830"/>
                  </a:cubicBezTo>
                  <a:cubicBezTo>
                    <a:pt x="7770" y="1504"/>
                    <a:pt x="7695" y="903"/>
                    <a:pt x="7695" y="903"/>
                  </a:cubicBezTo>
                  <a:cubicBezTo>
                    <a:pt x="7695" y="903"/>
                    <a:pt x="7920" y="602"/>
                    <a:pt x="7845" y="201"/>
                  </a:cubicBezTo>
                  <a:cubicBezTo>
                    <a:pt x="7820" y="151"/>
                    <a:pt x="7770" y="76"/>
                    <a:pt x="7645" y="1"/>
                  </a:cubicBezTo>
                  <a:close/>
                </a:path>
              </a:pathLst>
            </a:custGeom>
            <a:solidFill>
              <a:srgbClr val="BC90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7"/>
            <p:cNvSpPr/>
            <p:nvPr/>
          </p:nvSpPr>
          <p:spPr>
            <a:xfrm>
              <a:off x="3572200" y="1839000"/>
              <a:ext cx="109675" cy="48900"/>
            </a:xfrm>
            <a:custGeom>
              <a:rect b="b" l="l" r="r" t="t"/>
              <a:pathLst>
                <a:path extrusionOk="0" h="1956" w="4387">
                  <a:moveTo>
                    <a:pt x="4136" y="0"/>
                  </a:moveTo>
                  <a:lnTo>
                    <a:pt x="3259" y="151"/>
                  </a:lnTo>
                  <a:lnTo>
                    <a:pt x="1" y="1955"/>
                  </a:lnTo>
                  <a:lnTo>
                    <a:pt x="4387" y="1955"/>
                  </a:lnTo>
                  <a:cubicBezTo>
                    <a:pt x="4387" y="1955"/>
                    <a:pt x="4211" y="351"/>
                    <a:pt x="41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7"/>
            <p:cNvSpPr/>
            <p:nvPr/>
          </p:nvSpPr>
          <p:spPr>
            <a:xfrm>
              <a:off x="3730725" y="1774450"/>
              <a:ext cx="72075" cy="113450"/>
            </a:xfrm>
            <a:custGeom>
              <a:rect b="b" l="l" r="r" t="t"/>
              <a:pathLst>
                <a:path extrusionOk="0" h="4538" w="2883">
                  <a:moveTo>
                    <a:pt x="1179" y="1"/>
                  </a:moveTo>
                  <a:lnTo>
                    <a:pt x="878" y="1279"/>
                  </a:lnTo>
                  <a:lnTo>
                    <a:pt x="1" y="4537"/>
                  </a:lnTo>
                  <a:cubicBezTo>
                    <a:pt x="1" y="4537"/>
                    <a:pt x="928" y="3811"/>
                    <a:pt x="1830" y="2858"/>
                  </a:cubicBezTo>
                  <a:cubicBezTo>
                    <a:pt x="2707" y="1881"/>
                    <a:pt x="2883" y="1505"/>
                    <a:pt x="2883" y="1505"/>
                  </a:cubicBezTo>
                  <a:lnTo>
                    <a:pt x="11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7"/>
            <p:cNvSpPr/>
            <p:nvPr/>
          </p:nvSpPr>
          <p:spPr>
            <a:xfrm>
              <a:off x="2817200" y="1825575"/>
              <a:ext cx="104650" cy="62325"/>
            </a:xfrm>
            <a:custGeom>
              <a:rect b="b" l="l" r="r" t="t"/>
              <a:pathLst>
                <a:path extrusionOk="0" h="2493" w="4186">
                  <a:moveTo>
                    <a:pt x="3417" y="1"/>
                  </a:moveTo>
                  <a:cubicBezTo>
                    <a:pt x="3160" y="1"/>
                    <a:pt x="2802" y="71"/>
                    <a:pt x="2331" y="312"/>
                  </a:cubicBezTo>
                  <a:cubicBezTo>
                    <a:pt x="2306" y="312"/>
                    <a:pt x="1353" y="1089"/>
                    <a:pt x="677" y="1791"/>
                  </a:cubicBezTo>
                  <a:lnTo>
                    <a:pt x="0" y="2492"/>
                  </a:lnTo>
                  <a:lnTo>
                    <a:pt x="4035" y="2292"/>
                  </a:lnTo>
                  <a:cubicBezTo>
                    <a:pt x="4035" y="2292"/>
                    <a:pt x="4185" y="813"/>
                    <a:pt x="3935" y="136"/>
                  </a:cubicBezTo>
                  <a:cubicBezTo>
                    <a:pt x="3935" y="136"/>
                    <a:pt x="3774" y="1"/>
                    <a:pt x="3417" y="1"/>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7"/>
            <p:cNvSpPr/>
            <p:nvPr/>
          </p:nvSpPr>
          <p:spPr>
            <a:xfrm>
              <a:off x="3531475" y="1280100"/>
              <a:ext cx="1900" cy="25"/>
            </a:xfrm>
            <a:custGeom>
              <a:rect b="b" l="l" r="r" t="t"/>
              <a:pathLst>
                <a:path extrusionOk="0" h="1" w="76">
                  <a:moveTo>
                    <a:pt x="76" y="0"/>
                  </a:moveTo>
                  <a:cubicBezTo>
                    <a:pt x="26" y="0"/>
                    <a:pt x="1" y="0"/>
                    <a:pt x="1" y="0"/>
                  </a:cubicBezTo>
                  <a:cubicBezTo>
                    <a:pt x="1" y="0"/>
                    <a:pt x="26" y="0"/>
                    <a:pt x="76"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7"/>
            <p:cNvSpPr/>
            <p:nvPr/>
          </p:nvSpPr>
          <p:spPr>
            <a:xfrm>
              <a:off x="3026450" y="968075"/>
              <a:ext cx="675" cy="25"/>
            </a:xfrm>
            <a:custGeom>
              <a:rect b="b" l="l" r="r" t="t"/>
              <a:pathLst>
                <a:path extrusionOk="0" h="1" w="27">
                  <a:moveTo>
                    <a:pt x="26" y="0"/>
                  </a:moveTo>
                  <a:lnTo>
                    <a:pt x="1" y="0"/>
                  </a:lnTo>
                  <a:lnTo>
                    <a:pt x="26" y="0"/>
                  </a:lnTo>
                  <a:close/>
                </a:path>
              </a:pathLst>
            </a:custGeom>
            <a:solidFill>
              <a:srgbClr val="061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7"/>
            <p:cNvSpPr/>
            <p:nvPr/>
          </p:nvSpPr>
          <p:spPr>
            <a:xfrm>
              <a:off x="3022075" y="965550"/>
              <a:ext cx="25" cy="25"/>
            </a:xfrm>
            <a:custGeom>
              <a:rect b="b" l="l" r="r" t="t"/>
              <a:pathLst>
                <a:path extrusionOk="0" h="1" w="1">
                  <a:moveTo>
                    <a:pt x="1" y="1"/>
                  </a:moveTo>
                  <a:lnTo>
                    <a:pt x="1" y="1"/>
                  </a:lnTo>
                  <a:lnTo>
                    <a:pt x="1" y="1"/>
                  </a:lnTo>
                  <a:close/>
                </a:path>
              </a:pathLst>
            </a:custGeom>
            <a:solidFill>
              <a:srgbClr val="061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7"/>
            <p:cNvSpPr/>
            <p:nvPr/>
          </p:nvSpPr>
          <p:spPr>
            <a:xfrm>
              <a:off x="3035225" y="971200"/>
              <a:ext cx="1275" cy="650"/>
            </a:xfrm>
            <a:custGeom>
              <a:rect b="b" l="l" r="r" t="t"/>
              <a:pathLst>
                <a:path extrusionOk="0" h="26" w="51">
                  <a:moveTo>
                    <a:pt x="51" y="26"/>
                  </a:moveTo>
                  <a:lnTo>
                    <a:pt x="1" y="0"/>
                  </a:lnTo>
                  <a:lnTo>
                    <a:pt x="51" y="26"/>
                  </a:lnTo>
                  <a:close/>
                </a:path>
              </a:pathLst>
            </a:custGeom>
            <a:solidFill>
              <a:srgbClr val="061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7"/>
            <p:cNvSpPr/>
            <p:nvPr/>
          </p:nvSpPr>
          <p:spPr>
            <a:xfrm>
              <a:off x="3030850" y="969950"/>
              <a:ext cx="1275" cy="25"/>
            </a:xfrm>
            <a:custGeom>
              <a:rect b="b" l="l" r="r" t="t"/>
              <a:pathLst>
                <a:path extrusionOk="0" h="1" w="51">
                  <a:moveTo>
                    <a:pt x="51" y="0"/>
                  </a:moveTo>
                  <a:lnTo>
                    <a:pt x="0" y="0"/>
                  </a:lnTo>
                  <a:lnTo>
                    <a:pt x="51" y="0"/>
                  </a:lnTo>
                  <a:close/>
                </a:path>
              </a:pathLst>
            </a:custGeom>
            <a:solidFill>
              <a:srgbClr val="061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7"/>
            <p:cNvSpPr/>
            <p:nvPr/>
          </p:nvSpPr>
          <p:spPr>
            <a:xfrm>
              <a:off x="3036475" y="971825"/>
              <a:ext cx="5675" cy="1275"/>
            </a:xfrm>
            <a:custGeom>
              <a:rect b="b" l="l" r="r" t="t"/>
              <a:pathLst>
                <a:path extrusionOk="0" h="51" w="227">
                  <a:moveTo>
                    <a:pt x="227" y="51"/>
                  </a:moveTo>
                  <a:cubicBezTo>
                    <a:pt x="151" y="26"/>
                    <a:pt x="76" y="26"/>
                    <a:pt x="1" y="1"/>
                  </a:cubicBezTo>
                  <a:cubicBezTo>
                    <a:pt x="76" y="26"/>
                    <a:pt x="151" y="26"/>
                    <a:pt x="227" y="5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7"/>
            <p:cNvSpPr/>
            <p:nvPr/>
          </p:nvSpPr>
          <p:spPr>
            <a:xfrm>
              <a:off x="3022075" y="965550"/>
              <a:ext cx="4400" cy="2550"/>
            </a:xfrm>
            <a:custGeom>
              <a:rect b="b" l="l" r="r" t="t"/>
              <a:pathLst>
                <a:path extrusionOk="0" h="102" w="176">
                  <a:moveTo>
                    <a:pt x="176" y="101"/>
                  </a:moveTo>
                  <a:cubicBezTo>
                    <a:pt x="126" y="76"/>
                    <a:pt x="51" y="51"/>
                    <a:pt x="1" y="1"/>
                  </a:cubicBezTo>
                  <a:cubicBezTo>
                    <a:pt x="51" y="51"/>
                    <a:pt x="126" y="76"/>
                    <a:pt x="176" y="10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7"/>
            <p:cNvSpPr/>
            <p:nvPr/>
          </p:nvSpPr>
          <p:spPr>
            <a:xfrm>
              <a:off x="3032100" y="969950"/>
              <a:ext cx="3150" cy="1275"/>
            </a:xfrm>
            <a:custGeom>
              <a:rect b="b" l="l" r="r" t="t"/>
              <a:pathLst>
                <a:path extrusionOk="0" h="51" w="126">
                  <a:moveTo>
                    <a:pt x="126" y="50"/>
                  </a:moveTo>
                  <a:cubicBezTo>
                    <a:pt x="76" y="50"/>
                    <a:pt x="51" y="25"/>
                    <a:pt x="1" y="0"/>
                  </a:cubicBezTo>
                  <a:cubicBezTo>
                    <a:pt x="51" y="25"/>
                    <a:pt x="76" y="50"/>
                    <a:pt x="126" y="5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7"/>
            <p:cNvSpPr/>
            <p:nvPr/>
          </p:nvSpPr>
          <p:spPr>
            <a:xfrm>
              <a:off x="3027100" y="968075"/>
              <a:ext cx="3775" cy="1900"/>
            </a:xfrm>
            <a:custGeom>
              <a:rect b="b" l="l" r="r" t="t"/>
              <a:pathLst>
                <a:path extrusionOk="0" h="76" w="151">
                  <a:moveTo>
                    <a:pt x="150" y="75"/>
                  </a:moveTo>
                  <a:cubicBezTo>
                    <a:pt x="100" y="50"/>
                    <a:pt x="50" y="25"/>
                    <a:pt x="0" y="0"/>
                  </a:cubicBezTo>
                  <a:cubicBezTo>
                    <a:pt x="50" y="25"/>
                    <a:pt x="100" y="50"/>
                    <a:pt x="150" y="75"/>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7"/>
            <p:cNvSpPr/>
            <p:nvPr/>
          </p:nvSpPr>
          <p:spPr>
            <a:xfrm>
              <a:off x="3001400" y="845100"/>
              <a:ext cx="46875" cy="15950"/>
            </a:xfrm>
            <a:custGeom>
              <a:rect b="b" l="l" r="r" t="t"/>
              <a:pathLst>
                <a:path extrusionOk="0" h="638" w="1875">
                  <a:moveTo>
                    <a:pt x="1346" y="1"/>
                  </a:moveTo>
                  <a:cubicBezTo>
                    <a:pt x="1252" y="1"/>
                    <a:pt x="1146" y="10"/>
                    <a:pt x="1028" y="32"/>
                  </a:cubicBezTo>
                  <a:cubicBezTo>
                    <a:pt x="477" y="132"/>
                    <a:pt x="0" y="608"/>
                    <a:pt x="101" y="633"/>
                  </a:cubicBezTo>
                  <a:cubicBezTo>
                    <a:pt x="141" y="636"/>
                    <a:pt x="190" y="637"/>
                    <a:pt x="247" y="637"/>
                  </a:cubicBezTo>
                  <a:cubicBezTo>
                    <a:pt x="754" y="637"/>
                    <a:pt x="1833" y="536"/>
                    <a:pt x="1855" y="333"/>
                  </a:cubicBezTo>
                  <a:cubicBezTo>
                    <a:pt x="1875" y="136"/>
                    <a:pt x="1693" y="1"/>
                    <a:pt x="1346" y="1"/>
                  </a:cubicBezTo>
                  <a:close/>
                </a:path>
              </a:pathLst>
            </a:custGeom>
            <a:solidFill>
              <a:srgbClr val="BC90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7"/>
            <p:cNvSpPr/>
            <p:nvPr/>
          </p:nvSpPr>
          <p:spPr>
            <a:xfrm>
              <a:off x="3075325" y="828975"/>
              <a:ext cx="35125" cy="18550"/>
            </a:xfrm>
            <a:custGeom>
              <a:rect b="b" l="l" r="r" t="t"/>
              <a:pathLst>
                <a:path extrusionOk="0" h="742" w="1405">
                  <a:moveTo>
                    <a:pt x="1000" y="0"/>
                  </a:moveTo>
                  <a:cubicBezTo>
                    <a:pt x="870" y="0"/>
                    <a:pt x="711" y="25"/>
                    <a:pt x="527" y="100"/>
                  </a:cubicBezTo>
                  <a:cubicBezTo>
                    <a:pt x="1" y="351"/>
                    <a:pt x="26" y="552"/>
                    <a:pt x="151" y="702"/>
                  </a:cubicBezTo>
                  <a:cubicBezTo>
                    <a:pt x="173" y="730"/>
                    <a:pt x="206" y="741"/>
                    <a:pt x="248" y="741"/>
                  </a:cubicBezTo>
                  <a:cubicBezTo>
                    <a:pt x="394" y="741"/>
                    <a:pt x="644" y="594"/>
                    <a:pt x="878" y="476"/>
                  </a:cubicBezTo>
                  <a:cubicBezTo>
                    <a:pt x="1179" y="326"/>
                    <a:pt x="1404" y="100"/>
                    <a:pt x="1404" y="100"/>
                  </a:cubicBezTo>
                  <a:cubicBezTo>
                    <a:pt x="1404" y="100"/>
                    <a:pt x="1260" y="0"/>
                    <a:pt x="1000" y="0"/>
                  </a:cubicBezTo>
                  <a:close/>
                </a:path>
              </a:pathLst>
            </a:custGeom>
            <a:solidFill>
              <a:srgbClr val="BC90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7"/>
            <p:cNvSpPr/>
            <p:nvPr/>
          </p:nvSpPr>
          <p:spPr>
            <a:xfrm>
              <a:off x="3415550" y="733175"/>
              <a:ext cx="48275" cy="25650"/>
            </a:xfrm>
            <a:custGeom>
              <a:rect b="b" l="l" r="r" t="t"/>
              <a:pathLst>
                <a:path extrusionOk="0" h="1026" w="1931">
                  <a:moveTo>
                    <a:pt x="1708" y="1"/>
                  </a:moveTo>
                  <a:cubicBezTo>
                    <a:pt x="1563" y="1"/>
                    <a:pt x="1342" y="41"/>
                    <a:pt x="1029" y="198"/>
                  </a:cubicBezTo>
                  <a:cubicBezTo>
                    <a:pt x="352" y="549"/>
                    <a:pt x="1" y="1000"/>
                    <a:pt x="302" y="1025"/>
                  </a:cubicBezTo>
                  <a:cubicBezTo>
                    <a:pt x="753" y="1025"/>
                    <a:pt x="1931" y="48"/>
                    <a:pt x="1931" y="48"/>
                  </a:cubicBezTo>
                  <a:cubicBezTo>
                    <a:pt x="1931" y="48"/>
                    <a:pt x="1863" y="1"/>
                    <a:pt x="1708" y="1"/>
                  </a:cubicBezTo>
                  <a:close/>
                </a:path>
              </a:pathLst>
            </a:custGeom>
            <a:solidFill>
              <a:srgbClr val="CE45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7"/>
            <p:cNvSpPr/>
            <p:nvPr/>
          </p:nvSpPr>
          <p:spPr>
            <a:xfrm>
              <a:off x="3347275" y="763800"/>
              <a:ext cx="45350" cy="16325"/>
            </a:xfrm>
            <a:custGeom>
              <a:rect b="b" l="l" r="r" t="t"/>
              <a:pathLst>
                <a:path extrusionOk="0" h="653" w="1814">
                  <a:moveTo>
                    <a:pt x="1294" y="0"/>
                  </a:moveTo>
                  <a:cubicBezTo>
                    <a:pt x="1154" y="0"/>
                    <a:pt x="981" y="21"/>
                    <a:pt x="777" y="76"/>
                  </a:cubicBezTo>
                  <a:cubicBezTo>
                    <a:pt x="0" y="301"/>
                    <a:pt x="100" y="652"/>
                    <a:pt x="100" y="652"/>
                  </a:cubicBezTo>
                  <a:cubicBezTo>
                    <a:pt x="100" y="652"/>
                    <a:pt x="1328" y="452"/>
                    <a:pt x="1704" y="226"/>
                  </a:cubicBezTo>
                  <a:cubicBezTo>
                    <a:pt x="1814" y="153"/>
                    <a:pt x="1671" y="0"/>
                    <a:pt x="1294" y="0"/>
                  </a:cubicBezTo>
                  <a:close/>
                </a:path>
              </a:pathLst>
            </a:custGeom>
            <a:solidFill>
              <a:srgbClr val="CE45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7"/>
            <p:cNvSpPr/>
            <p:nvPr/>
          </p:nvSpPr>
          <p:spPr>
            <a:xfrm>
              <a:off x="3159925" y="1839625"/>
              <a:ext cx="107175" cy="48275"/>
            </a:xfrm>
            <a:custGeom>
              <a:rect b="b" l="l" r="r" t="t"/>
              <a:pathLst>
                <a:path extrusionOk="0" h="1931" w="4287">
                  <a:moveTo>
                    <a:pt x="502" y="0"/>
                  </a:moveTo>
                  <a:cubicBezTo>
                    <a:pt x="502" y="0"/>
                    <a:pt x="50" y="1429"/>
                    <a:pt x="0" y="1930"/>
                  </a:cubicBezTo>
                  <a:lnTo>
                    <a:pt x="4286" y="1930"/>
                  </a:lnTo>
                  <a:lnTo>
                    <a:pt x="2131" y="26"/>
                  </a:lnTo>
                  <a:cubicBezTo>
                    <a:pt x="2131" y="26"/>
                    <a:pt x="1631" y="86"/>
                    <a:pt x="1168" y="86"/>
                  </a:cubicBezTo>
                  <a:cubicBezTo>
                    <a:pt x="898" y="86"/>
                    <a:pt x="640" y="65"/>
                    <a:pt x="502"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7"/>
            <p:cNvSpPr/>
            <p:nvPr/>
          </p:nvSpPr>
          <p:spPr>
            <a:xfrm>
              <a:off x="3464425" y="613350"/>
              <a:ext cx="29425" cy="35825"/>
            </a:xfrm>
            <a:custGeom>
              <a:rect b="b" l="l" r="r" t="t"/>
              <a:pathLst>
                <a:path extrusionOk="0" h="1433" w="1177">
                  <a:moveTo>
                    <a:pt x="540" y="0"/>
                  </a:moveTo>
                  <a:cubicBezTo>
                    <a:pt x="520" y="0"/>
                    <a:pt x="499" y="1"/>
                    <a:pt x="477" y="4"/>
                  </a:cubicBezTo>
                  <a:cubicBezTo>
                    <a:pt x="402" y="4"/>
                    <a:pt x="352" y="29"/>
                    <a:pt x="302" y="54"/>
                  </a:cubicBezTo>
                  <a:cubicBezTo>
                    <a:pt x="1" y="229"/>
                    <a:pt x="26" y="755"/>
                    <a:pt x="26" y="755"/>
                  </a:cubicBezTo>
                  <a:cubicBezTo>
                    <a:pt x="151" y="831"/>
                    <a:pt x="226" y="956"/>
                    <a:pt x="302" y="1081"/>
                  </a:cubicBezTo>
                  <a:cubicBezTo>
                    <a:pt x="427" y="1332"/>
                    <a:pt x="602" y="1307"/>
                    <a:pt x="778" y="1432"/>
                  </a:cubicBezTo>
                  <a:cubicBezTo>
                    <a:pt x="778" y="1432"/>
                    <a:pt x="1079" y="1157"/>
                    <a:pt x="1129" y="831"/>
                  </a:cubicBezTo>
                  <a:cubicBezTo>
                    <a:pt x="1177" y="519"/>
                    <a:pt x="995" y="0"/>
                    <a:pt x="540" y="0"/>
                  </a:cubicBezTo>
                  <a:close/>
                </a:path>
              </a:pathLst>
            </a:custGeom>
            <a:solidFill>
              <a:srgbClr val="8715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7"/>
            <p:cNvSpPr/>
            <p:nvPr/>
          </p:nvSpPr>
          <p:spPr>
            <a:xfrm>
              <a:off x="3501400" y="724950"/>
              <a:ext cx="5050" cy="13200"/>
            </a:xfrm>
            <a:custGeom>
              <a:rect b="b" l="l" r="r" t="t"/>
              <a:pathLst>
                <a:path extrusionOk="0" h="528" w="202">
                  <a:moveTo>
                    <a:pt x="201" y="1"/>
                  </a:moveTo>
                  <a:lnTo>
                    <a:pt x="201" y="1"/>
                  </a:lnTo>
                  <a:cubicBezTo>
                    <a:pt x="51" y="226"/>
                    <a:pt x="1" y="527"/>
                    <a:pt x="1" y="527"/>
                  </a:cubicBezTo>
                  <a:cubicBezTo>
                    <a:pt x="1" y="527"/>
                    <a:pt x="51" y="302"/>
                    <a:pt x="201" y="1"/>
                  </a:cubicBezTo>
                  <a:close/>
                </a:path>
              </a:pathLst>
            </a:custGeom>
            <a:solidFill>
              <a:srgbClr val="59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7"/>
            <p:cNvSpPr/>
            <p:nvPr/>
          </p:nvSpPr>
          <p:spPr>
            <a:xfrm>
              <a:off x="2932475" y="1823325"/>
              <a:ext cx="197400" cy="64650"/>
            </a:xfrm>
            <a:custGeom>
              <a:rect b="b" l="l" r="r" t="t"/>
              <a:pathLst>
                <a:path extrusionOk="0" h="2586" w="7896">
                  <a:moveTo>
                    <a:pt x="7244" y="1"/>
                  </a:moveTo>
                  <a:lnTo>
                    <a:pt x="552" y="51"/>
                  </a:lnTo>
                  <a:cubicBezTo>
                    <a:pt x="402" y="51"/>
                    <a:pt x="276" y="176"/>
                    <a:pt x="251" y="327"/>
                  </a:cubicBezTo>
                  <a:lnTo>
                    <a:pt x="26" y="2231"/>
                  </a:lnTo>
                  <a:cubicBezTo>
                    <a:pt x="1" y="2407"/>
                    <a:pt x="126" y="2557"/>
                    <a:pt x="301" y="2582"/>
                  </a:cubicBezTo>
                  <a:cubicBezTo>
                    <a:pt x="316" y="2584"/>
                    <a:pt x="331" y="2586"/>
                    <a:pt x="346" y="2586"/>
                  </a:cubicBezTo>
                  <a:cubicBezTo>
                    <a:pt x="502" y="2586"/>
                    <a:pt x="629" y="2467"/>
                    <a:pt x="652" y="2307"/>
                  </a:cubicBezTo>
                  <a:lnTo>
                    <a:pt x="853" y="678"/>
                  </a:lnTo>
                  <a:lnTo>
                    <a:pt x="2031" y="678"/>
                  </a:lnTo>
                  <a:lnTo>
                    <a:pt x="2031" y="2257"/>
                  </a:lnTo>
                  <a:cubicBezTo>
                    <a:pt x="2031" y="2432"/>
                    <a:pt x="2181" y="2582"/>
                    <a:pt x="2356" y="2582"/>
                  </a:cubicBezTo>
                  <a:cubicBezTo>
                    <a:pt x="2532" y="2582"/>
                    <a:pt x="2682" y="2432"/>
                    <a:pt x="2682" y="2257"/>
                  </a:cubicBezTo>
                  <a:lnTo>
                    <a:pt x="2682" y="678"/>
                  </a:lnTo>
                  <a:lnTo>
                    <a:pt x="6993" y="652"/>
                  </a:lnTo>
                  <a:lnTo>
                    <a:pt x="7244" y="2307"/>
                  </a:lnTo>
                  <a:cubicBezTo>
                    <a:pt x="7269" y="2482"/>
                    <a:pt x="7394" y="2582"/>
                    <a:pt x="7570" y="2582"/>
                  </a:cubicBezTo>
                  <a:lnTo>
                    <a:pt x="7595" y="2582"/>
                  </a:lnTo>
                  <a:cubicBezTo>
                    <a:pt x="7770" y="2557"/>
                    <a:pt x="7895" y="2382"/>
                    <a:pt x="7870" y="2206"/>
                  </a:cubicBezTo>
                  <a:lnTo>
                    <a:pt x="7570" y="277"/>
                  </a:lnTo>
                  <a:cubicBezTo>
                    <a:pt x="7544" y="126"/>
                    <a:pt x="7419" y="1"/>
                    <a:pt x="7244" y="1"/>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7"/>
            <p:cNvSpPr/>
            <p:nvPr/>
          </p:nvSpPr>
          <p:spPr>
            <a:xfrm>
              <a:off x="2970075" y="877225"/>
              <a:ext cx="17575" cy="36350"/>
            </a:xfrm>
            <a:custGeom>
              <a:rect b="b" l="l" r="r" t="t"/>
              <a:pathLst>
                <a:path extrusionOk="0" h="1454" w="703">
                  <a:moveTo>
                    <a:pt x="25" y="0"/>
                  </a:moveTo>
                  <a:lnTo>
                    <a:pt x="0" y="50"/>
                  </a:lnTo>
                  <a:cubicBezTo>
                    <a:pt x="0" y="50"/>
                    <a:pt x="151" y="276"/>
                    <a:pt x="301" y="576"/>
                  </a:cubicBezTo>
                  <a:cubicBezTo>
                    <a:pt x="451" y="877"/>
                    <a:pt x="552" y="1153"/>
                    <a:pt x="602" y="1404"/>
                  </a:cubicBezTo>
                  <a:lnTo>
                    <a:pt x="652" y="1454"/>
                  </a:lnTo>
                  <a:lnTo>
                    <a:pt x="702" y="1379"/>
                  </a:lnTo>
                  <a:cubicBezTo>
                    <a:pt x="652" y="1128"/>
                    <a:pt x="552" y="852"/>
                    <a:pt x="401" y="551"/>
                  </a:cubicBezTo>
                  <a:cubicBezTo>
                    <a:pt x="251" y="226"/>
                    <a:pt x="101" y="0"/>
                    <a:pt x="101"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7"/>
            <p:cNvSpPr/>
            <p:nvPr/>
          </p:nvSpPr>
          <p:spPr>
            <a:xfrm>
              <a:off x="2968825" y="887875"/>
              <a:ext cx="14425" cy="18800"/>
            </a:xfrm>
            <a:custGeom>
              <a:rect b="b" l="l" r="r" t="t"/>
              <a:pathLst>
                <a:path extrusionOk="0" h="752" w="577">
                  <a:moveTo>
                    <a:pt x="376" y="0"/>
                  </a:moveTo>
                  <a:lnTo>
                    <a:pt x="326" y="25"/>
                  </a:lnTo>
                  <a:cubicBezTo>
                    <a:pt x="276" y="75"/>
                    <a:pt x="0" y="551"/>
                    <a:pt x="201" y="702"/>
                  </a:cubicBezTo>
                  <a:cubicBezTo>
                    <a:pt x="226" y="752"/>
                    <a:pt x="276" y="752"/>
                    <a:pt x="326" y="752"/>
                  </a:cubicBezTo>
                  <a:lnTo>
                    <a:pt x="351" y="752"/>
                  </a:lnTo>
                  <a:cubicBezTo>
                    <a:pt x="476" y="727"/>
                    <a:pt x="577" y="577"/>
                    <a:pt x="577" y="551"/>
                  </a:cubicBezTo>
                  <a:lnTo>
                    <a:pt x="577" y="501"/>
                  </a:lnTo>
                  <a:lnTo>
                    <a:pt x="501" y="501"/>
                  </a:lnTo>
                  <a:cubicBezTo>
                    <a:pt x="476" y="551"/>
                    <a:pt x="401" y="652"/>
                    <a:pt x="326" y="652"/>
                  </a:cubicBezTo>
                  <a:lnTo>
                    <a:pt x="251" y="627"/>
                  </a:lnTo>
                  <a:cubicBezTo>
                    <a:pt x="151" y="551"/>
                    <a:pt x="301" y="226"/>
                    <a:pt x="401" y="75"/>
                  </a:cubicBezTo>
                  <a:lnTo>
                    <a:pt x="376"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7"/>
            <p:cNvSpPr/>
            <p:nvPr/>
          </p:nvSpPr>
          <p:spPr>
            <a:xfrm>
              <a:off x="3074700" y="856525"/>
              <a:ext cx="30725" cy="55175"/>
            </a:xfrm>
            <a:custGeom>
              <a:rect b="b" l="l" r="r" t="t"/>
              <a:pathLst>
                <a:path extrusionOk="0" h="2207" w="1229">
                  <a:moveTo>
                    <a:pt x="251" y="1"/>
                  </a:moveTo>
                  <a:lnTo>
                    <a:pt x="251" y="51"/>
                  </a:lnTo>
                  <a:cubicBezTo>
                    <a:pt x="277" y="126"/>
                    <a:pt x="928" y="1430"/>
                    <a:pt x="1104" y="2106"/>
                  </a:cubicBezTo>
                  <a:cubicBezTo>
                    <a:pt x="931" y="2085"/>
                    <a:pt x="480" y="2026"/>
                    <a:pt x="166" y="2026"/>
                  </a:cubicBezTo>
                  <a:cubicBezTo>
                    <a:pt x="115" y="2026"/>
                    <a:pt x="68" y="2028"/>
                    <a:pt x="26" y="2031"/>
                  </a:cubicBezTo>
                  <a:lnTo>
                    <a:pt x="1" y="2081"/>
                  </a:lnTo>
                  <a:lnTo>
                    <a:pt x="51" y="2131"/>
                  </a:lnTo>
                  <a:cubicBezTo>
                    <a:pt x="87" y="2129"/>
                    <a:pt x="129" y="2127"/>
                    <a:pt x="175" y="2127"/>
                  </a:cubicBezTo>
                  <a:cubicBezTo>
                    <a:pt x="540" y="2127"/>
                    <a:pt x="1156" y="2207"/>
                    <a:pt x="1179" y="2207"/>
                  </a:cubicBezTo>
                  <a:lnTo>
                    <a:pt x="1204" y="2181"/>
                  </a:lnTo>
                  <a:lnTo>
                    <a:pt x="1229" y="2156"/>
                  </a:lnTo>
                  <a:cubicBezTo>
                    <a:pt x="1079" y="1505"/>
                    <a:pt x="352" y="51"/>
                    <a:pt x="327"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7"/>
            <p:cNvSpPr/>
            <p:nvPr/>
          </p:nvSpPr>
          <p:spPr>
            <a:xfrm>
              <a:off x="3050900" y="931725"/>
              <a:ext cx="38250" cy="8175"/>
            </a:xfrm>
            <a:custGeom>
              <a:rect b="b" l="l" r="r" t="t"/>
              <a:pathLst>
                <a:path extrusionOk="0" h="327" w="1530">
                  <a:moveTo>
                    <a:pt x="51" y="1"/>
                  </a:moveTo>
                  <a:lnTo>
                    <a:pt x="0" y="51"/>
                  </a:lnTo>
                  <a:lnTo>
                    <a:pt x="25" y="101"/>
                  </a:lnTo>
                  <a:cubicBezTo>
                    <a:pt x="51" y="101"/>
                    <a:pt x="652" y="326"/>
                    <a:pt x="1254" y="326"/>
                  </a:cubicBezTo>
                  <a:lnTo>
                    <a:pt x="1479" y="326"/>
                  </a:lnTo>
                  <a:lnTo>
                    <a:pt x="1529" y="276"/>
                  </a:lnTo>
                  <a:lnTo>
                    <a:pt x="1479" y="226"/>
                  </a:lnTo>
                  <a:cubicBezTo>
                    <a:pt x="1418" y="231"/>
                    <a:pt x="1356" y="233"/>
                    <a:pt x="1294" y="233"/>
                  </a:cubicBezTo>
                  <a:cubicBezTo>
                    <a:pt x="673" y="233"/>
                    <a:pt x="51" y="23"/>
                    <a:pt x="51" y="1"/>
                  </a:cubicBez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7"/>
            <p:cNvSpPr/>
            <p:nvPr/>
          </p:nvSpPr>
          <p:spPr>
            <a:xfrm>
              <a:off x="2857300" y="1039500"/>
              <a:ext cx="45750" cy="180475"/>
            </a:xfrm>
            <a:custGeom>
              <a:rect b="b" l="l" r="r" t="t"/>
              <a:pathLst>
                <a:path extrusionOk="0" h="7219" w="1830">
                  <a:moveTo>
                    <a:pt x="0" y="0"/>
                  </a:moveTo>
                  <a:lnTo>
                    <a:pt x="25" y="76"/>
                  </a:lnTo>
                  <a:cubicBezTo>
                    <a:pt x="426" y="401"/>
                    <a:pt x="1404" y="2081"/>
                    <a:pt x="1504" y="2406"/>
                  </a:cubicBezTo>
                  <a:cubicBezTo>
                    <a:pt x="1579" y="2757"/>
                    <a:pt x="1729" y="7118"/>
                    <a:pt x="1729" y="7168"/>
                  </a:cubicBezTo>
                  <a:lnTo>
                    <a:pt x="1779" y="7218"/>
                  </a:lnTo>
                  <a:lnTo>
                    <a:pt x="1830" y="7168"/>
                  </a:lnTo>
                  <a:cubicBezTo>
                    <a:pt x="1830" y="6993"/>
                    <a:pt x="1679" y="2732"/>
                    <a:pt x="1579" y="2381"/>
                  </a:cubicBezTo>
                  <a:cubicBezTo>
                    <a:pt x="1504" y="2030"/>
                    <a:pt x="501" y="351"/>
                    <a:pt x="75"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7"/>
            <p:cNvSpPr/>
            <p:nvPr/>
          </p:nvSpPr>
          <p:spPr>
            <a:xfrm>
              <a:off x="2885475" y="1113425"/>
              <a:ext cx="98400" cy="134125"/>
            </a:xfrm>
            <a:custGeom>
              <a:rect b="b" l="l" r="r" t="t"/>
              <a:pathLst>
                <a:path extrusionOk="0" h="5365" w="3936">
                  <a:moveTo>
                    <a:pt x="3861" y="1"/>
                  </a:moveTo>
                  <a:cubicBezTo>
                    <a:pt x="3735" y="101"/>
                    <a:pt x="978" y="3234"/>
                    <a:pt x="1" y="5314"/>
                  </a:cubicBezTo>
                  <a:lnTo>
                    <a:pt x="1" y="5364"/>
                  </a:lnTo>
                  <a:lnTo>
                    <a:pt x="26" y="5364"/>
                  </a:lnTo>
                  <a:lnTo>
                    <a:pt x="76" y="5339"/>
                  </a:lnTo>
                  <a:cubicBezTo>
                    <a:pt x="1028" y="3334"/>
                    <a:pt x="3810" y="176"/>
                    <a:pt x="3936" y="51"/>
                  </a:cubicBezTo>
                  <a:lnTo>
                    <a:pt x="393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7"/>
            <p:cNvSpPr/>
            <p:nvPr/>
          </p:nvSpPr>
          <p:spPr>
            <a:xfrm>
              <a:off x="2830975" y="1146650"/>
              <a:ext cx="185475" cy="207400"/>
            </a:xfrm>
            <a:custGeom>
              <a:rect b="b" l="l" r="r" t="t"/>
              <a:pathLst>
                <a:path extrusionOk="0" h="8296" w="7419">
                  <a:moveTo>
                    <a:pt x="7369" y="0"/>
                  </a:moveTo>
                  <a:lnTo>
                    <a:pt x="7319" y="50"/>
                  </a:lnTo>
                  <a:cubicBezTo>
                    <a:pt x="7319" y="75"/>
                    <a:pt x="7269" y="1880"/>
                    <a:pt x="6166" y="3985"/>
                  </a:cubicBezTo>
                  <a:cubicBezTo>
                    <a:pt x="5063" y="6015"/>
                    <a:pt x="3810" y="7444"/>
                    <a:pt x="3309" y="7895"/>
                  </a:cubicBezTo>
                  <a:cubicBezTo>
                    <a:pt x="3309" y="7895"/>
                    <a:pt x="2873" y="8212"/>
                    <a:pt x="2266" y="8212"/>
                  </a:cubicBezTo>
                  <a:cubicBezTo>
                    <a:pt x="2190" y="8212"/>
                    <a:pt x="2111" y="8207"/>
                    <a:pt x="2030" y="8196"/>
                  </a:cubicBezTo>
                  <a:cubicBezTo>
                    <a:pt x="1254" y="8070"/>
                    <a:pt x="502" y="7770"/>
                    <a:pt x="101" y="5739"/>
                  </a:cubicBezTo>
                  <a:lnTo>
                    <a:pt x="25" y="5714"/>
                  </a:lnTo>
                  <a:lnTo>
                    <a:pt x="0" y="5764"/>
                  </a:lnTo>
                  <a:cubicBezTo>
                    <a:pt x="401" y="7845"/>
                    <a:pt x="1203" y="8145"/>
                    <a:pt x="2005" y="8271"/>
                  </a:cubicBezTo>
                  <a:cubicBezTo>
                    <a:pt x="2106" y="8296"/>
                    <a:pt x="2206" y="8296"/>
                    <a:pt x="2306" y="8296"/>
                  </a:cubicBezTo>
                  <a:cubicBezTo>
                    <a:pt x="2933" y="8296"/>
                    <a:pt x="3334" y="7995"/>
                    <a:pt x="3359" y="7970"/>
                  </a:cubicBezTo>
                  <a:cubicBezTo>
                    <a:pt x="3885" y="7494"/>
                    <a:pt x="5138" y="6090"/>
                    <a:pt x="6241" y="4010"/>
                  </a:cubicBezTo>
                  <a:cubicBezTo>
                    <a:pt x="7369" y="1905"/>
                    <a:pt x="7419" y="75"/>
                    <a:pt x="7419" y="50"/>
                  </a:cubicBezTo>
                  <a:lnTo>
                    <a:pt x="7369"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7"/>
            <p:cNvSpPr/>
            <p:nvPr/>
          </p:nvSpPr>
          <p:spPr>
            <a:xfrm>
              <a:off x="3074700" y="1221825"/>
              <a:ext cx="56425" cy="78975"/>
            </a:xfrm>
            <a:custGeom>
              <a:rect b="b" l="l" r="r" t="t"/>
              <a:pathLst>
                <a:path extrusionOk="0" h="3159" w="2257">
                  <a:moveTo>
                    <a:pt x="2156" y="1"/>
                  </a:moveTo>
                  <a:cubicBezTo>
                    <a:pt x="2156" y="26"/>
                    <a:pt x="1530" y="1003"/>
                    <a:pt x="778" y="1905"/>
                  </a:cubicBezTo>
                  <a:cubicBezTo>
                    <a:pt x="26" y="2833"/>
                    <a:pt x="1" y="3083"/>
                    <a:pt x="1" y="3108"/>
                  </a:cubicBezTo>
                  <a:lnTo>
                    <a:pt x="51" y="3158"/>
                  </a:lnTo>
                  <a:lnTo>
                    <a:pt x="101" y="3108"/>
                  </a:lnTo>
                  <a:cubicBezTo>
                    <a:pt x="101" y="3108"/>
                    <a:pt x="126" y="2858"/>
                    <a:pt x="853" y="1981"/>
                  </a:cubicBezTo>
                  <a:cubicBezTo>
                    <a:pt x="1605" y="1053"/>
                    <a:pt x="2231" y="76"/>
                    <a:pt x="2256" y="51"/>
                  </a:cubicBezTo>
                  <a:lnTo>
                    <a:pt x="2231"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7"/>
            <p:cNvSpPr/>
            <p:nvPr/>
          </p:nvSpPr>
          <p:spPr>
            <a:xfrm>
              <a:off x="3139875" y="1029475"/>
              <a:ext cx="24450" cy="121575"/>
            </a:xfrm>
            <a:custGeom>
              <a:rect b="b" l="l" r="r" t="t"/>
              <a:pathLst>
                <a:path extrusionOk="0" h="4863" w="978">
                  <a:moveTo>
                    <a:pt x="953" y="0"/>
                  </a:moveTo>
                  <a:lnTo>
                    <a:pt x="903" y="25"/>
                  </a:lnTo>
                  <a:cubicBezTo>
                    <a:pt x="0" y="1780"/>
                    <a:pt x="627" y="4787"/>
                    <a:pt x="627" y="4837"/>
                  </a:cubicBezTo>
                  <a:lnTo>
                    <a:pt x="677" y="4862"/>
                  </a:lnTo>
                  <a:lnTo>
                    <a:pt x="702" y="4862"/>
                  </a:lnTo>
                  <a:lnTo>
                    <a:pt x="727" y="4812"/>
                  </a:lnTo>
                  <a:cubicBezTo>
                    <a:pt x="727" y="4787"/>
                    <a:pt x="101" y="1780"/>
                    <a:pt x="978" y="75"/>
                  </a:cubicBezTo>
                  <a:lnTo>
                    <a:pt x="953"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7"/>
            <p:cNvSpPr/>
            <p:nvPr/>
          </p:nvSpPr>
          <p:spPr>
            <a:xfrm>
              <a:off x="3154900" y="1147275"/>
              <a:ext cx="132250" cy="144125"/>
            </a:xfrm>
            <a:custGeom>
              <a:rect b="b" l="l" r="r" t="t"/>
              <a:pathLst>
                <a:path extrusionOk="0" h="5765" w="5290">
                  <a:moveTo>
                    <a:pt x="1" y="0"/>
                  </a:moveTo>
                  <a:lnTo>
                    <a:pt x="1" y="50"/>
                  </a:lnTo>
                  <a:cubicBezTo>
                    <a:pt x="1" y="75"/>
                    <a:pt x="753" y="1454"/>
                    <a:pt x="1304" y="2381"/>
                  </a:cubicBezTo>
                  <a:cubicBezTo>
                    <a:pt x="1379" y="2506"/>
                    <a:pt x="1454" y="2657"/>
                    <a:pt x="1530" y="2807"/>
                  </a:cubicBezTo>
                  <a:cubicBezTo>
                    <a:pt x="2056" y="3684"/>
                    <a:pt x="2683" y="4812"/>
                    <a:pt x="3234" y="5213"/>
                  </a:cubicBezTo>
                  <a:cubicBezTo>
                    <a:pt x="3309" y="5263"/>
                    <a:pt x="3384" y="5313"/>
                    <a:pt x="3434" y="5364"/>
                  </a:cubicBezTo>
                  <a:cubicBezTo>
                    <a:pt x="3861" y="5639"/>
                    <a:pt x="4036" y="5765"/>
                    <a:pt x="4312" y="5765"/>
                  </a:cubicBezTo>
                  <a:lnTo>
                    <a:pt x="4462" y="5765"/>
                  </a:lnTo>
                  <a:lnTo>
                    <a:pt x="4512" y="5714"/>
                  </a:lnTo>
                  <a:cubicBezTo>
                    <a:pt x="4512" y="5714"/>
                    <a:pt x="4637" y="4812"/>
                    <a:pt x="4863" y="4110"/>
                  </a:cubicBezTo>
                  <a:cubicBezTo>
                    <a:pt x="5114" y="3409"/>
                    <a:pt x="5289" y="3033"/>
                    <a:pt x="5289" y="3033"/>
                  </a:cubicBezTo>
                  <a:lnTo>
                    <a:pt x="5264" y="2983"/>
                  </a:lnTo>
                  <a:lnTo>
                    <a:pt x="5214" y="2983"/>
                  </a:lnTo>
                  <a:cubicBezTo>
                    <a:pt x="5214" y="3008"/>
                    <a:pt x="5013" y="3384"/>
                    <a:pt x="4788" y="4085"/>
                  </a:cubicBezTo>
                  <a:cubicBezTo>
                    <a:pt x="4562" y="4712"/>
                    <a:pt x="4437" y="5489"/>
                    <a:pt x="4412" y="5664"/>
                  </a:cubicBezTo>
                  <a:cubicBezTo>
                    <a:pt x="4360" y="5672"/>
                    <a:pt x="4313" y="5677"/>
                    <a:pt x="4269" y="5677"/>
                  </a:cubicBezTo>
                  <a:cubicBezTo>
                    <a:pt x="4038" y="5677"/>
                    <a:pt x="3888" y="5562"/>
                    <a:pt x="3510" y="5288"/>
                  </a:cubicBezTo>
                  <a:cubicBezTo>
                    <a:pt x="3434" y="5238"/>
                    <a:pt x="3359" y="5188"/>
                    <a:pt x="3309" y="5138"/>
                  </a:cubicBezTo>
                  <a:cubicBezTo>
                    <a:pt x="2758" y="4737"/>
                    <a:pt x="2131" y="3634"/>
                    <a:pt x="1630" y="2757"/>
                  </a:cubicBezTo>
                  <a:cubicBezTo>
                    <a:pt x="1530" y="2607"/>
                    <a:pt x="1454" y="2481"/>
                    <a:pt x="1379" y="2331"/>
                  </a:cubicBezTo>
                  <a:cubicBezTo>
                    <a:pt x="853" y="1404"/>
                    <a:pt x="76" y="25"/>
                    <a:pt x="76"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7"/>
            <p:cNvSpPr/>
            <p:nvPr/>
          </p:nvSpPr>
          <p:spPr>
            <a:xfrm>
              <a:off x="3394875" y="770700"/>
              <a:ext cx="28225" cy="72075"/>
            </a:xfrm>
            <a:custGeom>
              <a:rect b="b" l="l" r="r" t="t"/>
              <a:pathLst>
                <a:path extrusionOk="0" h="2883" w="1129">
                  <a:moveTo>
                    <a:pt x="51" y="0"/>
                  </a:moveTo>
                  <a:lnTo>
                    <a:pt x="1" y="50"/>
                  </a:lnTo>
                  <a:cubicBezTo>
                    <a:pt x="1" y="76"/>
                    <a:pt x="201" y="2281"/>
                    <a:pt x="302" y="2832"/>
                  </a:cubicBezTo>
                  <a:lnTo>
                    <a:pt x="327" y="2883"/>
                  </a:lnTo>
                  <a:lnTo>
                    <a:pt x="352" y="2883"/>
                  </a:lnTo>
                  <a:lnTo>
                    <a:pt x="377" y="2858"/>
                  </a:lnTo>
                  <a:cubicBezTo>
                    <a:pt x="452" y="2832"/>
                    <a:pt x="1079" y="2406"/>
                    <a:pt x="1129" y="2106"/>
                  </a:cubicBezTo>
                  <a:lnTo>
                    <a:pt x="1104" y="2056"/>
                  </a:lnTo>
                  <a:lnTo>
                    <a:pt x="1028" y="2081"/>
                  </a:lnTo>
                  <a:cubicBezTo>
                    <a:pt x="1003" y="2281"/>
                    <a:pt x="602" y="2607"/>
                    <a:pt x="377" y="2757"/>
                  </a:cubicBezTo>
                  <a:cubicBezTo>
                    <a:pt x="277" y="2106"/>
                    <a:pt x="101" y="76"/>
                    <a:pt x="101" y="50"/>
                  </a:cubicBezTo>
                  <a:lnTo>
                    <a:pt x="5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7"/>
            <p:cNvSpPr/>
            <p:nvPr/>
          </p:nvSpPr>
          <p:spPr>
            <a:xfrm>
              <a:off x="3424950" y="828975"/>
              <a:ext cx="37625" cy="28975"/>
            </a:xfrm>
            <a:custGeom>
              <a:rect b="b" l="l" r="r" t="t"/>
              <a:pathLst>
                <a:path extrusionOk="0" h="1159" w="1505">
                  <a:moveTo>
                    <a:pt x="1455" y="0"/>
                  </a:moveTo>
                  <a:lnTo>
                    <a:pt x="1455" y="0"/>
                  </a:lnTo>
                  <a:cubicBezTo>
                    <a:pt x="1229" y="301"/>
                    <a:pt x="1" y="1003"/>
                    <a:pt x="1" y="1003"/>
                  </a:cubicBezTo>
                  <a:cubicBezTo>
                    <a:pt x="1" y="1003"/>
                    <a:pt x="213" y="1159"/>
                    <a:pt x="510" y="1159"/>
                  </a:cubicBezTo>
                  <a:cubicBezTo>
                    <a:pt x="658" y="1159"/>
                    <a:pt x="828" y="1120"/>
                    <a:pt x="1003" y="1003"/>
                  </a:cubicBezTo>
                  <a:cubicBezTo>
                    <a:pt x="1505" y="652"/>
                    <a:pt x="1455" y="0"/>
                    <a:pt x="14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7"/>
            <p:cNvSpPr/>
            <p:nvPr/>
          </p:nvSpPr>
          <p:spPr>
            <a:xfrm>
              <a:off x="3506425" y="733725"/>
              <a:ext cx="8150" cy="39500"/>
            </a:xfrm>
            <a:custGeom>
              <a:rect b="b" l="l" r="r" t="t"/>
              <a:pathLst>
                <a:path extrusionOk="0" h="1580" w="326">
                  <a:moveTo>
                    <a:pt x="301" y="1"/>
                  </a:moveTo>
                  <a:lnTo>
                    <a:pt x="226" y="26"/>
                  </a:lnTo>
                  <a:cubicBezTo>
                    <a:pt x="226" y="76"/>
                    <a:pt x="0" y="953"/>
                    <a:pt x="150" y="1555"/>
                  </a:cubicBezTo>
                  <a:lnTo>
                    <a:pt x="201" y="1580"/>
                  </a:lnTo>
                  <a:lnTo>
                    <a:pt x="251" y="1529"/>
                  </a:lnTo>
                  <a:cubicBezTo>
                    <a:pt x="100" y="953"/>
                    <a:pt x="326" y="76"/>
                    <a:pt x="326" y="51"/>
                  </a:cubicBezTo>
                  <a:lnTo>
                    <a:pt x="301"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7"/>
            <p:cNvSpPr/>
            <p:nvPr/>
          </p:nvSpPr>
          <p:spPr>
            <a:xfrm>
              <a:off x="3509550" y="749725"/>
              <a:ext cx="11300" cy="15350"/>
            </a:xfrm>
            <a:custGeom>
              <a:rect b="b" l="l" r="r" t="t"/>
              <a:pathLst>
                <a:path extrusionOk="0" h="614" w="452">
                  <a:moveTo>
                    <a:pt x="272" y="1"/>
                  </a:moveTo>
                  <a:cubicBezTo>
                    <a:pt x="172" y="1"/>
                    <a:pt x="42" y="92"/>
                    <a:pt x="0" y="113"/>
                  </a:cubicBezTo>
                  <a:lnTo>
                    <a:pt x="0" y="188"/>
                  </a:lnTo>
                  <a:lnTo>
                    <a:pt x="76" y="188"/>
                  </a:lnTo>
                  <a:cubicBezTo>
                    <a:pt x="117" y="147"/>
                    <a:pt x="208" y="106"/>
                    <a:pt x="267" y="106"/>
                  </a:cubicBezTo>
                  <a:cubicBezTo>
                    <a:pt x="280" y="106"/>
                    <a:pt x="292" y="108"/>
                    <a:pt x="301" y="113"/>
                  </a:cubicBezTo>
                  <a:cubicBezTo>
                    <a:pt x="301" y="113"/>
                    <a:pt x="326" y="113"/>
                    <a:pt x="326" y="163"/>
                  </a:cubicBezTo>
                  <a:cubicBezTo>
                    <a:pt x="351" y="313"/>
                    <a:pt x="126" y="488"/>
                    <a:pt x="51" y="514"/>
                  </a:cubicBezTo>
                  <a:lnTo>
                    <a:pt x="25" y="589"/>
                  </a:lnTo>
                  <a:lnTo>
                    <a:pt x="76" y="614"/>
                  </a:lnTo>
                  <a:lnTo>
                    <a:pt x="101" y="614"/>
                  </a:lnTo>
                  <a:cubicBezTo>
                    <a:pt x="101" y="589"/>
                    <a:pt x="452" y="413"/>
                    <a:pt x="426" y="138"/>
                  </a:cubicBezTo>
                  <a:cubicBezTo>
                    <a:pt x="401" y="62"/>
                    <a:pt x="376" y="37"/>
                    <a:pt x="326" y="12"/>
                  </a:cubicBezTo>
                  <a:cubicBezTo>
                    <a:pt x="310" y="4"/>
                    <a:pt x="291" y="1"/>
                    <a:pt x="272"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7"/>
            <p:cNvSpPr/>
            <p:nvPr/>
          </p:nvSpPr>
          <p:spPr>
            <a:xfrm>
              <a:off x="3468200" y="953650"/>
              <a:ext cx="80225" cy="79600"/>
            </a:xfrm>
            <a:custGeom>
              <a:rect b="b" l="l" r="r" t="t"/>
              <a:pathLst>
                <a:path extrusionOk="0" h="3184" w="3209">
                  <a:moveTo>
                    <a:pt x="101" y="1"/>
                  </a:moveTo>
                  <a:lnTo>
                    <a:pt x="25" y="51"/>
                  </a:lnTo>
                  <a:cubicBezTo>
                    <a:pt x="0" y="502"/>
                    <a:pt x="251" y="2006"/>
                    <a:pt x="1454" y="2682"/>
                  </a:cubicBezTo>
                  <a:cubicBezTo>
                    <a:pt x="2131" y="3083"/>
                    <a:pt x="2607" y="3184"/>
                    <a:pt x="2882" y="3184"/>
                  </a:cubicBezTo>
                  <a:cubicBezTo>
                    <a:pt x="3083" y="3184"/>
                    <a:pt x="3183" y="3134"/>
                    <a:pt x="3183" y="3134"/>
                  </a:cubicBezTo>
                  <a:lnTo>
                    <a:pt x="3208" y="3058"/>
                  </a:lnTo>
                  <a:lnTo>
                    <a:pt x="3133" y="3033"/>
                  </a:lnTo>
                  <a:cubicBezTo>
                    <a:pt x="3133" y="3033"/>
                    <a:pt x="3047" y="3079"/>
                    <a:pt x="2857" y="3079"/>
                  </a:cubicBezTo>
                  <a:cubicBezTo>
                    <a:pt x="2601" y="3079"/>
                    <a:pt x="2156" y="2996"/>
                    <a:pt x="1479" y="2607"/>
                  </a:cubicBezTo>
                  <a:cubicBezTo>
                    <a:pt x="351" y="1956"/>
                    <a:pt x="101" y="502"/>
                    <a:pt x="126" y="51"/>
                  </a:cubicBezTo>
                  <a:lnTo>
                    <a:pt x="101"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7"/>
            <p:cNvSpPr/>
            <p:nvPr/>
          </p:nvSpPr>
          <p:spPr>
            <a:xfrm>
              <a:off x="3492625" y="1018825"/>
              <a:ext cx="13825" cy="105900"/>
            </a:xfrm>
            <a:custGeom>
              <a:rect b="b" l="l" r="r" t="t"/>
              <a:pathLst>
                <a:path extrusionOk="0" h="4236" w="553">
                  <a:moveTo>
                    <a:pt x="477" y="0"/>
                  </a:moveTo>
                  <a:lnTo>
                    <a:pt x="452" y="50"/>
                  </a:lnTo>
                  <a:cubicBezTo>
                    <a:pt x="452" y="50"/>
                    <a:pt x="452" y="1103"/>
                    <a:pt x="452" y="1604"/>
                  </a:cubicBezTo>
                  <a:cubicBezTo>
                    <a:pt x="427" y="2181"/>
                    <a:pt x="301" y="3484"/>
                    <a:pt x="1" y="4161"/>
                  </a:cubicBezTo>
                  <a:lnTo>
                    <a:pt x="26" y="4211"/>
                  </a:lnTo>
                  <a:lnTo>
                    <a:pt x="51" y="4236"/>
                  </a:lnTo>
                  <a:lnTo>
                    <a:pt x="76" y="4186"/>
                  </a:lnTo>
                  <a:cubicBezTo>
                    <a:pt x="377" y="3509"/>
                    <a:pt x="502" y="2206"/>
                    <a:pt x="527" y="1604"/>
                  </a:cubicBezTo>
                  <a:cubicBezTo>
                    <a:pt x="552" y="1103"/>
                    <a:pt x="527" y="50"/>
                    <a:pt x="527" y="50"/>
                  </a:cubicBezTo>
                  <a:lnTo>
                    <a:pt x="477"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7"/>
            <p:cNvSpPr/>
            <p:nvPr/>
          </p:nvSpPr>
          <p:spPr>
            <a:xfrm>
              <a:off x="3428725" y="1057675"/>
              <a:ext cx="77100" cy="4400"/>
            </a:xfrm>
            <a:custGeom>
              <a:rect b="b" l="l" r="r" t="t"/>
              <a:pathLst>
                <a:path extrusionOk="0" h="176" w="3084">
                  <a:moveTo>
                    <a:pt x="3033" y="0"/>
                  </a:moveTo>
                  <a:cubicBezTo>
                    <a:pt x="3033" y="0"/>
                    <a:pt x="1980" y="25"/>
                    <a:pt x="1404" y="25"/>
                  </a:cubicBezTo>
                  <a:cubicBezTo>
                    <a:pt x="827" y="25"/>
                    <a:pt x="50" y="75"/>
                    <a:pt x="50" y="75"/>
                  </a:cubicBezTo>
                  <a:lnTo>
                    <a:pt x="0" y="125"/>
                  </a:lnTo>
                  <a:lnTo>
                    <a:pt x="50" y="176"/>
                  </a:lnTo>
                  <a:cubicBezTo>
                    <a:pt x="50" y="176"/>
                    <a:pt x="827" y="125"/>
                    <a:pt x="1404" y="125"/>
                  </a:cubicBezTo>
                  <a:cubicBezTo>
                    <a:pt x="1980" y="125"/>
                    <a:pt x="3033" y="100"/>
                    <a:pt x="3058" y="100"/>
                  </a:cubicBezTo>
                  <a:lnTo>
                    <a:pt x="3083" y="50"/>
                  </a:lnTo>
                  <a:lnTo>
                    <a:pt x="3033"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7"/>
            <p:cNvSpPr/>
            <p:nvPr/>
          </p:nvSpPr>
          <p:spPr>
            <a:xfrm>
              <a:off x="3530225" y="844000"/>
              <a:ext cx="21325" cy="198650"/>
            </a:xfrm>
            <a:custGeom>
              <a:rect b="b" l="l" r="r" t="t"/>
              <a:pathLst>
                <a:path extrusionOk="0" h="7946" w="853">
                  <a:moveTo>
                    <a:pt x="652" y="1"/>
                  </a:moveTo>
                  <a:cubicBezTo>
                    <a:pt x="301" y="427"/>
                    <a:pt x="0" y="1479"/>
                    <a:pt x="151" y="2908"/>
                  </a:cubicBezTo>
                  <a:cubicBezTo>
                    <a:pt x="276" y="4312"/>
                    <a:pt x="502" y="5114"/>
                    <a:pt x="502" y="5114"/>
                  </a:cubicBezTo>
                  <a:cubicBezTo>
                    <a:pt x="502" y="5139"/>
                    <a:pt x="652" y="6893"/>
                    <a:pt x="702" y="7294"/>
                  </a:cubicBezTo>
                  <a:cubicBezTo>
                    <a:pt x="752" y="7695"/>
                    <a:pt x="777" y="7896"/>
                    <a:pt x="777" y="7921"/>
                  </a:cubicBezTo>
                  <a:lnTo>
                    <a:pt x="828" y="7946"/>
                  </a:lnTo>
                  <a:lnTo>
                    <a:pt x="853" y="7896"/>
                  </a:lnTo>
                  <a:cubicBezTo>
                    <a:pt x="853" y="7896"/>
                    <a:pt x="853" y="7695"/>
                    <a:pt x="802" y="7294"/>
                  </a:cubicBezTo>
                  <a:cubicBezTo>
                    <a:pt x="752" y="6868"/>
                    <a:pt x="577" y="5139"/>
                    <a:pt x="577" y="5114"/>
                  </a:cubicBezTo>
                  <a:cubicBezTo>
                    <a:pt x="577" y="5088"/>
                    <a:pt x="351" y="4286"/>
                    <a:pt x="226" y="2883"/>
                  </a:cubicBezTo>
                  <a:cubicBezTo>
                    <a:pt x="101" y="1504"/>
                    <a:pt x="376" y="477"/>
                    <a:pt x="727" y="76"/>
                  </a:cubicBezTo>
                  <a:lnTo>
                    <a:pt x="702"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7"/>
            <p:cNvSpPr/>
            <p:nvPr/>
          </p:nvSpPr>
          <p:spPr>
            <a:xfrm>
              <a:off x="3542750" y="862800"/>
              <a:ext cx="90875" cy="110300"/>
            </a:xfrm>
            <a:custGeom>
              <a:rect b="b" l="l" r="r" t="t"/>
              <a:pathLst>
                <a:path extrusionOk="0" h="4412" w="3635">
                  <a:moveTo>
                    <a:pt x="3109" y="1"/>
                  </a:moveTo>
                  <a:lnTo>
                    <a:pt x="3083" y="51"/>
                  </a:lnTo>
                  <a:cubicBezTo>
                    <a:pt x="3510" y="803"/>
                    <a:pt x="3484" y="2933"/>
                    <a:pt x="3484" y="3234"/>
                  </a:cubicBezTo>
                  <a:cubicBezTo>
                    <a:pt x="3259" y="3284"/>
                    <a:pt x="2056" y="3509"/>
                    <a:pt x="1304" y="3710"/>
                  </a:cubicBezTo>
                  <a:cubicBezTo>
                    <a:pt x="477" y="3961"/>
                    <a:pt x="26" y="4311"/>
                    <a:pt x="1" y="4336"/>
                  </a:cubicBezTo>
                  <a:lnTo>
                    <a:pt x="1" y="4387"/>
                  </a:lnTo>
                  <a:lnTo>
                    <a:pt x="51" y="4412"/>
                  </a:lnTo>
                  <a:lnTo>
                    <a:pt x="76" y="4412"/>
                  </a:lnTo>
                  <a:cubicBezTo>
                    <a:pt x="76" y="4412"/>
                    <a:pt x="527" y="4036"/>
                    <a:pt x="1329" y="3810"/>
                  </a:cubicBezTo>
                  <a:cubicBezTo>
                    <a:pt x="2156" y="3560"/>
                    <a:pt x="3535" y="3334"/>
                    <a:pt x="3535" y="3334"/>
                  </a:cubicBezTo>
                  <a:lnTo>
                    <a:pt x="3585" y="3284"/>
                  </a:lnTo>
                  <a:cubicBezTo>
                    <a:pt x="3585" y="3184"/>
                    <a:pt x="3635" y="853"/>
                    <a:pt x="3159" y="26"/>
                  </a:cubicBezTo>
                  <a:lnTo>
                    <a:pt x="3109"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7"/>
            <p:cNvSpPr/>
            <p:nvPr/>
          </p:nvSpPr>
          <p:spPr>
            <a:xfrm>
              <a:off x="3599775" y="943625"/>
              <a:ext cx="35100" cy="181100"/>
            </a:xfrm>
            <a:custGeom>
              <a:rect b="b" l="l" r="r" t="t"/>
              <a:pathLst>
                <a:path extrusionOk="0" h="7244" w="1404">
                  <a:moveTo>
                    <a:pt x="1254" y="1"/>
                  </a:moveTo>
                  <a:lnTo>
                    <a:pt x="1203" y="51"/>
                  </a:lnTo>
                  <a:cubicBezTo>
                    <a:pt x="1203" y="76"/>
                    <a:pt x="1304" y="1580"/>
                    <a:pt x="1078" y="3033"/>
                  </a:cubicBezTo>
                  <a:cubicBezTo>
                    <a:pt x="853" y="4512"/>
                    <a:pt x="577" y="6141"/>
                    <a:pt x="0" y="7169"/>
                  </a:cubicBezTo>
                  <a:lnTo>
                    <a:pt x="0" y="7219"/>
                  </a:lnTo>
                  <a:lnTo>
                    <a:pt x="26" y="7244"/>
                  </a:lnTo>
                  <a:lnTo>
                    <a:pt x="76" y="7219"/>
                  </a:lnTo>
                  <a:cubicBezTo>
                    <a:pt x="652" y="6166"/>
                    <a:pt x="953" y="4512"/>
                    <a:pt x="1178" y="3058"/>
                  </a:cubicBezTo>
                  <a:cubicBezTo>
                    <a:pt x="1404" y="1605"/>
                    <a:pt x="1304" y="51"/>
                    <a:pt x="1304" y="51"/>
                  </a:cubicBezTo>
                  <a:lnTo>
                    <a:pt x="1254"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7"/>
            <p:cNvSpPr/>
            <p:nvPr/>
          </p:nvSpPr>
          <p:spPr>
            <a:xfrm>
              <a:off x="3631100" y="968075"/>
              <a:ext cx="126600" cy="183600"/>
            </a:xfrm>
            <a:custGeom>
              <a:rect b="b" l="l" r="r" t="t"/>
              <a:pathLst>
                <a:path extrusionOk="0" h="7344" w="5064">
                  <a:moveTo>
                    <a:pt x="51" y="0"/>
                  </a:moveTo>
                  <a:lnTo>
                    <a:pt x="1" y="25"/>
                  </a:lnTo>
                  <a:lnTo>
                    <a:pt x="1" y="75"/>
                  </a:lnTo>
                  <a:cubicBezTo>
                    <a:pt x="26" y="100"/>
                    <a:pt x="1680" y="1354"/>
                    <a:pt x="3008" y="3409"/>
                  </a:cubicBezTo>
                  <a:cubicBezTo>
                    <a:pt x="4061" y="5063"/>
                    <a:pt x="4763" y="6491"/>
                    <a:pt x="5063" y="7344"/>
                  </a:cubicBezTo>
                  <a:lnTo>
                    <a:pt x="5063" y="7093"/>
                  </a:lnTo>
                  <a:cubicBezTo>
                    <a:pt x="4712" y="6216"/>
                    <a:pt x="4061" y="4862"/>
                    <a:pt x="3083" y="3359"/>
                  </a:cubicBezTo>
                  <a:cubicBezTo>
                    <a:pt x="1755" y="1303"/>
                    <a:pt x="76" y="25"/>
                    <a:pt x="51"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7"/>
            <p:cNvSpPr/>
            <p:nvPr/>
          </p:nvSpPr>
          <p:spPr>
            <a:xfrm>
              <a:off x="3619200" y="1228100"/>
              <a:ext cx="46400" cy="127200"/>
            </a:xfrm>
            <a:custGeom>
              <a:rect b="b" l="l" r="r" t="t"/>
              <a:pathLst>
                <a:path extrusionOk="0" h="5088" w="1856">
                  <a:moveTo>
                    <a:pt x="1830" y="0"/>
                  </a:moveTo>
                  <a:lnTo>
                    <a:pt x="1780" y="25"/>
                  </a:lnTo>
                  <a:cubicBezTo>
                    <a:pt x="1705" y="151"/>
                    <a:pt x="426" y="3785"/>
                    <a:pt x="0" y="5038"/>
                  </a:cubicBezTo>
                  <a:lnTo>
                    <a:pt x="25" y="5088"/>
                  </a:lnTo>
                  <a:lnTo>
                    <a:pt x="76" y="5063"/>
                  </a:lnTo>
                  <a:cubicBezTo>
                    <a:pt x="552" y="3684"/>
                    <a:pt x="1805" y="176"/>
                    <a:pt x="1855" y="50"/>
                  </a:cubicBezTo>
                  <a:lnTo>
                    <a:pt x="1830"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7"/>
            <p:cNvSpPr/>
            <p:nvPr/>
          </p:nvSpPr>
          <p:spPr>
            <a:xfrm>
              <a:off x="3643625" y="1417950"/>
              <a:ext cx="97150" cy="202400"/>
            </a:xfrm>
            <a:custGeom>
              <a:rect b="b" l="l" r="r" t="t"/>
              <a:pathLst>
                <a:path extrusionOk="0" h="8096" w="3886">
                  <a:moveTo>
                    <a:pt x="2783" y="0"/>
                  </a:moveTo>
                  <a:cubicBezTo>
                    <a:pt x="2758" y="25"/>
                    <a:pt x="803" y="2281"/>
                    <a:pt x="26" y="2933"/>
                  </a:cubicBezTo>
                  <a:lnTo>
                    <a:pt x="1" y="2983"/>
                  </a:lnTo>
                  <a:lnTo>
                    <a:pt x="26" y="3008"/>
                  </a:lnTo>
                  <a:cubicBezTo>
                    <a:pt x="26" y="3033"/>
                    <a:pt x="1129" y="3935"/>
                    <a:pt x="1855" y="4612"/>
                  </a:cubicBezTo>
                  <a:cubicBezTo>
                    <a:pt x="2532" y="5213"/>
                    <a:pt x="3434" y="6642"/>
                    <a:pt x="3785" y="8070"/>
                  </a:cubicBezTo>
                  <a:lnTo>
                    <a:pt x="3835" y="8096"/>
                  </a:lnTo>
                  <a:lnTo>
                    <a:pt x="3886" y="8045"/>
                  </a:lnTo>
                  <a:cubicBezTo>
                    <a:pt x="3535" y="6617"/>
                    <a:pt x="2607" y="5163"/>
                    <a:pt x="1931" y="4537"/>
                  </a:cubicBezTo>
                  <a:cubicBezTo>
                    <a:pt x="1279" y="3935"/>
                    <a:pt x="327" y="3158"/>
                    <a:pt x="126" y="2983"/>
                  </a:cubicBezTo>
                  <a:cubicBezTo>
                    <a:pt x="928" y="2256"/>
                    <a:pt x="2833" y="75"/>
                    <a:pt x="2833" y="50"/>
                  </a:cubicBezTo>
                  <a:lnTo>
                    <a:pt x="2833"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7"/>
            <p:cNvSpPr/>
            <p:nvPr/>
          </p:nvSpPr>
          <p:spPr>
            <a:xfrm>
              <a:off x="3601650" y="1576475"/>
              <a:ext cx="109050" cy="165425"/>
            </a:xfrm>
            <a:custGeom>
              <a:rect b="b" l="l" r="r" t="t"/>
              <a:pathLst>
                <a:path extrusionOk="0" h="6617" w="4362">
                  <a:moveTo>
                    <a:pt x="26" y="0"/>
                  </a:moveTo>
                  <a:lnTo>
                    <a:pt x="1" y="50"/>
                  </a:lnTo>
                  <a:lnTo>
                    <a:pt x="4286" y="6592"/>
                  </a:lnTo>
                  <a:lnTo>
                    <a:pt x="4311" y="6617"/>
                  </a:lnTo>
                  <a:lnTo>
                    <a:pt x="4336" y="6617"/>
                  </a:lnTo>
                  <a:lnTo>
                    <a:pt x="4362" y="6542"/>
                  </a:lnTo>
                  <a:lnTo>
                    <a:pt x="10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7"/>
            <p:cNvSpPr/>
            <p:nvPr/>
          </p:nvSpPr>
          <p:spPr>
            <a:xfrm>
              <a:off x="3677475" y="1729975"/>
              <a:ext cx="26950" cy="96525"/>
            </a:xfrm>
            <a:custGeom>
              <a:rect b="b" l="l" r="r" t="t"/>
              <a:pathLst>
                <a:path extrusionOk="0" h="3861" w="1078">
                  <a:moveTo>
                    <a:pt x="1028" y="1"/>
                  </a:moveTo>
                  <a:lnTo>
                    <a:pt x="978" y="26"/>
                  </a:lnTo>
                  <a:cubicBezTo>
                    <a:pt x="978" y="76"/>
                    <a:pt x="326" y="3058"/>
                    <a:pt x="0" y="3810"/>
                  </a:cubicBezTo>
                  <a:lnTo>
                    <a:pt x="50" y="3860"/>
                  </a:lnTo>
                  <a:lnTo>
                    <a:pt x="100" y="3835"/>
                  </a:lnTo>
                  <a:cubicBezTo>
                    <a:pt x="401" y="3083"/>
                    <a:pt x="1053" y="176"/>
                    <a:pt x="1078" y="51"/>
                  </a:cubicBezTo>
                  <a:lnTo>
                    <a:pt x="1028"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7"/>
            <p:cNvSpPr/>
            <p:nvPr/>
          </p:nvSpPr>
          <p:spPr>
            <a:xfrm>
              <a:off x="3641750" y="1143500"/>
              <a:ext cx="117200" cy="72725"/>
            </a:xfrm>
            <a:custGeom>
              <a:rect b="b" l="l" r="r" t="t"/>
              <a:pathLst>
                <a:path extrusionOk="0" h="2909" w="4688">
                  <a:moveTo>
                    <a:pt x="4637" y="1"/>
                  </a:moveTo>
                  <a:lnTo>
                    <a:pt x="4587" y="51"/>
                  </a:lnTo>
                  <a:lnTo>
                    <a:pt x="4537" y="2281"/>
                  </a:lnTo>
                  <a:cubicBezTo>
                    <a:pt x="4111" y="2507"/>
                    <a:pt x="3434" y="2632"/>
                    <a:pt x="2031" y="2758"/>
                  </a:cubicBezTo>
                  <a:cubicBezTo>
                    <a:pt x="1625" y="2794"/>
                    <a:pt x="1287" y="2808"/>
                    <a:pt x="1012" y="2808"/>
                  </a:cubicBezTo>
                  <a:cubicBezTo>
                    <a:pt x="350" y="2808"/>
                    <a:pt x="51" y="2733"/>
                    <a:pt x="51" y="2733"/>
                  </a:cubicBezTo>
                  <a:lnTo>
                    <a:pt x="1" y="2783"/>
                  </a:lnTo>
                  <a:lnTo>
                    <a:pt x="26" y="2833"/>
                  </a:lnTo>
                  <a:cubicBezTo>
                    <a:pt x="51" y="2833"/>
                    <a:pt x="326" y="2908"/>
                    <a:pt x="978" y="2908"/>
                  </a:cubicBezTo>
                  <a:cubicBezTo>
                    <a:pt x="1254" y="2908"/>
                    <a:pt x="1605" y="2883"/>
                    <a:pt x="2031" y="2858"/>
                  </a:cubicBezTo>
                  <a:cubicBezTo>
                    <a:pt x="3484" y="2708"/>
                    <a:pt x="4186" y="2582"/>
                    <a:pt x="4612" y="2357"/>
                  </a:cubicBezTo>
                  <a:lnTo>
                    <a:pt x="4637" y="2307"/>
                  </a:lnTo>
                  <a:lnTo>
                    <a:pt x="4687" y="51"/>
                  </a:lnTo>
                  <a:lnTo>
                    <a:pt x="4637"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7"/>
            <p:cNvSpPr/>
            <p:nvPr/>
          </p:nvSpPr>
          <p:spPr>
            <a:xfrm>
              <a:off x="3333475" y="679850"/>
              <a:ext cx="13200" cy="24450"/>
            </a:xfrm>
            <a:custGeom>
              <a:rect b="b" l="l" r="r" t="t"/>
              <a:pathLst>
                <a:path extrusionOk="0" h="978" w="528">
                  <a:moveTo>
                    <a:pt x="452" y="0"/>
                  </a:moveTo>
                  <a:cubicBezTo>
                    <a:pt x="427" y="50"/>
                    <a:pt x="402" y="101"/>
                    <a:pt x="352" y="151"/>
                  </a:cubicBezTo>
                  <a:cubicBezTo>
                    <a:pt x="201" y="451"/>
                    <a:pt x="1" y="777"/>
                    <a:pt x="126" y="978"/>
                  </a:cubicBezTo>
                  <a:lnTo>
                    <a:pt x="201" y="978"/>
                  </a:lnTo>
                  <a:lnTo>
                    <a:pt x="201" y="903"/>
                  </a:lnTo>
                  <a:cubicBezTo>
                    <a:pt x="101" y="752"/>
                    <a:pt x="302" y="451"/>
                    <a:pt x="452" y="201"/>
                  </a:cubicBezTo>
                  <a:cubicBezTo>
                    <a:pt x="477" y="151"/>
                    <a:pt x="502" y="101"/>
                    <a:pt x="527" y="50"/>
                  </a:cubicBezTo>
                  <a:lnTo>
                    <a:pt x="502" y="0"/>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7"/>
            <p:cNvSpPr/>
            <p:nvPr/>
          </p:nvSpPr>
          <p:spPr>
            <a:xfrm>
              <a:off x="3346650" y="671700"/>
              <a:ext cx="33225" cy="26350"/>
            </a:xfrm>
            <a:custGeom>
              <a:rect b="b" l="l" r="r" t="t"/>
              <a:pathLst>
                <a:path extrusionOk="0" h="1054" w="1329">
                  <a:moveTo>
                    <a:pt x="1228" y="0"/>
                  </a:moveTo>
                  <a:lnTo>
                    <a:pt x="1178" y="51"/>
                  </a:lnTo>
                  <a:cubicBezTo>
                    <a:pt x="1228" y="226"/>
                    <a:pt x="526" y="677"/>
                    <a:pt x="25" y="978"/>
                  </a:cubicBezTo>
                  <a:lnTo>
                    <a:pt x="0" y="1028"/>
                  </a:lnTo>
                  <a:lnTo>
                    <a:pt x="50" y="1053"/>
                  </a:lnTo>
                  <a:lnTo>
                    <a:pt x="75" y="1053"/>
                  </a:lnTo>
                  <a:cubicBezTo>
                    <a:pt x="276" y="928"/>
                    <a:pt x="1328" y="326"/>
                    <a:pt x="1278" y="51"/>
                  </a:cubicBezTo>
                  <a:lnTo>
                    <a:pt x="1228" y="0"/>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7"/>
            <p:cNvSpPr/>
            <p:nvPr/>
          </p:nvSpPr>
          <p:spPr>
            <a:xfrm>
              <a:off x="3412425" y="637875"/>
              <a:ext cx="13825" cy="16300"/>
            </a:xfrm>
            <a:custGeom>
              <a:rect b="b" l="l" r="r" t="t"/>
              <a:pathLst>
                <a:path extrusionOk="0" h="652" w="553">
                  <a:moveTo>
                    <a:pt x="352" y="0"/>
                  </a:moveTo>
                  <a:cubicBezTo>
                    <a:pt x="201" y="100"/>
                    <a:pt x="1" y="251"/>
                    <a:pt x="26" y="401"/>
                  </a:cubicBezTo>
                  <a:cubicBezTo>
                    <a:pt x="51" y="526"/>
                    <a:pt x="201" y="602"/>
                    <a:pt x="502" y="652"/>
                  </a:cubicBezTo>
                  <a:lnTo>
                    <a:pt x="552" y="627"/>
                  </a:lnTo>
                  <a:lnTo>
                    <a:pt x="502" y="551"/>
                  </a:lnTo>
                  <a:cubicBezTo>
                    <a:pt x="176" y="501"/>
                    <a:pt x="126" y="426"/>
                    <a:pt x="126" y="376"/>
                  </a:cubicBezTo>
                  <a:cubicBezTo>
                    <a:pt x="101" y="301"/>
                    <a:pt x="201" y="201"/>
                    <a:pt x="402" y="100"/>
                  </a:cubicBezTo>
                  <a:lnTo>
                    <a:pt x="427" y="25"/>
                  </a:lnTo>
                  <a:lnTo>
                    <a:pt x="352" y="0"/>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7"/>
            <p:cNvSpPr/>
            <p:nvPr/>
          </p:nvSpPr>
          <p:spPr>
            <a:xfrm>
              <a:off x="3453775" y="662300"/>
              <a:ext cx="26350" cy="17575"/>
            </a:xfrm>
            <a:custGeom>
              <a:rect b="b" l="l" r="r" t="t"/>
              <a:pathLst>
                <a:path extrusionOk="0" h="703" w="1054">
                  <a:moveTo>
                    <a:pt x="51" y="1"/>
                  </a:moveTo>
                  <a:lnTo>
                    <a:pt x="1" y="26"/>
                  </a:lnTo>
                  <a:cubicBezTo>
                    <a:pt x="1" y="101"/>
                    <a:pt x="101" y="251"/>
                    <a:pt x="176" y="326"/>
                  </a:cubicBezTo>
                  <a:cubicBezTo>
                    <a:pt x="245" y="372"/>
                    <a:pt x="376" y="480"/>
                    <a:pt x="512" y="480"/>
                  </a:cubicBezTo>
                  <a:cubicBezTo>
                    <a:pt x="525" y="480"/>
                    <a:pt x="539" y="479"/>
                    <a:pt x="552" y="477"/>
                  </a:cubicBezTo>
                  <a:cubicBezTo>
                    <a:pt x="560" y="475"/>
                    <a:pt x="569" y="474"/>
                    <a:pt x="578" y="474"/>
                  </a:cubicBezTo>
                  <a:cubicBezTo>
                    <a:pt x="707" y="474"/>
                    <a:pt x="908" y="630"/>
                    <a:pt x="978" y="677"/>
                  </a:cubicBezTo>
                  <a:lnTo>
                    <a:pt x="1003" y="702"/>
                  </a:lnTo>
                  <a:lnTo>
                    <a:pt x="1053" y="677"/>
                  </a:lnTo>
                  <a:lnTo>
                    <a:pt x="1053" y="627"/>
                  </a:lnTo>
                  <a:cubicBezTo>
                    <a:pt x="1008" y="581"/>
                    <a:pt x="775" y="370"/>
                    <a:pt x="583" y="370"/>
                  </a:cubicBezTo>
                  <a:cubicBezTo>
                    <a:pt x="564" y="370"/>
                    <a:pt x="545" y="372"/>
                    <a:pt x="527" y="376"/>
                  </a:cubicBezTo>
                  <a:cubicBezTo>
                    <a:pt x="515" y="383"/>
                    <a:pt x="501" y="386"/>
                    <a:pt x="485" y="386"/>
                  </a:cubicBezTo>
                  <a:cubicBezTo>
                    <a:pt x="439" y="386"/>
                    <a:pt x="383" y="358"/>
                    <a:pt x="327" y="301"/>
                  </a:cubicBezTo>
                  <a:cubicBezTo>
                    <a:pt x="176" y="201"/>
                    <a:pt x="101" y="76"/>
                    <a:pt x="101" y="51"/>
                  </a:cubicBezTo>
                  <a:lnTo>
                    <a:pt x="51" y="1"/>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7"/>
            <p:cNvSpPr/>
            <p:nvPr/>
          </p:nvSpPr>
          <p:spPr>
            <a:xfrm>
              <a:off x="3490125" y="686725"/>
              <a:ext cx="7550" cy="22600"/>
            </a:xfrm>
            <a:custGeom>
              <a:rect b="b" l="l" r="r" t="t"/>
              <a:pathLst>
                <a:path extrusionOk="0" h="904" w="302">
                  <a:moveTo>
                    <a:pt x="76" y="1"/>
                  </a:moveTo>
                  <a:cubicBezTo>
                    <a:pt x="0" y="76"/>
                    <a:pt x="51" y="678"/>
                    <a:pt x="226" y="878"/>
                  </a:cubicBezTo>
                  <a:lnTo>
                    <a:pt x="251" y="903"/>
                  </a:lnTo>
                  <a:lnTo>
                    <a:pt x="276" y="903"/>
                  </a:lnTo>
                  <a:lnTo>
                    <a:pt x="301" y="828"/>
                  </a:lnTo>
                  <a:cubicBezTo>
                    <a:pt x="151" y="653"/>
                    <a:pt x="126" y="126"/>
                    <a:pt x="151" y="51"/>
                  </a:cubicBezTo>
                  <a:lnTo>
                    <a:pt x="151" y="1"/>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7"/>
            <p:cNvSpPr/>
            <p:nvPr/>
          </p:nvSpPr>
          <p:spPr>
            <a:xfrm>
              <a:off x="3493250" y="598400"/>
              <a:ext cx="12575" cy="23200"/>
            </a:xfrm>
            <a:custGeom>
              <a:rect b="b" l="l" r="r" t="t"/>
              <a:pathLst>
                <a:path extrusionOk="0" h="928" w="503">
                  <a:moveTo>
                    <a:pt x="51" y="0"/>
                  </a:moveTo>
                  <a:lnTo>
                    <a:pt x="1" y="50"/>
                  </a:lnTo>
                  <a:lnTo>
                    <a:pt x="51" y="100"/>
                  </a:lnTo>
                  <a:cubicBezTo>
                    <a:pt x="101" y="125"/>
                    <a:pt x="402" y="426"/>
                    <a:pt x="377" y="877"/>
                  </a:cubicBezTo>
                  <a:lnTo>
                    <a:pt x="427" y="927"/>
                  </a:lnTo>
                  <a:lnTo>
                    <a:pt x="477" y="877"/>
                  </a:lnTo>
                  <a:cubicBezTo>
                    <a:pt x="502" y="476"/>
                    <a:pt x="276" y="176"/>
                    <a:pt x="201" y="100"/>
                  </a:cubicBezTo>
                  <a:cubicBezTo>
                    <a:pt x="151" y="50"/>
                    <a:pt x="101" y="0"/>
                    <a:pt x="51" y="0"/>
                  </a:cubicBez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7"/>
            <p:cNvSpPr/>
            <p:nvPr/>
          </p:nvSpPr>
          <p:spPr>
            <a:xfrm>
              <a:off x="3511425" y="647900"/>
              <a:ext cx="11300" cy="26325"/>
            </a:xfrm>
            <a:custGeom>
              <a:rect b="b" l="l" r="r" t="t"/>
              <a:pathLst>
                <a:path extrusionOk="0" h="1053" w="452">
                  <a:moveTo>
                    <a:pt x="126" y="0"/>
                  </a:moveTo>
                  <a:lnTo>
                    <a:pt x="76" y="50"/>
                  </a:lnTo>
                  <a:lnTo>
                    <a:pt x="76" y="75"/>
                  </a:lnTo>
                  <a:cubicBezTo>
                    <a:pt x="51" y="501"/>
                    <a:pt x="1" y="902"/>
                    <a:pt x="402" y="1053"/>
                  </a:cubicBezTo>
                  <a:lnTo>
                    <a:pt x="452" y="1028"/>
                  </a:lnTo>
                  <a:lnTo>
                    <a:pt x="427" y="952"/>
                  </a:lnTo>
                  <a:cubicBezTo>
                    <a:pt x="101" y="827"/>
                    <a:pt x="151" y="501"/>
                    <a:pt x="176" y="100"/>
                  </a:cubicBezTo>
                  <a:lnTo>
                    <a:pt x="176" y="50"/>
                  </a:lnTo>
                  <a:lnTo>
                    <a:pt x="126" y="0"/>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7"/>
            <p:cNvSpPr/>
            <p:nvPr/>
          </p:nvSpPr>
          <p:spPr>
            <a:xfrm>
              <a:off x="3537125" y="696750"/>
              <a:ext cx="30725" cy="24475"/>
            </a:xfrm>
            <a:custGeom>
              <a:rect b="b" l="l" r="r" t="t"/>
              <a:pathLst>
                <a:path extrusionOk="0" h="979" w="1229">
                  <a:moveTo>
                    <a:pt x="50" y="1"/>
                  </a:moveTo>
                  <a:lnTo>
                    <a:pt x="0" y="26"/>
                  </a:lnTo>
                  <a:cubicBezTo>
                    <a:pt x="0" y="101"/>
                    <a:pt x="125" y="277"/>
                    <a:pt x="201" y="377"/>
                  </a:cubicBezTo>
                  <a:cubicBezTo>
                    <a:pt x="326" y="527"/>
                    <a:pt x="702" y="928"/>
                    <a:pt x="1178" y="978"/>
                  </a:cubicBezTo>
                  <a:lnTo>
                    <a:pt x="1228" y="928"/>
                  </a:lnTo>
                  <a:lnTo>
                    <a:pt x="1203" y="878"/>
                  </a:lnTo>
                  <a:cubicBezTo>
                    <a:pt x="602" y="828"/>
                    <a:pt x="125" y="151"/>
                    <a:pt x="100" y="51"/>
                  </a:cubicBezTo>
                  <a:lnTo>
                    <a:pt x="50" y="1"/>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7"/>
            <p:cNvSpPr/>
            <p:nvPr/>
          </p:nvSpPr>
          <p:spPr>
            <a:xfrm>
              <a:off x="3574075" y="691125"/>
              <a:ext cx="23225" cy="11300"/>
            </a:xfrm>
            <a:custGeom>
              <a:rect b="b" l="l" r="r" t="t"/>
              <a:pathLst>
                <a:path extrusionOk="0" h="452" w="929">
                  <a:moveTo>
                    <a:pt x="878" y="0"/>
                  </a:moveTo>
                  <a:cubicBezTo>
                    <a:pt x="853" y="0"/>
                    <a:pt x="678" y="101"/>
                    <a:pt x="502" y="301"/>
                  </a:cubicBezTo>
                  <a:cubicBezTo>
                    <a:pt x="452" y="326"/>
                    <a:pt x="402" y="351"/>
                    <a:pt x="352" y="351"/>
                  </a:cubicBezTo>
                  <a:cubicBezTo>
                    <a:pt x="226" y="351"/>
                    <a:pt x="126" y="276"/>
                    <a:pt x="76" y="226"/>
                  </a:cubicBezTo>
                  <a:lnTo>
                    <a:pt x="1" y="226"/>
                  </a:lnTo>
                  <a:lnTo>
                    <a:pt x="1" y="301"/>
                  </a:lnTo>
                  <a:cubicBezTo>
                    <a:pt x="26" y="301"/>
                    <a:pt x="176" y="452"/>
                    <a:pt x="352" y="452"/>
                  </a:cubicBezTo>
                  <a:cubicBezTo>
                    <a:pt x="427" y="452"/>
                    <a:pt x="502" y="426"/>
                    <a:pt x="577" y="351"/>
                  </a:cubicBezTo>
                  <a:cubicBezTo>
                    <a:pt x="753" y="176"/>
                    <a:pt x="903" y="76"/>
                    <a:pt x="928" y="76"/>
                  </a:cubicBezTo>
                  <a:lnTo>
                    <a:pt x="928" y="0"/>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7"/>
            <p:cNvSpPr/>
            <p:nvPr/>
          </p:nvSpPr>
          <p:spPr>
            <a:xfrm>
              <a:off x="3584725" y="730600"/>
              <a:ext cx="18200" cy="10675"/>
            </a:xfrm>
            <a:custGeom>
              <a:rect b="b" l="l" r="r" t="t"/>
              <a:pathLst>
                <a:path extrusionOk="0" h="427" w="728">
                  <a:moveTo>
                    <a:pt x="703" y="0"/>
                  </a:moveTo>
                  <a:lnTo>
                    <a:pt x="653" y="25"/>
                  </a:lnTo>
                  <a:cubicBezTo>
                    <a:pt x="630" y="25"/>
                    <a:pt x="524" y="336"/>
                    <a:pt x="166" y="336"/>
                  </a:cubicBezTo>
                  <a:cubicBezTo>
                    <a:pt x="130" y="336"/>
                    <a:pt x="92" y="333"/>
                    <a:pt x="51" y="326"/>
                  </a:cubicBezTo>
                  <a:lnTo>
                    <a:pt x="1" y="351"/>
                  </a:lnTo>
                  <a:lnTo>
                    <a:pt x="26" y="401"/>
                  </a:lnTo>
                  <a:cubicBezTo>
                    <a:pt x="76" y="426"/>
                    <a:pt x="126" y="426"/>
                    <a:pt x="176" y="426"/>
                  </a:cubicBezTo>
                  <a:cubicBezTo>
                    <a:pt x="577" y="426"/>
                    <a:pt x="728" y="50"/>
                    <a:pt x="728" y="50"/>
                  </a:cubicBezTo>
                  <a:lnTo>
                    <a:pt x="703" y="0"/>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7"/>
            <p:cNvSpPr/>
            <p:nvPr/>
          </p:nvSpPr>
          <p:spPr>
            <a:xfrm>
              <a:off x="3036475" y="867150"/>
              <a:ext cx="13200" cy="27675"/>
            </a:xfrm>
            <a:custGeom>
              <a:rect b="b" l="l" r="r" t="t"/>
              <a:pathLst>
                <a:path extrusionOk="0" h="1107" w="528">
                  <a:moveTo>
                    <a:pt x="358" y="0"/>
                  </a:moveTo>
                  <a:cubicBezTo>
                    <a:pt x="239" y="0"/>
                    <a:pt x="122" y="218"/>
                    <a:pt x="51" y="503"/>
                  </a:cubicBezTo>
                  <a:cubicBezTo>
                    <a:pt x="1" y="804"/>
                    <a:pt x="26" y="1080"/>
                    <a:pt x="151" y="1105"/>
                  </a:cubicBezTo>
                  <a:cubicBezTo>
                    <a:pt x="156" y="1106"/>
                    <a:pt x="162" y="1107"/>
                    <a:pt x="167" y="1107"/>
                  </a:cubicBezTo>
                  <a:cubicBezTo>
                    <a:pt x="267" y="1107"/>
                    <a:pt x="405" y="889"/>
                    <a:pt x="452" y="604"/>
                  </a:cubicBezTo>
                  <a:cubicBezTo>
                    <a:pt x="527" y="278"/>
                    <a:pt x="477" y="27"/>
                    <a:pt x="377" y="2"/>
                  </a:cubicBezTo>
                  <a:cubicBezTo>
                    <a:pt x="371" y="1"/>
                    <a:pt x="364" y="0"/>
                    <a:pt x="358"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7"/>
            <p:cNvSpPr/>
            <p:nvPr/>
          </p:nvSpPr>
          <p:spPr>
            <a:xfrm>
              <a:off x="3095375" y="853350"/>
              <a:ext cx="13200" cy="27700"/>
            </a:xfrm>
            <a:custGeom>
              <a:rect b="b" l="l" r="r" t="t"/>
              <a:pathLst>
                <a:path extrusionOk="0" h="1108" w="528">
                  <a:moveTo>
                    <a:pt x="361" y="1"/>
                  </a:moveTo>
                  <a:cubicBezTo>
                    <a:pt x="261" y="1"/>
                    <a:pt x="122" y="218"/>
                    <a:pt x="51" y="504"/>
                  </a:cubicBezTo>
                  <a:cubicBezTo>
                    <a:pt x="1" y="805"/>
                    <a:pt x="26" y="1080"/>
                    <a:pt x="151" y="1105"/>
                  </a:cubicBezTo>
                  <a:cubicBezTo>
                    <a:pt x="156" y="1107"/>
                    <a:pt x="162" y="1107"/>
                    <a:pt x="167" y="1107"/>
                  </a:cubicBezTo>
                  <a:cubicBezTo>
                    <a:pt x="267" y="1107"/>
                    <a:pt x="406" y="888"/>
                    <a:pt x="477" y="579"/>
                  </a:cubicBezTo>
                  <a:cubicBezTo>
                    <a:pt x="527" y="278"/>
                    <a:pt x="477" y="28"/>
                    <a:pt x="377" y="3"/>
                  </a:cubicBezTo>
                  <a:cubicBezTo>
                    <a:pt x="372" y="1"/>
                    <a:pt x="366" y="1"/>
                    <a:pt x="361"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7"/>
            <p:cNvSpPr/>
            <p:nvPr/>
          </p:nvSpPr>
          <p:spPr>
            <a:xfrm>
              <a:off x="3376725" y="784425"/>
              <a:ext cx="14425" cy="28950"/>
            </a:xfrm>
            <a:custGeom>
              <a:rect b="b" l="l" r="r" t="t"/>
              <a:pathLst>
                <a:path extrusionOk="0" h="1158" w="577">
                  <a:moveTo>
                    <a:pt x="170" y="1"/>
                  </a:moveTo>
                  <a:cubicBezTo>
                    <a:pt x="163" y="1"/>
                    <a:pt x="157" y="1"/>
                    <a:pt x="150" y="3"/>
                  </a:cubicBezTo>
                  <a:cubicBezTo>
                    <a:pt x="50" y="28"/>
                    <a:pt x="0" y="304"/>
                    <a:pt x="75" y="629"/>
                  </a:cubicBezTo>
                  <a:cubicBezTo>
                    <a:pt x="123" y="916"/>
                    <a:pt x="285" y="1157"/>
                    <a:pt x="387" y="1157"/>
                  </a:cubicBezTo>
                  <a:cubicBezTo>
                    <a:pt x="392" y="1157"/>
                    <a:pt x="396" y="1157"/>
                    <a:pt x="401" y="1156"/>
                  </a:cubicBezTo>
                  <a:cubicBezTo>
                    <a:pt x="526" y="1131"/>
                    <a:pt x="577" y="855"/>
                    <a:pt x="501" y="529"/>
                  </a:cubicBezTo>
                  <a:cubicBezTo>
                    <a:pt x="430" y="220"/>
                    <a:pt x="291" y="1"/>
                    <a:pt x="170"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7"/>
            <p:cNvSpPr/>
            <p:nvPr/>
          </p:nvSpPr>
          <p:spPr>
            <a:xfrm>
              <a:off x="3431225" y="765000"/>
              <a:ext cx="14425" cy="28950"/>
            </a:xfrm>
            <a:custGeom>
              <a:rect b="b" l="l" r="r" t="t"/>
              <a:pathLst>
                <a:path extrusionOk="0" h="1158" w="577">
                  <a:moveTo>
                    <a:pt x="170" y="1"/>
                  </a:moveTo>
                  <a:cubicBezTo>
                    <a:pt x="164" y="1"/>
                    <a:pt x="157" y="2"/>
                    <a:pt x="151" y="3"/>
                  </a:cubicBezTo>
                  <a:cubicBezTo>
                    <a:pt x="51" y="28"/>
                    <a:pt x="1" y="304"/>
                    <a:pt x="76" y="629"/>
                  </a:cubicBezTo>
                  <a:cubicBezTo>
                    <a:pt x="124" y="916"/>
                    <a:pt x="285" y="1157"/>
                    <a:pt x="387" y="1157"/>
                  </a:cubicBezTo>
                  <a:cubicBezTo>
                    <a:pt x="392" y="1157"/>
                    <a:pt x="397" y="1157"/>
                    <a:pt x="402" y="1156"/>
                  </a:cubicBezTo>
                  <a:cubicBezTo>
                    <a:pt x="527" y="1131"/>
                    <a:pt x="577" y="855"/>
                    <a:pt x="502" y="529"/>
                  </a:cubicBezTo>
                  <a:cubicBezTo>
                    <a:pt x="430" y="220"/>
                    <a:pt x="291" y="1"/>
                    <a:pt x="170"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7"/>
            <p:cNvSpPr/>
            <p:nvPr/>
          </p:nvSpPr>
          <p:spPr>
            <a:xfrm>
              <a:off x="3080975" y="1256300"/>
              <a:ext cx="78350" cy="102775"/>
            </a:xfrm>
            <a:custGeom>
              <a:rect b="b" l="l" r="r" t="t"/>
              <a:pathLst>
                <a:path extrusionOk="0" h="4111" w="3134">
                  <a:moveTo>
                    <a:pt x="3033" y="0"/>
                  </a:moveTo>
                  <a:lnTo>
                    <a:pt x="2983" y="25"/>
                  </a:lnTo>
                  <a:lnTo>
                    <a:pt x="3058" y="3183"/>
                  </a:lnTo>
                  <a:cubicBezTo>
                    <a:pt x="2231" y="3634"/>
                    <a:pt x="51" y="4010"/>
                    <a:pt x="26" y="4010"/>
                  </a:cubicBezTo>
                  <a:lnTo>
                    <a:pt x="0" y="4060"/>
                  </a:lnTo>
                  <a:lnTo>
                    <a:pt x="51" y="4110"/>
                  </a:lnTo>
                  <a:cubicBezTo>
                    <a:pt x="151" y="4085"/>
                    <a:pt x="2306" y="3709"/>
                    <a:pt x="3133" y="3258"/>
                  </a:cubicBezTo>
                  <a:lnTo>
                    <a:pt x="3133" y="3208"/>
                  </a:lnTo>
                  <a:lnTo>
                    <a:pt x="3083" y="25"/>
                  </a:lnTo>
                  <a:lnTo>
                    <a:pt x="3033"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7"/>
            <p:cNvSpPr/>
            <p:nvPr/>
          </p:nvSpPr>
          <p:spPr>
            <a:xfrm>
              <a:off x="3443750" y="1243750"/>
              <a:ext cx="28850" cy="53925"/>
            </a:xfrm>
            <a:custGeom>
              <a:rect b="b" l="l" r="r" t="t"/>
              <a:pathLst>
                <a:path extrusionOk="0" h="2157" w="1154">
                  <a:moveTo>
                    <a:pt x="226" y="1"/>
                  </a:moveTo>
                  <a:cubicBezTo>
                    <a:pt x="151" y="51"/>
                    <a:pt x="101" y="176"/>
                    <a:pt x="151" y="251"/>
                  </a:cubicBezTo>
                  <a:cubicBezTo>
                    <a:pt x="151" y="292"/>
                    <a:pt x="200" y="365"/>
                    <a:pt x="325" y="365"/>
                  </a:cubicBezTo>
                  <a:cubicBezTo>
                    <a:pt x="355" y="365"/>
                    <a:pt x="389" y="361"/>
                    <a:pt x="427" y="352"/>
                  </a:cubicBezTo>
                  <a:cubicBezTo>
                    <a:pt x="652" y="276"/>
                    <a:pt x="903" y="176"/>
                    <a:pt x="1028" y="126"/>
                  </a:cubicBezTo>
                  <a:lnTo>
                    <a:pt x="1028" y="126"/>
                  </a:lnTo>
                  <a:cubicBezTo>
                    <a:pt x="978" y="302"/>
                    <a:pt x="878" y="652"/>
                    <a:pt x="728" y="953"/>
                  </a:cubicBezTo>
                  <a:cubicBezTo>
                    <a:pt x="602" y="1179"/>
                    <a:pt x="427" y="1429"/>
                    <a:pt x="276" y="1630"/>
                  </a:cubicBezTo>
                  <a:cubicBezTo>
                    <a:pt x="151" y="1830"/>
                    <a:pt x="26" y="2006"/>
                    <a:pt x="1" y="2081"/>
                  </a:cubicBezTo>
                  <a:lnTo>
                    <a:pt x="26" y="2156"/>
                  </a:lnTo>
                  <a:lnTo>
                    <a:pt x="76" y="2131"/>
                  </a:lnTo>
                  <a:cubicBezTo>
                    <a:pt x="101" y="2031"/>
                    <a:pt x="226" y="1880"/>
                    <a:pt x="352" y="1680"/>
                  </a:cubicBezTo>
                  <a:cubicBezTo>
                    <a:pt x="502" y="1479"/>
                    <a:pt x="678" y="1229"/>
                    <a:pt x="803" y="1003"/>
                  </a:cubicBezTo>
                  <a:cubicBezTo>
                    <a:pt x="1028" y="577"/>
                    <a:pt x="1154" y="76"/>
                    <a:pt x="1154" y="51"/>
                  </a:cubicBezTo>
                  <a:lnTo>
                    <a:pt x="1129" y="26"/>
                  </a:lnTo>
                  <a:lnTo>
                    <a:pt x="1079" y="1"/>
                  </a:lnTo>
                  <a:cubicBezTo>
                    <a:pt x="1079" y="1"/>
                    <a:pt x="703" y="151"/>
                    <a:pt x="402" y="251"/>
                  </a:cubicBezTo>
                  <a:cubicBezTo>
                    <a:pt x="371" y="262"/>
                    <a:pt x="340" y="268"/>
                    <a:pt x="312" y="268"/>
                  </a:cubicBezTo>
                  <a:cubicBezTo>
                    <a:pt x="273" y="268"/>
                    <a:pt x="241" y="256"/>
                    <a:pt x="226" y="226"/>
                  </a:cubicBezTo>
                  <a:cubicBezTo>
                    <a:pt x="226" y="176"/>
                    <a:pt x="251" y="126"/>
                    <a:pt x="276" y="101"/>
                  </a:cubicBezTo>
                  <a:lnTo>
                    <a:pt x="302" y="26"/>
                  </a:lnTo>
                  <a:lnTo>
                    <a:pt x="22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7"/>
            <p:cNvSpPr/>
            <p:nvPr/>
          </p:nvSpPr>
          <p:spPr>
            <a:xfrm>
              <a:off x="3456925" y="1279475"/>
              <a:ext cx="15050" cy="14425"/>
            </a:xfrm>
            <a:custGeom>
              <a:rect b="b" l="l" r="r" t="t"/>
              <a:pathLst>
                <a:path extrusionOk="0" h="577" w="602">
                  <a:moveTo>
                    <a:pt x="552" y="0"/>
                  </a:moveTo>
                  <a:cubicBezTo>
                    <a:pt x="526" y="0"/>
                    <a:pt x="100" y="451"/>
                    <a:pt x="0" y="502"/>
                  </a:cubicBezTo>
                  <a:lnTo>
                    <a:pt x="0" y="577"/>
                  </a:lnTo>
                  <a:lnTo>
                    <a:pt x="75" y="577"/>
                  </a:lnTo>
                  <a:cubicBezTo>
                    <a:pt x="151" y="502"/>
                    <a:pt x="602" y="76"/>
                    <a:pt x="602" y="50"/>
                  </a:cubicBezTo>
                  <a:lnTo>
                    <a:pt x="602"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7"/>
            <p:cNvSpPr/>
            <p:nvPr/>
          </p:nvSpPr>
          <p:spPr>
            <a:xfrm>
              <a:off x="3501400" y="1231850"/>
              <a:ext cx="25100" cy="68950"/>
            </a:xfrm>
            <a:custGeom>
              <a:rect b="b" l="l" r="r" t="t"/>
              <a:pathLst>
                <a:path extrusionOk="0" h="2758" w="1004">
                  <a:moveTo>
                    <a:pt x="928" y="1"/>
                  </a:moveTo>
                  <a:lnTo>
                    <a:pt x="727" y="251"/>
                  </a:lnTo>
                  <a:lnTo>
                    <a:pt x="702" y="301"/>
                  </a:lnTo>
                  <a:cubicBezTo>
                    <a:pt x="702" y="301"/>
                    <a:pt x="803" y="828"/>
                    <a:pt x="677" y="1429"/>
                  </a:cubicBezTo>
                  <a:cubicBezTo>
                    <a:pt x="552" y="2006"/>
                    <a:pt x="1" y="2682"/>
                    <a:pt x="1" y="2682"/>
                  </a:cubicBezTo>
                  <a:lnTo>
                    <a:pt x="1" y="2757"/>
                  </a:lnTo>
                  <a:lnTo>
                    <a:pt x="26" y="2757"/>
                  </a:lnTo>
                  <a:lnTo>
                    <a:pt x="76" y="2732"/>
                  </a:lnTo>
                  <a:cubicBezTo>
                    <a:pt x="76" y="2707"/>
                    <a:pt x="627" y="2031"/>
                    <a:pt x="778" y="1429"/>
                  </a:cubicBezTo>
                  <a:cubicBezTo>
                    <a:pt x="878" y="903"/>
                    <a:pt x="828" y="402"/>
                    <a:pt x="803" y="301"/>
                  </a:cubicBezTo>
                  <a:lnTo>
                    <a:pt x="1003" y="51"/>
                  </a:lnTo>
                  <a:lnTo>
                    <a:pt x="1003"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7"/>
            <p:cNvSpPr/>
            <p:nvPr/>
          </p:nvSpPr>
          <p:spPr>
            <a:xfrm>
              <a:off x="3286500" y="1213675"/>
              <a:ext cx="37600" cy="37625"/>
            </a:xfrm>
            <a:custGeom>
              <a:rect b="b" l="l" r="r" t="t"/>
              <a:pathLst>
                <a:path extrusionOk="0" h="1505" w="1504">
                  <a:moveTo>
                    <a:pt x="426" y="1"/>
                  </a:moveTo>
                  <a:lnTo>
                    <a:pt x="376" y="26"/>
                  </a:lnTo>
                  <a:lnTo>
                    <a:pt x="351" y="126"/>
                  </a:lnTo>
                  <a:cubicBezTo>
                    <a:pt x="100" y="978"/>
                    <a:pt x="0" y="1429"/>
                    <a:pt x="175" y="1479"/>
                  </a:cubicBezTo>
                  <a:lnTo>
                    <a:pt x="251" y="1505"/>
                  </a:lnTo>
                  <a:cubicBezTo>
                    <a:pt x="401" y="1505"/>
                    <a:pt x="551" y="1304"/>
                    <a:pt x="727" y="1028"/>
                  </a:cubicBezTo>
                  <a:lnTo>
                    <a:pt x="777" y="953"/>
                  </a:lnTo>
                  <a:cubicBezTo>
                    <a:pt x="1003" y="627"/>
                    <a:pt x="1479" y="276"/>
                    <a:pt x="1479" y="276"/>
                  </a:cubicBezTo>
                  <a:lnTo>
                    <a:pt x="1504" y="201"/>
                  </a:lnTo>
                  <a:lnTo>
                    <a:pt x="1429" y="201"/>
                  </a:lnTo>
                  <a:cubicBezTo>
                    <a:pt x="1404" y="201"/>
                    <a:pt x="927" y="552"/>
                    <a:pt x="702" y="878"/>
                  </a:cubicBezTo>
                  <a:lnTo>
                    <a:pt x="627" y="978"/>
                  </a:lnTo>
                  <a:cubicBezTo>
                    <a:pt x="485" y="1215"/>
                    <a:pt x="343" y="1406"/>
                    <a:pt x="222" y="1406"/>
                  </a:cubicBezTo>
                  <a:cubicBezTo>
                    <a:pt x="215" y="1406"/>
                    <a:pt x="208" y="1406"/>
                    <a:pt x="201" y="1404"/>
                  </a:cubicBezTo>
                  <a:cubicBezTo>
                    <a:pt x="175" y="1379"/>
                    <a:pt x="125" y="1279"/>
                    <a:pt x="451" y="151"/>
                  </a:cubicBezTo>
                  <a:lnTo>
                    <a:pt x="476" y="51"/>
                  </a:lnTo>
                  <a:lnTo>
                    <a:pt x="42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7"/>
            <p:cNvSpPr/>
            <p:nvPr/>
          </p:nvSpPr>
          <p:spPr>
            <a:xfrm>
              <a:off x="3295250" y="1218075"/>
              <a:ext cx="12575" cy="31350"/>
            </a:xfrm>
            <a:custGeom>
              <a:rect b="b" l="l" r="r" t="t"/>
              <a:pathLst>
                <a:path extrusionOk="0" h="1254" w="503">
                  <a:moveTo>
                    <a:pt x="477" y="0"/>
                  </a:moveTo>
                  <a:lnTo>
                    <a:pt x="402" y="25"/>
                  </a:lnTo>
                  <a:cubicBezTo>
                    <a:pt x="126" y="476"/>
                    <a:pt x="1" y="1178"/>
                    <a:pt x="1" y="1203"/>
                  </a:cubicBezTo>
                  <a:lnTo>
                    <a:pt x="26" y="1253"/>
                  </a:lnTo>
                  <a:lnTo>
                    <a:pt x="76" y="1228"/>
                  </a:lnTo>
                  <a:cubicBezTo>
                    <a:pt x="76" y="1203"/>
                    <a:pt x="226" y="527"/>
                    <a:pt x="502" y="75"/>
                  </a:cubicBezTo>
                  <a:lnTo>
                    <a:pt x="477"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7"/>
            <p:cNvSpPr/>
            <p:nvPr/>
          </p:nvSpPr>
          <p:spPr>
            <a:xfrm>
              <a:off x="3302775" y="1224325"/>
              <a:ext cx="53275" cy="23850"/>
            </a:xfrm>
            <a:custGeom>
              <a:rect b="b" l="l" r="r" t="t"/>
              <a:pathLst>
                <a:path extrusionOk="0" h="954" w="2131">
                  <a:moveTo>
                    <a:pt x="778" y="1"/>
                  </a:moveTo>
                  <a:cubicBezTo>
                    <a:pt x="778" y="1"/>
                    <a:pt x="577" y="201"/>
                    <a:pt x="352" y="452"/>
                  </a:cubicBezTo>
                  <a:cubicBezTo>
                    <a:pt x="276" y="502"/>
                    <a:pt x="226" y="552"/>
                    <a:pt x="201" y="577"/>
                  </a:cubicBezTo>
                  <a:cubicBezTo>
                    <a:pt x="76" y="703"/>
                    <a:pt x="1" y="778"/>
                    <a:pt x="126" y="903"/>
                  </a:cubicBezTo>
                  <a:cubicBezTo>
                    <a:pt x="151" y="953"/>
                    <a:pt x="201" y="953"/>
                    <a:pt x="276" y="953"/>
                  </a:cubicBezTo>
                  <a:cubicBezTo>
                    <a:pt x="627" y="953"/>
                    <a:pt x="1429" y="678"/>
                    <a:pt x="2106" y="302"/>
                  </a:cubicBezTo>
                  <a:lnTo>
                    <a:pt x="2131" y="226"/>
                  </a:lnTo>
                  <a:lnTo>
                    <a:pt x="2056" y="201"/>
                  </a:lnTo>
                  <a:cubicBezTo>
                    <a:pt x="1253" y="657"/>
                    <a:pt x="489" y="868"/>
                    <a:pt x="248" y="868"/>
                  </a:cubicBezTo>
                  <a:cubicBezTo>
                    <a:pt x="211" y="868"/>
                    <a:pt x="186" y="863"/>
                    <a:pt x="176" y="853"/>
                  </a:cubicBezTo>
                  <a:cubicBezTo>
                    <a:pt x="126" y="803"/>
                    <a:pt x="126" y="778"/>
                    <a:pt x="276" y="652"/>
                  </a:cubicBezTo>
                  <a:cubicBezTo>
                    <a:pt x="301" y="602"/>
                    <a:pt x="352" y="577"/>
                    <a:pt x="402" y="502"/>
                  </a:cubicBezTo>
                  <a:cubicBezTo>
                    <a:pt x="627" y="251"/>
                    <a:pt x="828" y="76"/>
                    <a:pt x="828" y="76"/>
                  </a:cubicBezTo>
                  <a:lnTo>
                    <a:pt x="853" y="26"/>
                  </a:lnTo>
                  <a:lnTo>
                    <a:pt x="778"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7"/>
            <p:cNvSpPr/>
            <p:nvPr/>
          </p:nvSpPr>
          <p:spPr>
            <a:xfrm>
              <a:off x="3020825" y="1054525"/>
              <a:ext cx="18825" cy="32625"/>
            </a:xfrm>
            <a:custGeom>
              <a:rect b="b" l="l" r="r" t="t"/>
              <a:pathLst>
                <a:path extrusionOk="0" h="1305" w="753">
                  <a:moveTo>
                    <a:pt x="76" y="1"/>
                  </a:moveTo>
                  <a:lnTo>
                    <a:pt x="0" y="26"/>
                  </a:lnTo>
                  <a:lnTo>
                    <a:pt x="51" y="101"/>
                  </a:lnTo>
                  <a:cubicBezTo>
                    <a:pt x="101" y="126"/>
                    <a:pt x="527" y="728"/>
                    <a:pt x="652" y="1304"/>
                  </a:cubicBezTo>
                  <a:lnTo>
                    <a:pt x="752" y="1279"/>
                  </a:lnTo>
                  <a:cubicBezTo>
                    <a:pt x="602" y="678"/>
                    <a:pt x="176" y="26"/>
                    <a:pt x="76"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7"/>
            <p:cNvSpPr/>
            <p:nvPr/>
          </p:nvSpPr>
          <p:spPr>
            <a:xfrm>
              <a:off x="3010800" y="1074575"/>
              <a:ext cx="19450" cy="26975"/>
            </a:xfrm>
            <a:custGeom>
              <a:rect b="b" l="l" r="r" t="t"/>
              <a:pathLst>
                <a:path extrusionOk="0" h="1079" w="778">
                  <a:moveTo>
                    <a:pt x="0" y="1"/>
                  </a:moveTo>
                  <a:lnTo>
                    <a:pt x="0" y="51"/>
                  </a:lnTo>
                  <a:cubicBezTo>
                    <a:pt x="0" y="76"/>
                    <a:pt x="25" y="101"/>
                    <a:pt x="76" y="151"/>
                  </a:cubicBezTo>
                  <a:cubicBezTo>
                    <a:pt x="226" y="327"/>
                    <a:pt x="552" y="703"/>
                    <a:pt x="677" y="1079"/>
                  </a:cubicBezTo>
                  <a:lnTo>
                    <a:pt x="727" y="1028"/>
                  </a:lnTo>
                  <a:lnTo>
                    <a:pt x="777" y="1028"/>
                  </a:lnTo>
                  <a:cubicBezTo>
                    <a:pt x="627" y="652"/>
                    <a:pt x="301" y="277"/>
                    <a:pt x="151" y="101"/>
                  </a:cubicBezTo>
                  <a:cubicBezTo>
                    <a:pt x="126" y="51"/>
                    <a:pt x="76" y="26"/>
                    <a:pt x="76"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7"/>
            <p:cNvSpPr/>
            <p:nvPr/>
          </p:nvSpPr>
          <p:spPr>
            <a:xfrm>
              <a:off x="3002650" y="1087125"/>
              <a:ext cx="18825" cy="21325"/>
            </a:xfrm>
            <a:custGeom>
              <a:rect b="b" l="l" r="r" t="t"/>
              <a:pathLst>
                <a:path extrusionOk="0" h="853" w="753">
                  <a:moveTo>
                    <a:pt x="1" y="0"/>
                  </a:moveTo>
                  <a:lnTo>
                    <a:pt x="1" y="50"/>
                  </a:lnTo>
                  <a:lnTo>
                    <a:pt x="26" y="75"/>
                  </a:lnTo>
                  <a:cubicBezTo>
                    <a:pt x="201" y="226"/>
                    <a:pt x="502" y="526"/>
                    <a:pt x="677" y="852"/>
                  </a:cubicBezTo>
                  <a:cubicBezTo>
                    <a:pt x="677" y="802"/>
                    <a:pt x="677" y="777"/>
                    <a:pt x="677" y="777"/>
                  </a:cubicBezTo>
                  <a:lnTo>
                    <a:pt x="752" y="777"/>
                  </a:lnTo>
                  <a:cubicBezTo>
                    <a:pt x="552" y="451"/>
                    <a:pt x="276" y="176"/>
                    <a:pt x="76"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2" name="Google Shape;2022;p7"/>
          <p:cNvSpPr txBox="1"/>
          <p:nvPr/>
        </p:nvSpPr>
        <p:spPr>
          <a:xfrm>
            <a:off x="3195203" y="308861"/>
            <a:ext cx="37755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200" u="none" cap="none" strike="noStrike">
                <a:solidFill>
                  <a:srgbClr val="000000"/>
                </a:solidFill>
                <a:latin typeface="Source Serif Pro"/>
                <a:ea typeface="Source Serif Pro"/>
                <a:cs typeface="Source Serif Pro"/>
                <a:sym typeface="Source Serif Pro"/>
              </a:rPr>
              <a:t>Goals</a:t>
            </a:r>
            <a:endParaRPr/>
          </a:p>
        </p:txBody>
      </p:sp>
      <p:sp>
        <p:nvSpPr>
          <p:cNvPr id="2023" name="Google Shape;2023;p7"/>
          <p:cNvSpPr txBox="1"/>
          <p:nvPr/>
        </p:nvSpPr>
        <p:spPr>
          <a:xfrm>
            <a:off x="3195200" y="893854"/>
            <a:ext cx="4407900" cy="340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goal of this analysis is to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understand the current state of long-term care in senior housing communities and prove that </a:t>
            </a:r>
            <a:r>
              <a:rPr lang="en-US" sz="1800">
                <a:latin typeface="Times New Roman"/>
                <a:ea typeface="Times New Roman"/>
                <a:cs typeface="Times New Roman"/>
                <a:sym typeface="Times New Roman"/>
              </a:rPr>
              <a:t>we need more senior housing in future.</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identify key challenges and opportunities</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develop recommendations for improving the provision of long-term care services to meet the needs of older adults.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7" name="Shape 2027"/>
        <p:cNvGrpSpPr/>
        <p:nvPr/>
      </p:nvGrpSpPr>
      <p:grpSpPr>
        <a:xfrm>
          <a:off x="0" y="0"/>
          <a:ext cx="0" cy="0"/>
          <a:chOff x="0" y="0"/>
          <a:chExt cx="0" cy="0"/>
        </a:xfrm>
      </p:grpSpPr>
      <p:grpSp>
        <p:nvGrpSpPr>
          <p:cNvPr id="2028" name="Google Shape;2028;g213a80372ee_0_51"/>
          <p:cNvGrpSpPr/>
          <p:nvPr/>
        </p:nvGrpSpPr>
        <p:grpSpPr>
          <a:xfrm>
            <a:off x="423361" y="1380778"/>
            <a:ext cx="2839811" cy="3344505"/>
            <a:chOff x="2733850" y="572225"/>
            <a:chExt cx="1117200" cy="1315750"/>
          </a:xfrm>
        </p:grpSpPr>
        <p:sp>
          <p:nvSpPr>
            <p:cNvPr id="2029" name="Google Shape;2029;g213a80372ee_0_51"/>
            <p:cNvSpPr/>
            <p:nvPr/>
          </p:nvSpPr>
          <p:spPr>
            <a:xfrm>
              <a:off x="2786475" y="1528850"/>
              <a:ext cx="74600" cy="359050"/>
            </a:xfrm>
            <a:custGeom>
              <a:rect b="b" l="l" r="r" t="t"/>
              <a:pathLst>
                <a:path extrusionOk="0" h="14362" w="2984">
                  <a:moveTo>
                    <a:pt x="1530" y="0"/>
                  </a:moveTo>
                  <a:lnTo>
                    <a:pt x="1" y="14361"/>
                  </a:lnTo>
                  <a:lnTo>
                    <a:pt x="502" y="14361"/>
                  </a:lnTo>
                  <a:lnTo>
                    <a:pt x="2983" y="0"/>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g213a80372ee_0_51"/>
            <p:cNvSpPr/>
            <p:nvPr/>
          </p:nvSpPr>
          <p:spPr>
            <a:xfrm>
              <a:off x="3245750" y="1528850"/>
              <a:ext cx="74600" cy="359050"/>
            </a:xfrm>
            <a:custGeom>
              <a:rect b="b" l="l" r="r" t="t"/>
              <a:pathLst>
                <a:path extrusionOk="0" h="14362" w="2984">
                  <a:moveTo>
                    <a:pt x="1" y="0"/>
                  </a:moveTo>
                  <a:lnTo>
                    <a:pt x="2482" y="14361"/>
                  </a:lnTo>
                  <a:lnTo>
                    <a:pt x="2983" y="14361"/>
                  </a:lnTo>
                  <a:lnTo>
                    <a:pt x="1480" y="0"/>
                  </a:lnTo>
                  <a:close/>
                </a:path>
              </a:pathLst>
            </a:custGeom>
            <a:solidFill>
              <a:srgbClr val="A1D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g213a80372ee_0_51"/>
            <p:cNvSpPr/>
            <p:nvPr/>
          </p:nvSpPr>
          <p:spPr>
            <a:xfrm>
              <a:off x="2817200" y="1433600"/>
              <a:ext cx="449900" cy="71450"/>
            </a:xfrm>
            <a:custGeom>
              <a:rect b="b" l="l" r="r" t="t"/>
              <a:pathLst>
                <a:path extrusionOk="0" h="2858" w="17996">
                  <a:moveTo>
                    <a:pt x="0" y="1"/>
                  </a:moveTo>
                  <a:lnTo>
                    <a:pt x="0" y="2858"/>
                  </a:lnTo>
                  <a:lnTo>
                    <a:pt x="17995" y="2858"/>
                  </a:lnTo>
                  <a:lnTo>
                    <a:pt x="17995" y="1"/>
                  </a:lnTo>
                  <a:close/>
                </a:path>
              </a:pathLst>
            </a:custGeom>
            <a:solidFill>
              <a:srgbClr val="D9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g213a80372ee_0_51"/>
            <p:cNvSpPr/>
            <p:nvPr/>
          </p:nvSpPr>
          <p:spPr>
            <a:xfrm>
              <a:off x="2794000" y="1143500"/>
              <a:ext cx="419200" cy="310800"/>
            </a:xfrm>
            <a:custGeom>
              <a:rect b="b" l="l" r="r" t="t"/>
              <a:pathLst>
                <a:path extrusionOk="0" h="12432" w="16768">
                  <a:moveTo>
                    <a:pt x="1" y="1"/>
                  </a:moveTo>
                  <a:cubicBezTo>
                    <a:pt x="1" y="1"/>
                    <a:pt x="1279" y="12357"/>
                    <a:pt x="1229" y="12432"/>
                  </a:cubicBezTo>
                  <a:lnTo>
                    <a:pt x="16517" y="12231"/>
                  </a:lnTo>
                  <a:lnTo>
                    <a:pt x="16768" y="1"/>
                  </a:ln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g213a80372ee_0_51"/>
            <p:cNvSpPr/>
            <p:nvPr/>
          </p:nvSpPr>
          <p:spPr>
            <a:xfrm>
              <a:off x="2817200" y="1505025"/>
              <a:ext cx="449900" cy="37000"/>
            </a:xfrm>
            <a:custGeom>
              <a:rect b="b" l="l" r="r" t="t"/>
              <a:pathLst>
                <a:path extrusionOk="0" h="1480" w="17996">
                  <a:moveTo>
                    <a:pt x="251" y="1"/>
                  </a:moveTo>
                  <a:cubicBezTo>
                    <a:pt x="125" y="1"/>
                    <a:pt x="0" y="126"/>
                    <a:pt x="0" y="277"/>
                  </a:cubicBezTo>
                  <a:lnTo>
                    <a:pt x="0" y="1229"/>
                  </a:lnTo>
                  <a:cubicBezTo>
                    <a:pt x="0" y="1354"/>
                    <a:pt x="125" y="1480"/>
                    <a:pt x="251" y="1480"/>
                  </a:cubicBezTo>
                  <a:lnTo>
                    <a:pt x="17744" y="1480"/>
                  </a:lnTo>
                  <a:cubicBezTo>
                    <a:pt x="17870" y="1480"/>
                    <a:pt x="17995" y="1354"/>
                    <a:pt x="17995" y="1229"/>
                  </a:cubicBezTo>
                  <a:lnTo>
                    <a:pt x="17995" y="277"/>
                  </a:lnTo>
                  <a:cubicBezTo>
                    <a:pt x="17995" y="126"/>
                    <a:pt x="17870" y="1"/>
                    <a:pt x="17744" y="1"/>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g213a80372ee_0_51"/>
            <p:cNvSpPr/>
            <p:nvPr/>
          </p:nvSpPr>
          <p:spPr>
            <a:xfrm>
              <a:off x="3266450" y="1222450"/>
              <a:ext cx="296800" cy="83625"/>
            </a:xfrm>
            <a:custGeom>
              <a:rect b="b" l="l" r="r" t="t"/>
              <a:pathLst>
                <a:path extrusionOk="0" h="3345" w="11872">
                  <a:moveTo>
                    <a:pt x="777" y="1"/>
                  </a:moveTo>
                  <a:cubicBezTo>
                    <a:pt x="526" y="477"/>
                    <a:pt x="326" y="1154"/>
                    <a:pt x="201" y="1730"/>
                  </a:cubicBezTo>
                  <a:cubicBezTo>
                    <a:pt x="75" y="2281"/>
                    <a:pt x="0" y="2707"/>
                    <a:pt x="0" y="2707"/>
                  </a:cubicBezTo>
                  <a:cubicBezTo>
                    <a:pt x="281" y="2923"/>
                    <a:pt x="1324" y="3344"/>
                    <a:pt x="3404" y="3344"/>
                  </a:cubicBezTo>
                  <a:cubicBezTo>
                    <a:pt x="3738" y="3344"/>
                    <a:pt x="4098" y="3333"/>
                    <a:pt x="4486" y="3309"/>
                  </a:cubicBezTo>
                  <a:cubicBezTo>
                    <a:pt x="7243" y="3133"/>
                    <a:pt x="8697" y="2532"/>
                    <a:pt x="8697" y="2532"/>
                  </a:cubicBezTo>
                  <a:cubicBezTo>
                    <a:pt x="8697" y="2532"/>
                    <a:pt x="10453" y="3117"/>
                    <a:pt x="10987" y="3117"/>
                  </a:cubicBezTo>
                  <a:cubicBezTo>
                    <a:pt x="11058" y="3117"/>
                    <a:pt x="11107" y="3107"/>
                    <a:pt x="11128" y="3083"/>
                  </a:cubicBezTo>
                  <a:cubicBezTo>
                    <a:pt x="11303" y="2908"/>
                    <a:pt x="10351" y="2582"/>
                    <a:pt x="10276" y="2557"/>
                  </a:cubicBezTo>
                  <a:lnTo>
                    <a:pt x="10276" y="2557"/>
                  </a:lnTo>
                  <a:cubicBezTo>
                    <a:pt x="10335" y="2577"/>
                    <a:pt x="10904" y="2720"/>
                    <a:pt x="11267" y="2720"/>
                  </a:cubicBezTo>
                  <a:cubicBezTo>
                    <a:pt x="11366" y="2720"/>
                    <a:pt x="11450" y="2709"/>
                    <a:pt x="11504" y="2682"/>
                  </a:cubicBezTo>
                  <a:lnTo>
                    <a:pt x="11554" y="2607"/>
                  </a:lnTo>
                  <a:cubicBezTo>
                    <a:pt x="11629" y="2382"/>
                    <a:pt x="10777" y="2306"/>
                    <a:pt x="10627" y="2306"/>
                  </a:cubicBezTo>
                  <a:lnTo>
                    <a:pt x="10677" y="2306"/>
                  </a:lnTo>
                  <a:cubicBezTo>
                    <a:pt x="10723" y="2306"/>
                    <a:pt x="10787" y="2307"/>
                    <a:pt x="10861" y="2307"/>
                  </a:cubicBezTo>
                  <a:cubicBezTo>
                    <a:pt x="11234" y="2307"/>
                    <a:pt x="11871" y="2290"/>
                    <a:pt x="11830" y="2081"/>
                  </a:cubicBezTo>
                  <a:cubicBezTo>
                    <a:pt x="11805" y="1805"/>
                    <a:pt x="10752" y="1780"/>
                    <a:pt x="10752" y="1780"/>
                  </a:cubicBezTo>
                  <a:cubicBezTo>
                    <a:pt x="10752" y="1780"/>
                    <a:pt x="11654" y="1605"/>
                    <a:pt x="11654" y="1379"/>
                  </a:cubicBezTo>
                  <a:cubicBezTo>
                    <a:pt x="11654" y="1179"/>
                    <a:pt x="10827" y="1103"/>
                    <a:pt x="10526" y="1078"/>
                  </a:cubicBezTo>
                  <a:cubicBezTo>
                    <a:pt x="10251" y="1078"/>
                    <a:pt x="11103" y="527"/>
                    <a:pt x="10902" y="352"/>
                  </a:cubicBezTo>
                  <a:cubicBezTo>
                    <a:pt x="10883" y="332"/>
                    <a:pt x="10852" y="323"/>
                    <a:pt x="10812" y="323"/>
                  </a:cubicBezTo>
                  <a:cubicBezTo>
                    <a:pt x="10446" y="323"/>
                    <a:pt x="9323" y="1078"/>
                    <a:pt x="9323" y="1078"/>
                  </a:cubicBezTo>
                  <a:cubicBezTo>
                    <a:pt x="9323" y="1078"/>
                    <a:pt x="7820" y="1078"/>
                    <a:pt x="5915" y="828"/>
                  </a:cubicBezTo>
                  <a:cubicBezTo>
                    <a:pt x="3985" y="552"/>
                    <a:pt x="777" y="1"/>
                    <a:pt x="777"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g213a80372ee_0_51"/>
            <p:cNvSpPr/>
            <p:nvPr/>
          </p:nvSpPr>
          <p:spPr>
            <a:xfrm>
              <a:off x="3266450" y="1265675"/>
              <a:ext cx="287600" cy="40400"/>
            </a:xfrm>
            <a:custGeom>
              <a:rect b="b" l="l" r="r" t="t"/>
              <a:pathLst>
                <a:path extrusionOk="0" h="1616" w="11504">
                  <a:moveTo>
                    <a:pt x="201" y="1"/>
                  </a:moveTo>
                  <a:cubicBezTo>
                    <a:pt x="75" y="552"/>
                    <a:pt x="0" y="978"/>
                    <a:pt x="0" y="978"/>
                  </a:cubicBezTo>
                  <a:cubicBezTo>
                    <a:pt x="281" y="1194"/>
                    <a:pt x="1324" y="1615"/>
                    <a:pt x="3404" y="1615"/>
                  </a:cubicBezTo>
                  <a:cubicBezTo>
                    <a:pt x="3738" y="1615"/>
                    <a:pt x="4098" y="1604"/>
                    <a:pt x="4486" y="1580"/>
                  </a:cubicBezTo>
                  <a:cubicBezTo>
                    <a:pt x="7243" y="1404"/>
                    <a:pt x="8697" y="803"/>
                    <a:pt x="8697" y="803"/>
                  </a:cubicBezTo>
                  <a:cubicBezTo>
                    <a:pt x="8697" y="803"/>
                    <a:pt x="10453" y="1388"/>
                    <a:pt x="10987" y="1388"/>
                  </a:cubicBezTo>
                  <a:cubicBezTo>
                    <a:pt x="11058" y="1388"/>
                    <a:pt x="11107" y="1378"/>
                    <a:pt x="11128" y="1354"/>
                  </a:cubicBezTo>
                  <a:cubicBezTo>
                    <a:pt x="11303" y="1179"/>
                    <a:pt x="10351" y="853"/>
                    <a:pt x="10276" y="828"/>
                  </a:cubicBezTo>
                  <a:lnTo>
                    <a:pt x="10276" y="828"/>
                  </a:lnTo>
                  <a:cubicBezTo>
                    <a:pt x="10335" y="848"/>
                    <a:pt x="10904" y="991"/>
                    <a:pt x="11267" y="991"/>
                  </a:cubicBezTo>
                  <a:cubicBezTo>
                    <a:pt x="11366" y="991"/>
                    <a:pt x="11450" y="980"/>
                    <a:pt x="11504" y="953"/>
                  </a:cubicBezTo>
                  <a:lnTo>
                    <a:pt x="8797" y="527"/>
                  </a:lnTo>
                  <a:cubicBezTo>
                    <a:pt x="8797" y="527"/>
                    <a:pt x="6601" y="1051"/>
                    <a:pt x="4684" y="1051"/>
                  </a:cubicBezTo>
                  <a:cubicBezTo>
                    <a:pt x="4463" y="1051"/>
                    <a:pt x="4245" y="1044"/>
                    <a:pt x="4035" y="1029"/>
                  </a:cubicBezTo>
                  <a:cubicBezTo>
                    <a:pt x="2055" y="903"/>
                    <a:pt x="627" y="352"/>
                    <a:pt x="201"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g213a80372ee_0_51"/>
            <p:cNvSpPr/>
            <p:nvPr/>
          </p:nvSpPr>
          <p:spPr>
            <a:xfrm>
              <a:off x="3283350" y="1219325"/>
              <a:ext cx="43900" cy="39500"/>
            </a:xfrm>
            <a:custGeom>
              <a:rect b="b" l="l" r="r" t="t"/>
              <a:pathLst>
                <a:path extrusionOk="0" h="1580" w="1756">
                  <a:moveTo>
                    <a:pt x="1404" y="0"/>
                  </a:moveTo>
                  <a:lnTo>
                    <a:pt x="1" y="1379"/>
                  </a:lnTo>
                  <a:lnTo>
                    <a:pt x="176" y="1579"/>
                  </a:lnTo>
                  <a:lnTo>
                    <a:pt x="1755" y="426"/>
                  </a:lnTo>
                  <a:lnTo>
                    <a:pt x="1404" y="0"/>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g213a80372ee_0_51"/>
            <p:cNvSpPr/>
            <p:nvPr/>
          </p:nvSpPr>
          <p:spPr>
            <a:xfrm>
              <a:off x="3572200" y="1139750"/>
              <a:ext cx="278850" cy="703025"/>
            </a:xfrm>
            <a:custGeom>
              <a:rect b="b" l="l" r="r" t="t"/>
              <a:pathLst>
                <a:path extrusionOk="0" h="28121" w="11154">
                  <a:moveTo>
                    <a:pt x="10502" y="0"/>
                  </a:moveTo>
                  <a:cubicBezTo>
                    <a:pt x="10502" y="0"/>
                    <a:pt x="9750" y="1128"/>
                    <a:pt x="8196" y="2005"/>
                  </a:cubicBezTo>
                  <a:cubicBezTo>
                    <a:pt x="8196" y="2005"/>
                    <a:pt x="7745" y="577"/>
                    <a:pt x="7419" y="201"/>
                  </a:cubicBezTo>
                  <a:lnTo>
                    <a:pt x="7394" y="852"/>
                  </a:lnTo>
                  <a:lnTo>
                    <a:pt x="7369" y="2331"/>
                  </a:lnTo>
                  <a:cubicBezTo>
                    <a:pt x="7369" y="2331"/>
                    <a:pt x="6918" y="2657"/>
                    <a:pt x="5214" y="2757"/>
                  </a:cubicBezTo>
                  <a:cubicBezTo>
                    <a:pt x="4286" y="2807"/>
                    <a:pt x="3635" y="2807"/>
                    <a:pt x="3259" y="2807"/>
                  </a:cubicBezTo>
                  <a:cubicBezTo>
                    <a:pt x="2958" y="2782"/>
                    <a:pt x="2808" y="2757"/>
                    <a:pt x="2808" y="2757"/>
                  </a:cubicBezTo>
                  <a:cubicBezTo>
                    <a:pt x="2808" y="2757"/>
                    <a:pt x="2808" y="2732"/>
                    <a:pt x="2808" y="2682"/>
                  </a:cubicBezTo>
                  <a:cubicBezTo>
                    <a:pt x="2808" y="2757"/>
                    <a:pt x="2407" y="4938"/>
                    <a:pt x="2131" y="7569"/>
                  </a:cubicBezTo>
                  <a:cubicBezTo>
                    <a:pt x="2106" y="7745"/>
                    <a:pt x="2081" y="7945"/>
                    <a:pt x="2081" y="8121"/>
                  </a:cubicBezTo>
                  <a:cubicBezTo>
                    <a:pt x="2081" y="8121"/>
                    <a:pt x="352" y="12833"/>
                    <a:pt x="1" y="15514"/>
                  </a:cubicBezTo>
                  <a:lnTo>
                    <a:pt x="1605" y="18121"/>
                  </a:lnTo>
                  <a:cubicBezTo>
                    <a:pt x="1605" y="18121"/>
                    <a:pt x="3008" y="27018"/>
                    <a:pt x="3259" y="28121"/>
                  </a:cubicBezTo>
                  <a:cubicBezTo>
                    <a:pt x="3259" y="28121"/>
                    <a:pt x="3459" y="28096"/>
                    <a:pt x="3735" y="28021"/>
                  </a:cubicBezTo>
                  <a:cubicBezTo>
                    <a:pt x="3860" y="27995"/>
                    <a:pt x="4061" y="28021"/>
                    <a:pt x="4136" y="27970"/>
                  </a:cubicBezTo>
                  <a:cubicBezTo>
                    <a:pt x="4136" y="27970"/>
                    <a:pt x="5189" y="24211"/>
                    <a:pt x="5214" y="23660"/>
                  </a:cubicBezTo>
                  <a:lnTo>
                    <a:pt x="5690" y="24311"/>
                  </a:lnTo>
                  <a:lnTo>
                    <a:pt x="5715" y="24311"/>
                  </a:lnTo>
                  <a:lnTo>
                    <a:pt x="7294" y="26391"/>
                  </a:lnTo>
                  <a:cubicBezTo>
                    <a:pt x="7294" y="26391"/>
                    <a:pt x="7394" y="26116"/>
                    <a:pt x="7469" y="25715"/>
                  </a:cubicBezTo>
                  <a:cubicBezTo>
                    <a:pt x="7520" y="25414"/>
                    <a:pt x="7570" y="25038"/>
                    <a:pt x="7570" y="24662"/>
                  </a:cubicBezTo>
                  <a:cubicBezTo>
                    <a:pt x="7570" y="23735"/>
                    <a:pt x="7093" y="19324"/>
                    <a:pt x="5966" y="17369"/>
                  </a:cubicBezTo>
                  <a:cubicBezTo>
                    <a:pt x="5063" y="15790"/>
                    <a:pt x="4111" y="15138"/>
                    <a:pt x="4111" y="15138"/>
                  </a:cubicBezTo>
                  <a:lnTo>
                    <a:pt x="5314" y="11529"/>
                  </a:lnTo>
                  <a:cubicBezTo>
                    <a:pt x="5314" y="11529"/>
                    <a:pt x="9775" y="6767"/>
                    <a:pt x="10577" y="4587"/>
                  </a:cubicBezTo>
                  <a:cubicBezTo>
                    <a:pt x="10702" y="4236"/>
                    <a:pt x="10803" y="3910"/>
                    <a:pt x="10853" y="3584"/>
                  </a:cubicBezTo>
                  <a:cubicBezTo>
                    <a:pt x="11154" y="2131"/>
                    <a:pt x="10903" y="928"/>
                    <a:pt x="10627" y="226"/>
                  </a:cubicBezTo>
                  <a:cubicBezTo>
                    <a:pt x="10577" y="151"/>
                    <a:pt x="10552" y="76"/>
                    <a:pt x="10502" y="0"/>
                  </a:cubicBezTo>
                  <a:close/>
                </a:path>
              </a:pathLst>
            </a:custGeom>
            <a:solidFill>
              <a:srgbClr val="D9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g213a80372ee_0_51"/>
            <p:cNvSpPr/>
            <p:nvPr/>
          </p:nvSpPr>
          <p:spPr>
            <a:xfrm>
              <a:off x="3757050" y="1139750"/>
              <a:ext cx="80850" cy="67075"/>
            </a:xfrm>
            <a:custGeom>
              <a:rect b="b" l="l" r="r" t="t"/>
              <a:pathLst>
                <a:path extrusionOk="0" h="2683" w="3234">
                  <a:moveTo>
                    <a:pt x="3108" y="0"/>
                  </a:moveTo>
                  <a:cubicBezTo>
                    <a:pt x="3108" y="0"/>
                    <a:pt x="2356" y="1203"/>
                    <a:pt x="802" y="2131"/>
                  </a:cubicBezTo>
                  <a:cubicBezTo>
                    <a:pt x="802" y="2131"/>
                    <a:pt x="351" y="602"/>
                    <a:pt x="25" y="201"/>
                  </a:cubicBezTo>
                  <a:lnTo>
                    <a:pt x="0" y="903"/>
                  </a:lnTo>
                  <a:lnTo>
                    <a:pt x="75" y="978"/>
                  </a:lnTo>
                  <a:lnTo>
                    <a:pt x="827" y="2682"/>
                  </a:lnTo>
                  <a:cubicBezTo>
                    <a:pt x="827" y="2682"/>
                    <a:pt x="2532" y="1529"/>
                    <a:pt x="3233" y="251"/>
                  </a:cubicBezTo>
                  <a:cubicBezTo>
                    <a:pt x="3183" y="151"/>
                    <a:pt x="3158" y="76"/>
                    <a:pt x="3108" y="0"/>
                  </a:cubicBezTo>
                  <a:close/>
                </a:path>
              </a:pathLst>
            </a:custGeom>
            <a:solidFill>
              <a:srgbClr val="D8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g213a80372ee_0_51"/>
            <p:cNvSpPr/>
            <p:nvPr/>
          </p:nvSpPr>
          <p:spPr>
            <a:xfrm>
              <a:off x="3622950" y="1353400"/>
              <a:ext cx="25" cy="650"/>
            </a:xfrm>
            <a:custGeom>
              <a:rect b="b" l="l" r="r" t="t"/>
              <a:pathLst>
                <a:path extrusionOk="0" h="26" w="1">
                  <a:moveTo>
                    <a:pt x="1" y="1"/>
                  </a:moveTo>
                  <a:lnTo>
                    <a:pt x="1" y="26"/>
                  </a:lnTo>
                  <a:lnTo>
                    <a:pt x="1" y="1"/>
                  </a:lnTo>
                  <a:close/>
                </a:path>
              </a:pathLst>
            </a:custGeom>
            <a:solidFill>
              <a:srgbClr val="386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g213a80372ee_0_51"/>
            <p:cNvSpPr/>
            <p:nvPr/>
          </p:nvSpPr>
          <p:spPr>
            <a:xfrm>
              <a:off x="3625475" y="1211175"/>
              <a:ext cx="28200" cy="129100"/>
            </a:xfrm>
            <a:custGeom>
              <a:rect b="b" l="l" r="r" t="t"/>
              <a:pathLst>
                <a:path extrusionOk="0" h="5164" w="1128">
                  <a:moveTo>
                    <a:pt x="677" y="1"/>
                  </a:moveTo>
                  <a:cubicBezTo>
                    <a:pt x="677" y="76"/>
                    <a:pt x="276" y="2381"/>
                    <a:pt x="0" y="5163"/>
                  </a:cubicBezTo>
                  <a:cubicBezTo>
                    <a:pt x="251" y="3986"/>
                    <a:pt x="852" y="1279"/>
                    <a:pt x="1128" y="101"/>
                  </a:cubicBezTo>
                  <a:cubicBezTo>
                    <a:pt x="827" y="101"/>
                    <a:pt x="677" y="76"/>
                    <a:pt x="677" y="76"/>
                  </a:cubicBezTo>
                  <a:cubicBezTo>
                    <a:pt x="677" y="76"/>
                    <a:pt x="677" y="51"/>
                    <a:pt x="677" y="1"/>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g213a80372ee_0_51"/>
            <p:cNvSpPr/>
            <p:nvPr/>
          </p:nvSpPr>
          <p:spPr>
            <a:xfrm>
              <a:off x="3612300" y="1229350"/>
              <a:ext cx="231225" cy="553275"/>
            </a:xfrm>
            <a:custGeom>
              <a:rect b="b" l="l" r="r" t="t"/>
              <a:pathLst>
                <a:path extrusionOk="0" h="22131" w="9249">
                  <a:moveTo>
                    <a:pt x="9249" y="0"/>
                  </a:moveTo>
                  <a:cubicBezTo>
                    <a:pt x="8347" y="1554"/>
                    <a:pt x="6617" y="3634"/>
                    <a:pt x="5139" y="5038"/>
                  </a:cubicBezTo>
                  <a:cubicBezTo>
                    <a:pt x="3585" y="6492"/>
                    <a:pt x="1" y="10401"/>
                    <a:pt x="1" y="10401"/>
                  </a:cubicBezTo>
                  <a:cubicBezTo>
                    <a:pt x="1" y="10401"/>
                    <a:pt x="2031" y="11930"/>
                    <a:pt x="3083" y="13860"/>
                  </a:cubicBezTo>
                  <a:cubicBezTo>
                    <a:pt x="4161" y="15790"/>
                    <a:pt x="5615" y="20401"/>
                    <a:pt x="5865" y="22131"/>
                  </a:cubicBezTo>
                  <a:cubicBezTo>
                    <a:pt x="5916" y="21830"/>
                    <a:pt x="5966" y="21454"/>
                    <a:pt x="5966" y="21078"/>
                  </a:cubicBezTo>
                  <a:cubicBezTo>
                    <a:pt x="5966" y="20151"/>
                    <a:pt x="5489" y="15740"/>
                    <a:pt x="4362" y="13785"/>
                  </a:cubicBezTo>
                  <a:cubicBezTo>
                    <a:pt x="3459" y="12206"/>
                    <a:pt x="2507" y="11554"/>
                    <a:pt x="2507" y="11554"/>
                  </a:cubicBezTo>
                  <a:lnTo>
                    <a:pt x="3710" y="7945"/>
                  </a:lnTo>
                  <a:cubicBezTo>
                    <a:pt x="3710" y="7945"/>
                    <a:pt x="8171" y="3183"/>
                    <a:pt x="8973" y="1003"/>
                  </a:cubicBezTo>
                  <a:cubicBezTo>
                    <a:pt x="9098" y="652"/>
                    <a:pt x="9199" y="326"/>
                    <a:pt x="9249" y="0"/>
                  </a:cubicBez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g213a80372ee_0_51"/>
            <p:cNvSpPr/>
            <p:nvPr/>
          </p:nvSpPr>
          <p:spPr>
            <a:xfrm>
              <a:off x="3665575" y="1671075"/>
              <a:ext cx="48875" cy="168575"/>
            </a:xfrm>
            <a:custGeom>
              <a:rect b="b" l="l" r="r" t="t"/>
              <a:pathLst>
                <a:path extrusionOk="0" h="6743" w="1955">
                  <a:moveTo>
                    <a:pt x="0" y="1"/>
                  </a:moveTo>
                  <a:cubicBezTo>
                    <a:pt x="0" y="1"/>
                    <a:pt x="326" y="1605"/>
                    <a:pt x="351" y="3259"/>
                  </a:cubicBezTo>
                  <a:cubicBezTo>
                    <a:pt x="376" y="4387"/>
                    <a:pt x="276" y="6091"/>
                    <a:pt x="150" y="6742"/>
                  </a:cubicBezTo>
                  <a:cubicBezTo>
                    <a:pt x="179" y="6737"/>
                    <a:pt x="203" y="6735"/>
                    <a:pt x="225" y="6735"/>
                  </a:cubicBezTo>
                  <a:cubicBezTo>
                    <a:pt x="264" y="6735"/>
                    <a:pt x="294" y="6741"/>
                    <a:pt x="323" y="6741"/>
                  </a:cubicBezTo>
                  <a:cubicBezTo>
                    <a:pt x="349" y="6741"/>
                    <a:pt x="373" y="6736"/>
                    <a:pt x="401" y="6717"/>
                  </a:cubicBezTo>
                  <a:cubicBezTo>
                    <a:pt x="401" y="6717"/>
                    <a:pt x="1454" y="2958"/>
                    <a:pt x="1479" y="2407"/>
                  </a:cubicBezTo>
                  <a:lnTo>
                    <a:pt x="1955" y="3058"/>
                  </a:lnTo>
                  <a:lnTo>
                    <a:pt x="0" y="1"/>
                  </a:lnTo>
                  <a:close/>
                </a:path>
              </a:pathLst>
            </a:custGeom>
            <a:solidFill>
              <a:srgbClr val="C1DB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g213a80372ee_0_51"/>
            <p:cNvSpPr/>
            <p:nvPr/>
          </p:nvSpPr>
          <p:spPr>
            <a:xfrm>
              <a:off x="3422450" y="816050"/>
              <a:ext cx="412300" cy="398075"/>
            </a:xfrm>
            <a:custGeom>
              <a:rect b="b" l="l" r="r" t="t"/>
              <a:pathLst>
                <a:path extrusionOk="0" h="15923" w="16492">
                  <a:moveTo>
                    <a:pt x="4735" y="0"/>
                  </a:moveTo>
                  <a:cubicBezTo>
                    <a:pt x="3094" y="0"/>
                    <a:pt x="1868" y="717"/>
                    <a:pt x="1304" y="1470"/>
                  </a:cubicBezTo>
                  <a:cubicBezTo>
                    <a:pt x="1053" y="1795"/>
                    <a:pt x="853" y="2121"/>
                    <a:pt x="677" y="2497"/>
                  </a:cubicBezTo>
                  <a:cubicBezTo>
                    <a:pt x="402" y="3174"/>
                    <a:pt x="251" y="4051"/>
                    <a:pt x="151" y="5555"/>
                  </a:cubicBezTo>
                  <a:cubicBezTo>
                    <a:pt x="1" y="7886"/>
                    <a:pt x="301" y="9790"/>
                    <a:pt x="301" y="9790"/>
                  </a:cubicBezTo>
                  <a:cubicBezTo>
                    <a:pt x="301" y="9790"/>
                    <a:pt x="627" y="9740"/>
                    <a:pt x="1204" y="9740"/>
                  </a:cubicBezTo>
                  <a:lnTo>
                    <a:pt x="1655" y="9740"/>
                  </a:lnTo>
                  <a:cubicBezTo>
                    <a:pt x="1830" y="9765"/>
                    <a:pt x="2006" y="9765"/>
                    <a:pt x="2181" y="9765"/>
                  </a:cubicBezTo>
                  <a:cubicBezTo>
                    <a:pt x="2783" y="9765"/>
                    <a:pt x="3284" y="9715"/>
                    <a:pt x="3284" y="9715"/>
                  </a:cubicBezTo>
                  <a:lnTo>
                    <a:pt x="3284" y="8161"/>
                  </a:lnTo>
                  <a:cubicBezTo>
                    <a:pt x="3925" y="8526"/>
                    <a:pt x="4448" y="8602"/>
                    <a:pt x="4773" y="8602"/>
                  </a:cubicBezTo>
                  <a:cubicBezTo>
                    <a:pt x="5007" y="8602"/>
                    <a:pt x="5139" y="8562"/>
                    <a:pt x="5139" y="8562"/>
                  </a:cubicBezTo>
                  <a:lnTo>
                    <a:pt x="7369" y="11520"/>
                  </a:lnTo>
                  <a:cubicBezTo>
                    <a:pt x="7670" y="12046"/>
                    <a:pt x="8597" y="13049"/>
                    <a:pt x="8672" y="13274"/>
                  </a:cubicBezTo>
                  <a:cubicBezTo>
                    <a:pt x="8748" y="13500"/>
                    <a:pt x="8798" y="15379"/>
                    <a:pt x="8798" y="15806"/>
                  </a:cubicBezTo>
                  <a:cubicBezTo>
                    <a:pt x="8798" y="15856"/>
                    <a:pt x="8798" y="15881"/>
                    <a:pt x="8798" y="15881"/>
                  </a:cubicBezTo>
                  <a:cubicBezTo>
                    <a:pt x="8798" y="15881"/>
                    <a:pt x="8948" y="15906"/>
                    <a:pt x="9224" y="15906"/>
                  </a:cubicBezTo>
                  <a:cubicBezTo>
                    <a:pt x="9379" y="15916"/>
                    <a:pt x="9583" y="15922"/>
                    <a:pt x="9835" y="15922"/>
                  </a:cubicBezTo>
                  <a:cubicBezTo>
                    <a:pt x="10191" y="15922"/>
                    <a:pt x="10646" y="15910"/>
                    <a:pt x="11204" y="15881"/>
                  </a:cubicBezTo>
                  <a:cubicBezTo>
                    <a:pt x="12908" y="15780"/>
                    <a:pt x="13359" y="15405"/>
                    <a:pt x="13359" y="15405"/>
                  </a:cubicBezTo>
                  <a:lnTo>
                    <a:pt x="13409" y="13425"/>
                  </a:lnTo>
                  <a:lnTo>
                    <a:pt x="13409" y="13174"/>
                  </a:lnTo>
                  <a:lnTo>
                    <a:pt x="13409" y="13149"/>
                  </a:lnTo>
                  <a:cubicBezTo>
                    <a:pt x="13735" y="13550"/>
                    <a:pt x="14186" y="15079"/>
                    <a:pt x="14186" y="15079"/>
                  </a:cubicBezTo>
                  <a:cubicBezTo>
                    <a:pt x="15740" y="14151"/>
                    <a:pt x="16492" y="12948"/>
                    <a:pt x="16492" y="12948"/>
                  </a:cubicBezTo>
                  <a:cubicBezTo>
                    <a:pt x="15590" y="9891"/>
                    <a:pt x="12883" y="5555"/>
                    <a:pt x="11630" y="4277"/>
                  </a:cubicBezTo>
                  <a:cubicBezTo>
                    <a:pt x="10502" y="3124"/>
                    <a:pt x="8347" y="893"/>
                    <a:pt x="6342" y="216"/>
                  </a:cubicBezTo>
                  <a:cubicBezTo>
                    <a:pt x="6141" y="166"/>
                    <a:pt x="5966" y="116"/>
                    <a:pt x="5765" y="91"/>
                  </a:cubicBezTo>
                  <a:cubicBezTo>
                    <a:pt x="5407" y="29"/>
                    <a:pt x="5063" y="0"/>
                    <a:pt x="4735" y="0"/>
                  </a:cubicBezTo>
                  <a:close/>
                </a:path>
              </a:pathLst>
            </a:custGeom>
            <a:solidFill>
              <a:srgbClr val="67C1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g213a80372ee_0_51"/>
            <p:cNvSpPr/>
            <p:nvPr/>
          </p:nvSpPr>
          <p:spPr>
            <a:xfrm>
              <a:off x="3599150" y="847775"/>
              <a:ext cx="33225" cy="100900"/>
            </a:xfrm>
            <a:custGeom>
              <a:rect b="b" l="l" r="r" t="t"/>
              <a:pathLst>
                <a:path extrusionOk="0" h="4036" w="1329">
                  <a:moveTo>
                    <a:pt x="0" y="0"/>
                  </a:moveTo>
                  <a:lnTo>
                    <a:pt x="0" y="0"/>
                  </a:lnTo>
                  <a:cubicBezTo>
                    <a:pt x="602" y="1253"/>
                    <a:pt x="376" y="4035"/>
                    <a:pt x="376" y="4035"/>
                  </a:cubicBezTo>
                  <a:lnTo>
                    <a:pt x="1329" y="3885"/>
                  </a:lnTo>
                  <a:cubicBezTo>
                    <a:pt x="1329" y="3885"/>
                    <a:pt x="1203" y="1654"/>
                    <a:pt x="1053" y="978"/>
                  </a:cubicBezTo>
                  <a:cubicBezTo>
                    <a:pt x="903" y="276"/>
                    <a:pt x="1" y="0"/>
                    <a:pt x="0"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g213a80372ee_0_51"/>
            <p:cNvSpPr/>
            <p:nvPr/>
          </p:nvSpPr>
          <p:spPr>
            <a:xfrm>
              <a:off x="3439375" y="816050"/>
              <a:ext cx="141625" cy="65350"/>
            </a:xfrm>
            <a:custGeom>
              <a:rect b="b" l="l" r="r" t="t"/>
              <a:pathLst>
                <a:path extrusionOk="0" h="2614" w="5665">
                  <a:moveTo>
                    <a:pt x="4058" y="0"/>
                  </a:moveTo>
                  <a:cubicBezTo>
                    <a:pt x="2417" y="0"/>
                    <a:pt x="1191" y="717"/>
                    <a:pt x="627" y="1470"/>
                  </a:cubicBezTo>
                  <a:cubicBezTo>
                    <a:pt x="376" y="1795"/>
                    <a:pt x="176" y="2121"/>
                    <a:pt x="0" y="2497"/>
                  </a:cubicBezTo>
                  <a:cubicBezTo>
                    <a:pt x="253" y="2555"/>
                    <a:pt x="520" y="2614"/>
                    <a:pt x="768" y="2614"/>
                  </a:cubicBezTo>
                  <a:cubicBezTo>
                    <a:pt x="840" y="2614"/>
                    <a:pt x="910" y="2609"/>
                    <a:pt x="978" y="2597"/>
                  </a:cubicBezTo>
                  <a:cubicBezTo>
                    <a:pt x="1680" y="2497"/>
                    <a:pt x="1629" y="2121"/>
                    <a:pt x="3233" y="1795"/>
                  </a:cubicBezTo>
                  <a:cubicBezTo>
                    <a:pt x="4637" y="1520"/>
                    <a:pt x="5264" y="768"/>
                    <a:pt x="5665" y="216"/>
                  </a:cubicBezTo>
                  <a:cubicBezTo>
                    <a:pt x="5464" y="166"/>
                    <a:pt x="5289" y="116"/>
                    <a:pt x="5088" y="91"/>
                  </a:cubicBezTo>
                  <a:cubicBezTo>
                    <a:pt x="4730" y="29"/>
                    <a:pt x="4386" y="0"/>
                    <a:pt x="4058"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g213a80372ee_0_51"/>
            <p:cNvSpPr/>
            <p:nvPr/>
          </p:nvSpPr>
          <p:spPr>
            <a:xfrm>
              <a:off x="3476975" y="988750"/>
              <a:ext cx="189875" cy="224950"/>
            </a:xfrm>
            <a:custGeom>
              <a:rect b="b" l="l" r="r" t="t"/>
              <a:pathLst>
                <a:path extrusionOk="0" h="8998" w="7595">
                  <a:moveTo>
                    <a:pt x="75" y="0"/>
                  </a:moveTo>
                  <a:cubicBezTo>
                    <a:pt x="351" y="902"/>
                    <a:pt x="50" y="2607"/>
                    <a:pt x="0" y="2857"/>
                  </a:cubicBezTo>
                  <a:cubicBezTo>
                    <a:pt x="602" y="2857"/>
                    <a:pt x="1103" y="2807"/>
                    <a:pt x="1103" y="2807"/>
                  </a:cubicBezTo>
                  <a:lnTo>
                    <a:pt x="1103" y="1253"/>
                  </a:lnTo>
                  <a:cubicBezTo>
                    <a:pt x="1744" y="1618"/>
                    <a:pt x="2267" y="1694"/>
                    <a:pt x="2592" y="1694"/>
                  </a:cubicBezTo>
                  <a:cubicBezTo>
                    <a:pt x="2826" y="1694"/>
                    <a:pt x="2958" y="1654"/>
                    <a:pt x="2958" y="1654"/>
                  </a:cubicBezTo>
                  <a:lnTo>
                    <a:pt x="5188" y="4612"/>
                  </a:lnTo>
                  <a:cubicBezTo>
                    <a:pt x="5489" y="5138"/>
                    <a:pt x="6416" y="6141"/>
                    <a:pt x="6491" y="6366"/>
                  </a:cubicBezTo>
                  <a:cubicBezTo>
                    <a:pt x="6567" y="6592"/>
                    <a:pt x="6617" y="8471"/>
                    <a:pt x="6617" y="8898"/>
                  </a:cubicBezTo>
                  <a:cubicBezTo>
                    <a:pt x="6617" y="8948"/>
                    <a:pt x="6617" y="8973"/>
                    <a:pt x="6617" y="8973"/>
                  </a:cubicBezTo>
                  <a:cubicBezTo>
                    <a:pt x="6617" y="8973"/>
                    <a:pt x="6767" y="8998"/>
                    <a:pt x="7043" y="8998"/>
                  </a:cubicBezTo>
                  <a:cubicBezTo>
                    <a:pt x="7268" y="7945"/>
                    <a:pt x="7594" y="6366"/>
                    <a:pt x="7544" y="5915"/>
                  </a:cubicBezTo>
                  <a:cubicBezTo>
                    <a:pt x="7469" y="5213"/>
                    <a:pt x="6216" y="2607"/>
                    <a:pt x="5965" y="1880"/>
                  </a:cubicBezTo>
                  <a:cubicBezTo>
                    <a:pt x="5714" y="1153"/>
                    <a:pt x="2757" y="451"/>
                    <a:pt x="2757" y="451"/>
                  </a:cubicBezTo>
                  <a:cubicBezTo>
                    <a:pt x="2757" y="451"/>
                    <a:pt x="2523" y="778"/>
                    <a:pt x="1718" y="778"/>
                  </a:cubicBezTo>
                  <a:cubicBezTo>
                    <a:pt x="1689" y="778"/>
                    <a:pt x="1659" y="778"/>
                    <a:pt x="1629" y="777"/>
                  </a:cubicBezTo>
                  <a:cubicBezTo>
                    <a:pt x="777" y="727"/>
                    <a:pt x="75" y="0"/>
                    <a:pt x="75"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g213a80372ee_0_51"/>
            <p:cNvSpPr/>
            <p:nvPr/>
          </p:nvSpPr>
          <p:spPr>
            <a:xfrm>
              <a:off x="2733850" y="1336500"/>
              <a:ext cx="619075" cy="507600"/>
            </a:xfrm>
            <a:custGeom>
              <a:rect b="b" l="l" r="r" t="t"/>
              <a:pathLst>
                <a:path extrusionOk="0" h="20304" w="24763">
                  <a:moveTo>
                    <a:pt x="16993" y="0"/>
                  </a:moveTo>
                  <a:cubicBezTo>
                    <a:pt x="16993" y="0"/>
                    <a:pt x="14788" y="978"/>
                    <a:pt x="11931" y="1028"/>
                  </a:cubicBezTo>
                  <a:cubicBezTo>
                    <a:pt x="11881" y="1028"/>
                    <a:pt x="11832" y="1028"/>
                    <a:pt x="11783" y="1028"/>
                  </a:cubicBezTo>
                  <a:cubicBezTo>
                    <a:pt x="9040" y="1028"/>
                    <a:pt x="7419" y="351"/>
                    <a:pt x="7419" y="351"/>
                  </a:cubicBezTo>
                  <a:lnTo>
                    <a:pt x="7419" y="150"/>
                  </a:lnTo>
                  <a:cubicBezTo>
                    <a:pt x="7094" y="517"/>
                    <a:pt x="6673" y="670"/>
                    <a:pt x="6244" y="670"/>
                  </a:cubicBezTo>
                  <a:cubicBezTo>
                    <a:pt x="5880" y="670"/>
                    <a:pt x="5511" y="560"/>
                    <a:pt x="5189" y="376"/>
                  </a:cubicBezTo>
                  <a:cubicBezTo>
                    <a:pt x="5139" y="351"/>
                    <a:pt x="5088" y="326"/>
                    <a:pt x="5063" y="301"/>
                  </a:cubicBezTo>
                  <a:cubicBezTo>
                    <a:pt x="3810" y="927"/>
                    <a:pt x="1529" y="2356"/>
                    <a:pt x="903" y="2932"/>
                  </a:cubicBezTo>
                  <a:cubicBezTo>
                    <a:pt x="226" y="3584"/>
                    <a:pt x="1" y="4612"/>
                    <a:pt x="627" y="6291"/>
                  </a:cubicBezTo>
                  <a:cubicBezTo>
                    <a:pt x="1279" y="7995"/>
                    <a:pt x="5063" y="18020"/>
                    <a:pt x="5865" y="19775"/>
                  </a:cubicBezTo>
                  <a:cubicBezTo>
                    <a:pt x="5865" y="19775"/>
                    <a:pt x="6248" y="19572"/>
                    <a:pt x="6736" y="19572"/>
                  </a:cubicBezTo>
                  <a:cubicBezTo>
                    <a:pt x="6763" y="19572"/>
                    <a:pt x="6790" y="19573"/>
                    <a:pt x="6818" y="19574"/>
                  </a:cubicBezTo>
                  <a:cubicBezTo>
                    <a:pt x="6943" y="19574"/>
                    <a:pt x="7169" y="19649"/>
                    <a:pt x="7269" y="19699"/>
                  </a:cubicBezTo>
                  <a:cubicBezTo>
                    <a:pt x="7269" y="19699"/>
                    <a:pt x="7519" y="14161"/>
                    <a:pt x="7269" y="12005"/>
                  </a:cubicBezTo>
                  <a:cubicBezTo>
                    <a:pt x="7018" y="9850"/>
                    <a:pt x="6492" y="7068"/>
                    <a:pt x="5164" y="6140"/>
                  </a:cubicBezTo>
                  <a:cubicBezTo>
                    <a:pt x="5164" y="6140"/>
                    <a:pt x="8572" y="4787"/>
                    <a:pt x="11755" y="4712"/>
                  </a:cubicBezTo>
                  <a:cubicBezTo>
                    <a:pt x="11815" y="4710"/>
                    <a:pt x="11875" y="4710"/>
                    <a:pt x="11937" y="4710"/>
                  </a:cubicBezTo>
                  <a:cubicBezTo>
                    <a:pt x="15170" y="4710"/>
                    <a:pt x="20577" y="6617"/>
                    <a:pt x="20577" y="6617"/>
                  </a:cubicBezTo>
                  <a:cubicBezTo>
                    <a:pt x="20577" y="6617"/>
                    <a:pt x="18798" y="7970"/>
                    <a:pt x="17996" y="10100"/>
                  </a:cubicBezTo>
                  <a:cubicBezTo>
                    <a:pt x="17219" y="12231"/>
                    <a:pt x="17545" y="20125"/>
                    <a:pt x="17545" y="20125"/>
                  </a:cubicBezTo>
                  <a:cubicBezTo>
                    <a:pt x="17545" y="20125"/>
                    <a:pt x="17900" y="20303"/>
                    <a:pt x="18234" y="20303"/>
                  </a:cubicBezTo>
                  <a:cubicBezTo>
                    <a:pt x="18255" y="20303"/>
                    <a:pt x="18276" y="20302"/>
                    <a:pt x="18296" y="20301"/>
                  </a:cubicBezTo>
                  <a:cubicBezTo>
                    <a:pt x="18672" y="20301"/>
                    <a:pt x="18973" y="20201"/>
                    <a:pt x="19174" y="20151"/>
                  </a:cubicBezTo>
                  <a:cubicBezTo>
                    <a:pt x="19174" y="20151"/>
                    <a:pt x="21229" y="13659"/>
                    <a:pt x="22357" y="11203"/>
                  </a:cubicBezTo>
                  <a:cubicBezTo>
                    <a:pt x="23484" y="8722"/>
                    <a:pt x="24763" y="6366"/>
                    <a:pt x="24612" y="5664"/>
                  </a:cubicBezTo>
                  <a:cubicBezTo>
                    <a:pt x="24462" y="4963"/>
                    <a:pt x="22281" y="2682"/>
                    <a:pt x="20552" y="1629"/>
                  </a:cubicBezTo>
                  <a:cubicBezTo>
                    <a:pt x="18823" y="551"/>
                    <a:pt x="16993" y="0"/>
                    <a:pt x="169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g213a80372ee_0_51"/>
            <p:cNvSpPr/>
            <p:nvPr/>
          </p:nvSpPr>
          <p:spPr>
            <a:xfrm>
              <a:off x="2824700" y="1433825"/>
              <a:ext cx="461175" cy="407800"/>
            </a:xfrm>
            <a:custGeom>
              <a:rect b="b" l="l" r="r" t="t"/>
              <a:pathLst>
                <a:path extrusionOk="0" h="16312" w="18447">
                  <a:moveTo>
                    <a:pt x="8279" y="1"/>
                  </a:moveTo>
                  <a:cubicBezTo>
                    <a:pt x="8069" y="1"/>
                    <a:pt x="7866" y="6"/>
                    <a:pt x="7670" y="17"/>
                  </a:cubicBezTo>
                  <a:cubicBezTo>
                    <a:pt x="4938" y="167"/>
                    <a:pt x="1" y="1696"/>
                    <a:pt x="1" y="1696"/>
                  </a:cubicBezTo>
                  <a:cubicBezTo>
                    <a:pt x="1" y="1696"/>
                    <a:pt x="2482" y="6859"/>
                    <a:pt x="2983" y="9190"/>
                  </a:cubicBezTo>
                  <a:cubicBezTo>
                    <a:pt x="3359" y="10994"/>
                    <a:pt x="3234" y="14553"/>
                    <a:pt x="3184" y="15681"/>
                  </a:cubicBezTo>
                  <a:cubicBezTo>
                    <a:pt x="3309" y="15681"/>
                    <a:pt x="3535" y="15756"/>
                    <a:pt x="3635" y="15806"/>
                  </a:cubicBezTo>
                  <a:cubicBezTo>
                    <a:pt x="3635" y="15806"/>
                    <a:pt x="3885" y="10268"/>
                    <a:pt x="3635" y="8112"/>
                  </a:cubicBezTo>
                  <a:cubicBezTo>
                    <a:pt x="3384" y="5957"/>
                    <a:pt x="2858" y="3175"/>
                    <a:pt x="1530" y="2247"/>
                  </a:cubicBezTo>
                  <a:cubicBezTo>
                    <a:pt x="1530" y="2247"/>
                    <a:pt x="4938" y="894"/>
                    <a:pt x="8121" y="819"/>
                  </a:cubicBezTo>
                  <a:cubicBezTo>
                    <a:pt x="8181" y="817"/>
                    <a:pt x="8241" y="817"/>
                    <a:pt x="8303" y="817"/>
                  </a:cubicBezTo>
                  <a:cubicBezTo>
                    <a:pt x="11536" y="817"/>
                    <a:pt x="16943" y="2724"/>
                    <a:pt x="16943" y="2724"/>
                  </a:cubicBezTo>
                  <a:cubicBezTo>
                    <a:pt x="16943" y="2724"/>
                    <a:pt x="15164" y="4077"/>
                    <a:pt x="14362" y="6207"/>
                  </a:cubicBezTo>
                  <a:cubicBezTo>
                    <a:pt x="13585" y="8338"/>
                    <a:pt x="13911" y="16232"/>
                    <a:pt x="13911" y="16232"/>
                  </a:cubicBezTo>
                  <a:cubicBezTo>
                    <a:pt x="13911" y="16232"/>
                    <a:pt x="14188" y="16312"/>
                    <a:pt x="14513" y="16312"/>
                  </a:cubicBezTo>
                  <a:cubicBezTo>
                    <a:pt x="14554" y="16312"/>
                    <a:pt x="14596" y="16310"/>
                    <a:pt x="14637" y="16308"/>
                  </a:cubicBezTo>
                  <a:cubicBezTo>
                    <a:pt x="14562" y="14654"/>
                    <a:pt x="14462" y="9039"/>
                    <a:pt x="15214" y="7060"/>
                  </a:cubicBezTo>
                  <a:cubicBezTo>
                    <a:pt x="16191" y="4603"/>
                    <a:pt x="18447" y="2548"/>
                    <a:pt x="18447" y="2548"/>
                  </a:cubicBezTo>
                  <a:cubicBezTo>
                    <a:pt x="18447" y="2548"/>
                    <a:pt x="17645" y="1972"/>
                    <a:pt x="16141" y="1395"/>
                  </a:cubicBezTo>
                  <a:cubicBezTo>
                    <a:pt x="14745" y="860"/>
                    <a:pt x="10995" y="1"/>
                    <a:pt x="8279" y="1"/>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g213a80372ee_0_51"/>
            <p:cNvSpPr/>
            <p:nvPr/>
          </p:nvSpPr>
          <p:spPr>
            <a:xfrm>
              <a:off x="2814050" y="966175"/>
              <a:ext cx="471825" cy="396050"/>
            </a:xfrm>
            <a:custGeom>
              <a:rect b="b" l="l" r="r" t="t"/>
              <a:pathLst>
                <a:path extrusionOk="0" h="15842" w="18873">
                  <a:moveTo>
                    <a:pt x="7494" y="1"/>
                  </a:moveTo>
                  <a:cubicBezTo>
                    <a:pt x="6868" y="26"/>
                    <a:pt x="6241" y="51"/>
                    <a:pt x="5615" y="126"/>
                  </a:cubicBezTo>
                  <a:cubicBezTo>
                    <a:pt x="5114" y="201"/>
                    <a:pt x="4612" y="277"/>
                    <a:pt x="4136" y="402"/>
                  </a:cubicBezTo>
                  <a:cubicBezTo>
                    <a:pt x="2758" y="753"/>
                    <a:pt x="1053" y="1931"/>
                    <a:pt x="527" y="4387"/>
                  </a:cubicBezTo>
                  <a:cubicBezTo>
                    <a:pt x="1" y="6843"/>
                    <a:pt x="76" y="9650"/>
                    <a:pt x="352" y="11229"/>
                  </a:cubicBezTo>
                  <a:cubicBezTo>
                    <a:pt x="728" y="13259"/>
                    <a:pt x="1003" y="14161"/>
                    <a:pt x="1354" y="14663"/>
                  </a:cubicBezTo>
                  <a:cubicBezTo>
                    <a:pt x="1504" y="14863"/>
                    <a:pt x="1680" y="15014"/>
                    <a:pt x="1855" y="15114"/>
                  </a:cubicBezTo>
                  <a:cubicBezTo>
                    <a:pt x="1880" y="15139"/>
                    <a:pt x="1931" y="15164"/>
                    <a:pt x="1981" y="15189"/>
                  </a:cubicBezTo>
                  <a:cubicBezTo>
                    <a:pt x="2181" y="15314"/>
                    <a:pt x="2432" y="15390"/>
                    <a:pt x="2657" y="15440"/>
                  </a:cubicBezTo>
                  <a:cubicBezTo>
                    <a:pt x="2786" y="15467"/>
                    <a:pt x="2916" y="15481"/>
                    <a:pt x="3046" y="15481"/>
                  </a:cubicBezTo>
                  <a:cubicBezTo>
                    <a:pt x="3397" y="15481"/>
                    <a:pt x="3743" y="15377"/>
                    <a:pt x="4036" y="15139"/>
                  </a:cubicBezTo>
                  <a:cubicBezTo>
                    <a:pt x="4086" y="15089"/>
                    <a:pt x="4161" y="15014"/>
                    <a:pt x="4211" y="14963"/>
                  </a:cubicBezTo>
                  <a:lnTo>
                    <a:pt x="4211" y="15164"/>
                  </a:lnTo>
                  <a:cubicBezTo>
                    <a:pt x="4211" y="15164"/>
                    <a:pt x="5832" y="15841"/>
                    <a:pt x="8575" y="15841"/>
                  </a:cubicBezTo>
                  <a:cubicBezTo>
                    <a:pt x="8624" y="15841"/>
                    <a:pt x="8673" y="15841"/>
                    <a:pt x="8723" y="15841"/>
                  </a:cubicBezTo>
                  <a:cubicBezTo>
                    <a:pt x="9875" y="15816"/>
                    <a:pt x="10928" y="15640"/>
                    <a:pt x="11755" y="15465"/>
                  </a:cubicBezTo>
                  <a:cubicBezTo>
                    <a:pt x="12983" y="15164"/>
                    <a:pt x="13785" y="14813"/>
                    <a:pt x="13785" y="14813"/>
                  </a:cubicBezTo>
                  <a:cubicBezTo>
                    <a:pt x="13785" y="14813"/>
                    <a:pt x="13710" y="11354"/>
                    <a:pt x="13685" y="10126"/>
                  </a:cubicBezTo>
                  <a:cubicBezTo>
                    <a:pt x="13660" y="8941"/>
                    <a:pt x="13611" y="7268"/>
                    <a:pt x="13658" y="7268"/>
                  </a:cubicBezTo>
                  <a:lnTo>
                    <a:pt x="13658" y="7268"/>
                  </a:lnTo>
                  <a:cubicBezTo>
                    <a:pt x="13658" y="7268"/>
                    <a:pt x="13659" y="7268"/>
                    <a:pt x="13660" y="7269"/>
                  </a:cubicBezTo>
                  <a:cubicBezTo>
                    <a:pt x="13735" y="7344"/>
                    <a:pt x="14412" y="8648"/>
                    <a:pt x="15339" y="10252"/>
                  </a:cubicBezTo>
                  <a:cubicBezTo>
                    <a:pt x="16246" y="11803"/>
                    <a:pt x="17153" y="12967"/>
                    <a:pt x="17973" y="12967"/>
                  </a:cubicBezTo>
                  <a:cubicBezTo>
                    <a:pt x="18014" y="12967"/>
                    <a:pt x="18055" y="12964"/>
                    <a:pt x="18096" y="12958"/>
                  </a:cubicBezTo>
                  <a:cubicBezTo>
                    <a:pt x="18096" y="12958"/>
                    <a:pt x="18146" y="12557"/>
                    <a:pt x="18271" y="12031"/>
                  </a:cubicBezTo>
                  <a:cubicBezTo>
                    <a:pt x="18422" y="11455"/>
                    <a:pt x="18622" y="10728"/>
                    <a:pt x="18873" y="10252"/>
                  </a:cubicBezTo>
                  <a:cubicBezTo>
                    <a:pt x="18873" y="10252"/>
                    <a:pt x="18447" y="9450"/>
                    <a:pt x="17845" y="7745"/>
                  </a:cubicBezTo>
                  <a:cubicBezTo>
                    <a:pt x="17219" y="6041"/>
                    <a:pt x="15790" y="3134"/>
                    <a:pt x="14963" y="1981"/>
                  </a:cubicBezTo>
                  <a:cubicBezTo>
                    <a:pt x="14387" y="1204"/>
                    <a:pt x="13610" y="552"/>
                    <a:pt x="11705" y="227"/>
                  </a:cubicBezTo>
                  <a:cubicBezTo>
                    <a:pt x="11479" y="176"/>
                    <a:pt x="11229" y="151"/>
                    <a:pt x="10978" y="126"/>
                  </a:cubicBezTo>
                  <a:cubicBezTo>
                    <a:pt x="10703" y="227"/>
                    <a:pt x="10427" y="302"/>
                    <a:pt x="10101" y="327"/>
                  </a:cubicBezTo>
                  <a:cubicBezTo>
                    <a:pt x="10051" y="527"/>
                    <a:pt x="9976" y="803"/>
                    <a:pt x="9850" y="1054"/>
                  </a:cubicBezTo>
                  <a:cubicBezTo>
                    <a:pt x="9775" y="1279"/>
                    <a:pt x="9675" y="1505"/>
                    <a:pt x="9550" y="1680"/>
                  </a:cubicBezTo>
                  <a:cubicBezTo>
                    <a:pt x="9411" y="1898"/>
                    <a:pt x="9179" y="1987"/>
                    <a:pt x="8930" y="1987"/>
                  </a:cubicBezTo>
                  <a:cubicBezTo>
                    <a:pt x="8548" y="1987"/>
                    <a:pt x="8128" y="1778"/>
                    <a:pt x="7946" y="1505"/>
                  </a:cubicBezTo>
                  <a:cubicBezTo>
                    <a:pt x="7895" y="1430"/>
                    <a:pt x="7845" y="1329"/>
                    <a:pt x="7795" y="1179"/>
                  </a:cubicBezTo>
                  <a:cubicBezTo>
                    <a:pt x="7670" y="853"/>
                    <a:pt x="7570" y="402"/>
                    <a:pt x="749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g213a80372ee_0_51"/>
            <p:cNvSpPr/>
            <p:nvPr/>
          </p:nvSpPr>
          <p:spPr>
            <a:xfrm>
              <a:off x="2954400" y="966175"/>
              <a:ext cx="54550" cy="29475"/>
            </a:xfrm>
            <a:custGeom>
              <a:rect b="b" l="l" r="r" t="t"/>
              <a:pathLst>
                <a:path extrusionOk="0" h="1179" w="2182">
                  <a:moveTo>
                    <a:pt x="1880" y="1"/>
                  </a:moveTo>
                  <a:cubicBezTo>
                    <a:pt x="1254" y="26"/>
                    <a:pt x="627" y="51"/>
                    <a:pt x="1" y="126"/>
                  </a:cubicBezTo>
                  <a:cubicBezTo>
                    <a:pt x="251" y="452"/>
                    <a:pt x="828" y="1054"/>
                    <a:pt x="2181" y="1179"/>
                  </a:cubicBezTo>
                  <a:cubicBezTo>
                    <a:pt x="2056" y="853"/>
                    <a:pt x="1956" y="402"/>
                    <a:pt x="1880" y="1"/>
                  </a:cubicBez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g213a80372ee_0_51"/>
            <p:cNvSpPr/>
            <p:nvPr/>
          </p:nvSpPr>
          <p:spPr>
            <a:xfrm>
              <a:off x="2884225" y="1082725"/>
              <a:ext cx="30725" cy="156050"/>
            </a:xfrm>
            <a:custGeom>
              <a:rect b="b" l="l" r="r" t="t"/>
              <a:pathLst>
                <a:path extrusionOk="0" h="6242" w="1229">
                  <a:moveTo>
                    <a:pt x="101" y="1"/>
                  </a:moveTo>
                  <a:cubicBezTo>
                    <a:pt x="26" y="301"/>
                    <a:pt x="1" y="2106"/>
                    <a:pt x="26" y="3259"/>
                  </a:cubicBezTo>
                  <a:cubicBezTo>
                    <a:pt x="76" y="4412"/>
                    <a:pt x="176" y="6241"/>
                    <a:pt x="176" y="6241"/>
                  </a:cubicBezTo>
                  <a:cubicBezTo>
                    <a:pt x="176" y="6241"/>
                    <a:pt x="753" y="5239"/>
                    <a:pt x="1179" y="4662"/>
                  </a:cubicBezTo>
                  <a:cubicBezTo>
                    <a:pt x="1179" y="4662"/>
                    <a:pt x="1229" y="2031"/>
                    <a:pt x="953" y="1204"/>
                  </a:cubicBezTo>
                  <a:cubicBezTo>
                    <a:pt x="702" y="402"/>
                    <a:pt x="101" y="1"/>
                    <a:pt x="101" y="1"/>
                  </a:cubicBez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g213a80372ee_0_51"/>
            <p:cNvSpPr/>
            <p:nvPr/>
          </p:nvSpPr>
          <p:spPr>
            <a:xfrm>
              <a:off x="3060300" y="969325"/>
              <a:ext cx="46400" cy="23200"/>
            </a:xfrm>
            <a:custGeom>
              <a:rect b="b" l="l" r="r" t="t"/>
              <a:pathLst>
                <a:path extrusionOk="0" h="928" w="1856">
                  <a:moveTo>
                    <a:pt x="1128" y="0"/>
                  </a:moveTo>
                  <a:cubicBezTo>
                    <a:pt x="853" y="101"/>
                    <a:pt x="577" y="176"/>
                    <a:pt x="251" y="201"/>
                  </a:cubicBezTo>
                  <a:cubicBezTo>
                    <a:pt x="201" y="401"/>
                    <a:pt x="126" y="677"/>
                    <a:pt x="0" y="928"/>
                  </a:cubicBezTo>
                  <a:cubicBezTo>
                    <a:pt x="1103" y="727"/>
                    <a:pt x="1604" y="326"/>
                    <a:pt x="1855" y="101"/>
                  </a:cubicBezTo>
                  <a:cubicBezTo>
                    <a:pt x="1629" y="50"/>
                    <a:pt x="1379" y="25"/>
                    <a:pt x="1128" y="0"/>
                  </a:cubicBez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g213a80372ee_0_51"/>
            <p:cNvSpPr/>
            <p:nvPr/>
          </p:nvSpPr>
          <p:spPr>
            <a:xfrm>
              <a:off x="2847900" y="1129725"/>
              <a:ext cx="167925" cy="222450"/>
            </a:xfrm>
            <a:custGeom>
              <a:rect b="b" l="l" r="r" t="t"/>
              <a:pathLst>
                <a:path extrusionOk="0" h="8898" w="6717">
                  <a:moveTo>
                    <a:pt x="6065" y="0"/>
                  </a:moveTo>
                  <a:cubicBezTo>
                    <a:pt x="6090" y="50"/>
                    <a:pt x="6416" y="752"/>
                    <a:pt x="5940" y="1905"/>
                  </a:cubicBezTo>
                  <a:cubicBezTo>
                    <a:pt x="5439" y="3108"/>
                    <a:pt x="3158" y="6742"/>
                    <a:pt x="1930" y="7670"/>
                  </a:cubicBezTo>
                  <a:cubicBezTo>
                    <a:pt x="1388" y="8080"/>
                    <a:pt x="953" y="8243"/>
                    <a:pt x="570" y="8243"/>
                  </a:cubicBezTo>
                  <a:cubicBezTo>
                    <a:pt x="369" y="8243"/>
                    <a:pt x="181" y="8198"/>
                    <a:pt x="0" y="8121"/>
                  </a:cubicBezTo>
                  <a:lnTo>
                    <a:pt x="0" y="8121"/>
                  </a:lnTo>
                  <a:cubicBezTo>
                    <a:pt x="150" y="8321"/>
                    <a:pt x="326" y="8472"/>
                    <a:pt x="501" y="8572"/>
                  </a:cubicBezTo>
                  <a:cubicBezTo>
                    <a:pt x="526" y="8597"/>
                    <a:pt x="577" y="8622"/>
                    <a:pt x="627" y="8647"/>
                  </a:cubicBezTo>
                  <a:cubicBezTo>
                    <a:pt x="827" y="8772"/>
                    <a:pt x="1078" y="8848"/>
                    <a:pt x="1303" y="8898"/>
                  </a:cubicBezTo>
                  <a:cubicBezTo>
                    <a:pt x="1629" y="8873"/>
                    <a:pt x="1930" y="8848"/>
                    <a:pt x="2155" y="8797"/>
                  </a:cubicBezTo>
                  <a:cubicBezTo>
                    <a:pt x="2331" y="8772"/>
                    <a:pt x="2506" y="8697"/>
                    <a:pt x="2682" y="8597"/>
                  </a:cubicBezTo>
                  <a:cubicBezTo>
                    <a:pt x="2732" y="8547"/>
                    <a:pt x="2807" y="8522"/>
                    <a:pt x="2857" y="8472"/>
                  </a:cubicBezTo>
                  <a:cubicBezTo>
                    <a:pt x="3308" y="8121"/>
                    <a:pt x="3659" y="7569"/>
                    <a:pt x="4035" y="7118"/>
                  </a:cubicBezTo>
                  <a:cubicBezTo>
                    <a:pt x="4587" y="6416"/>
                    <a:pt x="5639" y="4562"/>
                    <a:pt x="6191" y="3033"/>
                  </a:cubicBezTo>
                  <a:cubicBezTo>
                    <a:pt x="6717" y="1504"/>
                    <a:pt x="6692" y="677"/>
                    <a:pt x="6692" y="677"/>
                  </a:cubicBezTo>
                  <a:lnTo>
                    <a:pt x="6065" y="0"/>
                  </a:ln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g213a80372ee_0_51"/>
            <p:cNvSpPr/>
            <p:nvPr/>
          </p:nvSpPr>
          <p:spPr>
            <a:xfrm>
              <a:off x="3107925" y="1082725"/>
              <a:ext cx="162925" cy="270075"/>
            </a:xfrm>
            <a:custGeom>
              <a:rect b="b" l="l" r="r" t="t"/>
              <a:pathLst>
                <a:path extrusionOk="0" h="10803" w="6517">
                  <a:moveTo>
                    <a:pt x="1704" y="1"/>
                  </a:moveTo>
                  <a:cubicBezTo>
                    <a:pt x="1704" y="1"/>
                    <a:pt x="1429" y="4662"/>
                    <a:pt x="1178" y="6943"/>
                  </a:cubicBezTo>
                  <a:cubicBezTo>
                    <a:pt x="1003" y="8597"/>
                    <a:pt x="326" y="10101"/>
                    <a:pt x="0" y="10803"/>
                  </a:cubicBezTo>
                  <a:cubicBezTo>
                    <a:pt x="1228" y="10502"/>
                    <a:pt x="2030" y="10151"/>
                    <a:pt x="2030" y="10151"/>
                  </a:cubicBezTo>
                  <a:cubicBezTo>
                    <a:pt x="2030" y="10151"/>
                    <a:pt x="1955" y="6692"/>
                    <a:pt x="1930" y="5464"/>
                  </a:cubicBezTo>
                  <a:cubicBezTo>
                    <a:pt x="1905" y="4279"/>
                    <a:pt x="1856" y="2606"/>
                    <a:pt x="1903" y="2606"/>
                  </a:cubicBezTo>
                  <a:lnTo>
                    <a:pt x="1903" y="2606"/>
                  </a:lnTo>
                  <a:cubicBezTo>
                    <a:pt x="1903" y="2606"/>
                    <a:pt x="1904" y="2606"/>
                    <a:pt x="1905" y="2607"/>
                  </a:cubicBezTo>
                  <a:cubicBezTo>
                    <a:pt x="1980" y="2682"/>
                    <a:pt x="2657" y="3986"/>
                    <a:pt x="3584" y="5590"/>
                  </a:cubicBezTo>
                  <a:cubicBezTo>
                    <a:pt x="4491" y="7141"/>
                    <a:pt x="5398" y="8305"/>
                    <a:pt x="6218" y="8305"/>
                  </a:cubicBezTo>
                  <a:cubicBezTo>
                    <a:pt x="6259" y="8305"/>
                    <a:pt x="6300" y="8302"/>
                    <a:pt x="6341" y="8296"/>
                  </a:cubicBezTo>
                  <a:cubicBezTo>
                    <a:pt x="6341" y="8296"/>
                    <a:pt x="6391" y="7895"/>
                    <a:pt x="6516" y="7369"/>
                  </a:cubicBezTo>
                  <a:cubicBezTo>
                    <a:pt x="5664" y="6893"/>
                    <a:pt x="4436" y="5865"/>
                    <a:pt x="3509" y="4136"/>
                  </a:cubicBezTo>
                  <a:cubicBezTo>
                    <a:pt x="2456" y="2181"/>
                    <a:pt x="1704" y="1"/>
                    <a:pt x="1704" y="1"/>
                  </a:cubicBezTo>
                  <a:close/>
                </a:path>
              </a:pathLst>
            </a:custGeom>
            <a:solidFill>
              <a:srgbClr val="9F76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g213a80372ee_0_51"/>
            <p:cNvSpPr/>
            <p:nvPr/>
          </p:nvSpPr>
          <p:spPr>
            <a:xfrm>
              <a:off x="3493875" y="794500"/>
              <a:ext cx="35750" cy="110450"/>
            </a:xfrm>
            <a:custGeom>
              <a:rect b="b" l="l" r="r" t="t"/>
              <a:pathLst>
                <a:path extrusionOk="0" h="4418" w="1430">
                  <a:moveTo>
                    <a:pt x="552" y="1"/>
                  </a:moveTo>
                  <a:cubicBezTo>
                    <a:pt x="552" y="251"/>
                    <a:pt x="502" y="978"/>
                    <a:pt x="352" y="1580"/>
                  </a:cubicBezTo>
                  <a:cubicBezTo>
                    <a:pt x="277" y="1855"/>
                    <a:pt x="176" y="2156"/>
                    <a:pt x="1" y="2432"/>
                  </a:cubicBezTo>
                  <a:cubicBezTo>
                    <a:pt x="76" y="2557"/>
                    <a:pt x="151" y="2708"/>
                    <a:pt x="201" y="2908"/>
                  </a:cubicBezTo>
                  <a:cubicBezTo>
                    <a:pt x="302" y="3134"/>
                    <a:pt x="377" y="3384"/>
                    <a:pt x="427" y="3635"/>
                  </a:cubicBezTo>
                  <a:cubicBezTo>
                    <a:pt x="513" y="4045"/>
                    <a:pt x="637" y="4417"/>
                    <a:pt x="845" y="4417"/>
                  </a:cubicBezTo>
                  <a:cubicBezTo>
                    <a:pt x="879" y="4417"/>
                    <a:pt x="915" y="4408"/>
                    <a:pt x="953" y="4387"/>
                  </a:cubicBezTo>
                  <a:cubicBezTo>
                    <a:pt x="1104" y="4312"/>
                    <a:pt x="1279" y="3484"/>
                    <a:pt x="1354" y="2657"/>
                  </a:cubicBezTo>
                  <a:cubicBezTo>
                    <a:pt x="1404" y="2031"/>
                    <a:pt x="1429" y="1429"/>
                    <a:pt x="1354" y="1204"/>
                  </a:cubicBezTo>
                  <a:cubicBezTo>
                    <a:pt x="1229" y="828"/>
                    <a:pt x="803" y="276"/>
                    <a:pt x="552"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g213a80372ee_0_51"/>
            <p:cNvSpPr/>
            <p:nvPr/>
          </p:nvSpPr>
          <p:spPr>
            <a:xfrm>
              <a:off x="3020825" y="1095875"/>
              <a:ext cx="20075" cy="742525"/>
            </a:xfrm>
            <a:custGeom>
              <a:rect b="b" l="l" r="r" t="t"/>
              <a:pathLst>
                <a:path extrusionOk="0" h="29701" w="803">
                  <a:moveTo>
                    <a:pt x="426" y="1"/>
                  </a:moveTo>
                  <a:cubicBezTo>
                    <a:pt x="201" y="1"/>
                    <a:pt x="25" y="151"/>
                    <a:pt x="25" y="377"/>
                  </a:cubicBezTo>
                  <a:lnTo>
                    <a:pt x="0" y="29299"/>
                  </a:lnTo>
                  <a:cubicBezTo>
                    <a:pt x="0" y="29525"/>
                    <a:pt x="176" y="29700"/>
                    <a:pt x="401" y="29700"/>
                  </a:cubicBezTo>
                  <a:cubicBezTo>
                    <a:pt x="602" y="29700"/>
                    <a:pt x="777" y="29525"/>
                    <a:pt x="777" y="29299"/>
                  </a:cubicBezTo>
                  <a:lnTo>
                    <a:pt x="802" y="377"/>
                  </a:lnTo>
                  <a:cubicBezTo>
                    <a:pt x="802" y="151"/>
                    <a:pt x="627" y="1"/>
                    <a:pt x="426" y="1"/>
                  </a:cubicBez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g213a80372ee_0_51"/>
            <p:cNvSpPr/>
            <p:nvPr/>
          </p:nvSpPr>
          <p:spPr>
            <a:xfrm>
              <a:off x="3493875" y="794500"/>
              <a:ext cx="35750" cy="72725"/>
            </a:xfrm>
            <a:custGeom>
              <a:rect b="b" l="l" r="r" t="t"/>
              <a:pathLst>
                <a:path extrusionOk="0" h="2909" w="1430">
                  <a:moveTo>
                    <a:pt x="552" y="1"/>
                  </a:moveTo>
                  <a:cubicBezTo>
                    <a:pt x="552" y="251"/>
                    <a:pt x="502" y="978"/>
                    <a:pt x="352" y="1580"/>
                  </a:cubicBezTo>
                  <a:cubicBezTo>
                    <a:pt x="277" y="1855"/>
                    <a:pt x="176" y="2156"/>
                    <a:pt x="1" y="2432"/>
                  </a:cubicBezTo>
                  <a:cubicBezTo>
                    <a:pt x="76" y="2557"/>
                    <a:pt x="151" y="2708"/>
                    <a:pt x="201" y="2908"/>
                  </a:cubicBezTo>
                  <a:cubicBezTo>
                    <a:pt x="602" y="2758"/>
                    <a:pt x="1028" y="2682"/>
                    <a:pt x="1354" y="2657"/>
                  </a:cubicBezTo>
                  <a:cubicBezTo>
                    <a:pt x="1404" y="2031"/>
                    <a:pt x="1429" y="1429"/>
                    <a:pt x="1354" y="1204"/>
                  </a:cubicBezTo>
                  <a:cubicBezTo>
                    <a:pt x="1229" y="828"/>
                    <a:pt x="803" y="276"/>
                    <a:pt x="552"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g213a80372ee_0_51"/>
            <p:cNvSpPr/>
            <p:nvPr/>
          </p:nvSpPr>
          <p:spPr>
            <a:xfrm>
              <a:off x="3339125" y="680600"/>
              <a:ext cx="193000" cy="197300"/>
            </a:xfrm>
            <a:custGeom>
              <a:rect b="b" l="l" r="r" t="t"/>
              <a:pathLst>
                <a:path extrusionOk="0" h="7892" w="7720">
                  <a:moveTo>
                    <a:pt x="3014" y="0"/>
                  </a:moveTo>
                  <a:cubicBezTo>
                    <a:pt x="2834" y="0"/>
                    <a:pt x="2665" y="48"/>
                    <a:pt x="2532" y="146"/>
                  </a:cubicBezTo>
                  <a:cubicBezTo>
                    <a:pt x="2131" y="396"/>
                    <a:pt x="1755" y="647"/>
                    <a:pt x="1554" y="1098"/>
                  </a:cubicBezTo>
                  <a:lnTo>
                    <a:pt x="1529" y="1098"/>
                  </a:lnTo>
                  <a:cubicBezTo>
                    <a:pt x="1338" y="1529"/>
                    <a:pt x="1489" y="2281"/>
                    <a:pt x="256" y="2281"/>
                  </a:cubicBezTo>
                  <a:cubicBezTo>
                    <a:pt x="199" y="2281"/>
                    <a:pt x="139" y="2279"/>
                    <a:pt x="76" y="2276"/>
                  </a:cubicBezTo>
                  <a:lnTo>
                    <a:pt x="76" y="2276"/>
                  </a:lnTo>
                  <a:cubicBezTo>
                    <a:pt x="0" y="3128"/>
                    <a:pt x="426" y="4958"/>
                    <a:pt x="1279" y="6111"/>
                  </a:cubicBezTo>
                  <a:cubicBezTo>
                    <a:pt x="2089" y="7213"/>
                    <a:pt x="3222" y="7892"/>
                    <a:pt x="4316" y="7892"/>
                  </a:cubicBezTo>
                  <a:cubicBezTo>
                    <a:pt x="4440" y="7892"/>
                    <a:pt x="4564" y="7883"/>
                    <a:pt x="4687" y="7865"/>
                  </a:cubicBezTo>
                  <a:cubicBezTo>
                    <a:pt x="5439" y="7765"/>
                    <a:pt x="5890" y="7414"/>
                    <a:pt x="6191" y="6988"/>
                  </a:cubicBezTo>
                  <a:cubicBezTo>
                    <a:pt x="6266" y="6863"/>
                    <a:pt x="6341" y="6712"/>
                    <a:pt x="6391" y="6587"/>
                  </a:cubicBezTo>
                  <a:cubicBezTo>
                    <a:pt x="6467" y="6436"/>
                    <a:pt x="6517" y="6286"/>
                    <a:pt x="6542" y="6136"/>
                  </a:cubicBezTo>
                  <a:cubicBezTo>
                    <a:pt x="6692" y="5534"/>
                    <a:pt x="6742" y="4807"/>
                    <a:pt x="6742" y="4557"/>
                  </a:cubicBezTo>
                  <a:cubicBezTo>
                    <a:pt x="6767" y="4507"/>
                    <a:pt x="6767" y="4482"/>
                    <a:pt x="6767" y="4482"/>
                  </a:cubicBezTo>
                  <a:cubicBezTo>
                    <a:pt x="6767" y="4482"/>
                    <a:pt x="7519" y="3955"/>
                    <a:pt x="7619" y="3203"/>
                  </a:cubicBezTo>
                  <a:cubicBezTo>
                    <a:pt x="7720" y="2652"/>
                    <a:pt x="7519" y="1925"/>
                    <a:pt x="7269" y="1649"/>
                  </a:cubicBezTo>
                  <a:cubicBezTo>
                    <a:pt x="7269" y="1649"/>
                    <a:pt x="7139" y="1589"/>
                    <a:pt x="6999" y="1589"/>
                  </a:cubicBezTo>
                  <a:cubicBezTo>
                    <a:pt x="6917" y="1589"/>
                    <a:pt x="6832" y="1610"/>
                    <a:pt x="6767" y="1675"/>
                  </a:cubicBezTo>
                  <a:lnTo>
                    <a:pt x="6692" y="1775"/>
                  </a:lnTo>
                  <a:cubicBezTo>
                    <a:pt x="6542" y="2076"/>
                    <a:pt x="6492" y="2301"/>
                    <a:pt x="6492" y="2301"/>
                  </a:cubicBezTo>
                  <a:cubicBezTo>
                    <a:pt x="6492" y="2301"/>
                    <a:pt x="5890" y="1148"/>
                    <a:pt x="5389" y="923"/>
                  </a:cubicBezTo>
                  <a:cubicBezTo>
                    <a:pt x="5238" y="873"/>
                    <a:pt x="5088" y="822"/>
                    <a:pt x="4938" y="797"/>
                  </a:cubicBezTo>
                  <a:cubicBezTo>
                    <a:pt x="4587" y="747"/>
                    <a:pt x="4261" y="747"/>
                    <a:pt x="3960" y="446"/>
                  </a:cubicBezTo>
                  <a:cubicBezTo>
                    <a:pt x="3702" y="156"/>
                    <a:pt x="3339" y="0"/>
                    <a:pt x="3014"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g213a80372ee_0_51"/>
            <p:cNvSpPr/>
            <p:nvPr/>
          </p:nvSpPr>
          <p:spPr>
            <a:xfrm>
              <a:off x="3462550" y="700525"/>
              <a:ext cx="69575" cy="144750"/>
            </a:xfrm>
            <a:custGeom>
              <a:rect b="b" l="l" r="r" t="t"/>
              <a:pathLst>
                <a:path extrusionOk="0" h="5790" w="2783">
                  <a:moveTo>
                    <a:pt x="1" y="0"/>
                  </a:moveTo>
                  <a:lnTo>
                    <a:pt x="1" y="0"/>
                  </a:lnTo>
                  <a:cubicBezTo>
                    <a:pt x="1003" y="827"/>
                    <a:pt x="1329" y="1880"/>
                    <a:pt x="1454" y="3208"/>
                  </a:cubicBezTo>
                  <a:cubicBezTo>
                    <a:pt x="1555" y="4186"/>
                    <a:pt x="1504" y="5163"/>
                    <a:pt x="1454" y="5790"/>
                  </a:cubicBezTo>
                  <a:cubicBezTo>
                    <a:pt x="1530" y="5639"/>
                    <a:pt x="1580" y="5489"/>
                    <a:pt x="1605" y="5339"/>
                  </a:cubicBezTo>
                  <a:cubicBezTo>
                    <a:pt x="1755" y="4737"/>
                    <a:pt x="1805" y="4010"/>
                    <a:pt x="1805" y="3760"/>
                  </a:cubicBezTo>
                  <a:cubicBezTo>
                    <a:pt x="1830" y="3710"/>
                    <a:pt x="1830" y="3685"/>
                    <a:pt x="1830" y="3685"/>
                  </a:cubicBezTo>
                  <a:cubicBezTo>
                    <a:pt x="1830" y="3685"/>
                    <a:pt x="2582" y="3158"/>
                    <a:pt x="2682" y="2406"/>
                  </a:cubicBezTo>
                  <a:cubicBezTo>
                    <a:pt x="2783" y="1855"/>
                    <a:pt x="2582" y="1128"/>
                    <a:pt x="2332" y="852"/>
                  </a:cubicBezTo>
                  <a:cubicBezTo>
                    <a:pt x="2332" y="852"/>
                    <a:pt x="2202" y="792"/>
                    <a:pt x="2062" y="792"/>
                  </a:cubicBezTo>
                  <a:cubicBezTo>
                    <a:pt x="1980" y="792"/>
                    <a:pt x="1895" y="813"/>
                    <a:pt x="1830" y="878"/>
                  </a:cubicBezTo>
                  <a:lnTo>
                    <a:pt x="1755" y="978"/>
                  </a:lnTo>
                  <a:cubicBezTo>
                    <a:pt x="1605" y="1279"/>
                    <a:pt x="1555" y="1504"/>
                    <a:pt x="1555" y="1504"/>
                  </a:cubicBezTo>
                  <a:cubicBezTo>
                    <a:pt x="1555" y="1504"/>
                    <a:pt x="953" y="351"/>
                    <a:pt x="452" y="126"/>
                  </a:cubicBezTo>
                  <a:cubicBezTo>
                    <a:pt x="301" y="76"/>
                    <a:pt x="151" y="25"/>
                    <a:pt x="1"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g213a80372ee_0_51"/>
            <p:cNvSpPr/>
            <p:nvPr/>
          </p:nvSpPr>
          <p:spPr>
            <a:xfrm>
              <a:off x="3287750" y="1058925"/>
              <a:ext cx="216800" cy="190500"/>
            </a:xfrm>
            <a:custGeom>
              <a:rect b="b" l="l" r="r" t="t"/>
              <a:pathLst>
                <a:path extrusionOk="0" h="7620" w="8672">
                  <a:moveTo>
                    <a:pt x="8672" y="0"/>
                  </a:moveTo>
                  <a:cubicBezTo>
                    <a:pt x="8672" y="0"/>
                    <a:pt x="8171" y="50"/>
                    <a:pt x="7544" y="50"/>
                  </a:cubicBezTo>
                  <a:cubicBezTo>
                    <a:pt x="7394" y="50"/>
                    <a:pt x="7218" y="50"/>
                    <a:pt x="7043" y="25"/>
                  </a:cubicBezTo>
                  <a:cubicBezTo>
                    <a:pt x="6925" y="22"/>
                    <a:pt x="6813" y="20"/>
                    <a:pt x="6707" y="20"/>
                  </a:cubicBezTo>
                  <a:cubicBezTo>
                    <a:pt x="6076" y="20"/>
                    <a:pt x="5689" y="75"/>
                    <a:pt x="5689" y="75"/>
                  </a:cubicBezTo>
                  <a:cubicBezTo>
                    <a:pt x="5664" y="201"/>
                    <a:pt x="5664" y="502"/>
                    <a:pt x="5639" y="777"/>
                  </a:cubicBezTo>
                  <a:cubicBezTo>
                    <a:pt x="5614" y="1053"/>
                    <a:pt x="5589" y="1304"/>
                    <a:pt x="5539" y="1429"/>
                  </a:cubicBezTo>
                  <a:cubicBezTo>
                    <a:pt x="5439" y="1679"/>
                    <a:pt x="4236" y="3058"/>
                    <a:pt x="3484" y="3860"/>
                  </a:cubicBezTo>
                  <a:cubicBezTo>
                    <a:pt x="2757" y="4662"/>
                    <a:pt x="2105" y="5539"/>
                    <a:pt x="2105" y="5539"/>
                  </a:cubicBezTo>
                  <a:cubicBezTo>
                    <a:pt x="2105" y="5539"/>
                    <a:pt x="1874" y="5397"/>
                    <a:pt x="1532" y="5397"/>
                  </a:cubicBezTo>
                  <a:cubicBezTo>
                    <a:pt x="1468" y="5397"/>
                    <a:pt x="1400" y="5402"/>
                    <a:pt x="1328" y="5414"/>
                  </a:cubicBezTo>
                  <a:cubicBezTo>
                    <a:pt x="902" y="5514"/>
                    <a:pt x="777" y="6091"/>
                    <a:pt x="777" y="6091"/>
                  </a:cubicBezTo>
                  <a:cubicBezTo>
                    <a:pt x="777" y="6091"/>
                    <a:pt x="735" y="5859"/>
                    <a:pt x="593" y="5859"/>
                  </a:cubicBezTo>
                  <a:cubicBezTo>
                    <a:pt x="580" y="5859"/>
                    <a:pt x="566" y="5861"/>
                    <a:pt x="552" y="5865"/>
                  </a:cubicBezTo>
                  <a:cubicBezTo>
                    <a:pt x="376" y="5940"/>
                    <a:pt x="0" y="7594"/>
                    <a:pt x="151" y="7619"/>
                  </a:cubicBezTo>
                  <a:cubicBezTo>
                    <a:pt x="152" y="7620"/>
                    <a:pt x="153" y="7620"/>
                    <a:pt x="155" y="7620"/>
                  </a:cubicBezTo>
                  <a:cubicBezTo>
                    <a:pt x="310" y="7620"/>
                    <a:pt x="1204" y="6405"/>
                    <a:pt x="1445" y="6405"/>
                  </a:cubicBezTo>
                  <a:cubicBezTo>
                    <a:pt x="1459" y="6405"/>
                    <a:pt x="1470" y="6409"/>
                    <a:pt x="1479" y="6416"/>
                  </a:cubicBezTo>
                  <a:cubicBezTo>
                    <a:pt x="1679" y="6567"/>
                    <a:pt x="677" y="7243"/>
                    <a:pt x="702" y="7444"/>
                  </a:cubicBezTo>
                  <a:cubicBezTo>
                    <a:pt x="702" y="7494"/>
                    <a:pt x="802" y="7519"/>
                    <a:pt x="953" y="7519"/>
                  </a:cubicBezTo>
                  <a:cubicBezTo>
                    <a:pt x="1278" y="7494"/>
                    <a:pt x="1830" y="7319"/>
                    <a:pt x="2306" y="7068"/>
                  </a:cubicBezTo>
                  <a:cubicBezTo>
                    <a:pt x="2306" y="7068"/>
                    <a:pt x="5188" y="5514"/>
                    <a:pt x="6366" y="4612"/>
                  </a:cubicBezTo>
                  <a:cubicBezTo>
                    <a:pt x="7544" y="3710"/>
                    <a:pt x="8171" y="2908"/>
                    <a:pt x="8371" y="2256"/>
                  </a:cubicBezTo>
                  <a:cubicBezTo>
                    <a:pt x="8672" y="1178"/>
                    <a:pt x="8672" y="0"/>
                    <a:pt x="8672"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g213a80372ee_0_51"/>
            <p:cNvSpPr/>
            <p:nvPr/>
          </p:nvSpPr>
          <p:spPr>
            <a:xfrm>
              <a:off x="3442500" y="944850"/>
              <a:ext cx="191750" cy="364900"/>
            </a:xfrm>
            <a:custGeom>
              <a:rect b="b" l="l" r="r" t="t"/>
              <a:pathLst>
                <a:path extrusionOk="0" h="14596" w="7670">
                  <a:moveTo>
                    <a:pt x="7506" y="0"/>
                  </a:moveTo>
                  <a:cubicBezTo>
                    <a:pt x="7422" y="0"/>
                    <a:pt x="7187" y="14"/>
                    <a:pt x="6642" y="127"/>
                  </a:cubicBezTo>
                  <a:cubicBezTo>
                    <a:pt x="6442" y="177"/>
                    <a:pt x="6216" y="227"/>
                    <a:pt x="5941" y="303"/>
                  </a:cubicBezTo>
                  <a:cubicBezTo>
                    <a:pt x="4612" y="628"/>
                    <a:pt x="4061" y="1080"/>
                    <a:pt x="4061" y="1080"/>
                  </a:cubicBezTo>
                  <a:cubicBezTo>
                    <a:pt x="4061" y="1330"/>
                    <a:pt x="4337" y="3636"/>
                    <a:pt x="4337" y="3862"/>
                  </a:cubicBezTo>
                  <a:cubicBezTo>
                    <a:pt x="4311" y="4112"/>
                    <a:pt x="3434" y="5440"/>
                    <a:pt x="2908" y="7120"/>
                  </a:cubicBezTo>
                  <a:cubicBezTo>
                    <a:pt x="2357" y="8824"/>
                    <a:pt x="1880" y="10403"/>
                    <a:pt x="1880" y="10403"/>
                  </a:cubicBezTo>
                  <a:cubicBezTo>
                    <a:pt x="1880" y="10403"/>
                    <a:pt x="151" y="11957"/>
                    <a:pt x="226" y="12182"/>
                  </a:cubicBezTo>
                  <a:cubicBezTo>
                    <a:pt x="249" y="12239"/>
                    <a:pt x="305" y="12261"/>
                    <a:pt x="380" y="12261"/>
                  </a:cubicBezTo>
                  <a:cubicBezTo>
                    <a:pt x="633" y="12261"/>
                    <a:pt x="1095" y="12007"/>
                    <a:pt x="1154" y="12007"/>
                  </a:cubicBezTo>
                  <a:cubicBezTo>
                    <a:pt x="1229" y="12007"/>
                    <a:pt x="853" y="12909"/>
                    <a:pt x="577" y="13360"/>
                  </a:cubicBezTo>
                  <a:cubicBezTo>
                    <a:pt x="301" y="13811"/>
                    <a:pt x="1" y="14087"/>
                    <a:pt x="101" y="14212"/>
                  </a:cubicBezTo>
                  <a:cubicBezTo>
                    <a:pt x="110" y="14221"/>
                    <a:pt x="122" y="14225"/>
                    <a:pt x="138" y="14225"/>
                  </a:cubicBezTo>
                  <a:cubicBezTo>
                    <a:pt x="345" y="14225"/>
                    <a:pt x="1107" y="13507"/>
                    <a:pt x="1154" y="13461"/>
                  </a:cubicBezTo>
                  <a:lnTo>
                    <a:pt x="1154" y="13461"/>
                  </a:lnTo>
                  <a:cubicBezTo>
                    <a:pt x="1103" y="13511"/>
                    <a:pt x="327" y="14488"/>
                    <a:pt x="452" y="14588"/>
                  </a:cubicBezTo>
                  <a:cubicBezTo>
                    <a:pt x="458" y="14593"/>
                    <a:pt x="466" y="14596"/>
                    <a:pt x="476" y="14596"/>
                  </a:cubicBezTo>
                  <a:cubicBezTo>
                    <a:pt x="654" y="14596"/>
                    <a:pt x="1388" y="13831"/>
                    <a:pt x="1513" y="13681"/>
                  </a:cubicBezTo>
                  <a:lnTo>
                    <a:pt x="1513" y="13681"/>
                  </a:lnTo>
                  <a:cubicBezTo>
                    <a:pt x="1415" y="13820"/>
                    <a:pt x="993" y="14542"/>
                    <a:pt x="1204" y="14588"/>
                  </a:cubicBezTo>
                  <a:cubicBezTo>
                    <a:pt x="1211" y="14591"/>
                    <a:pt x="1220" y="14592"/>
                    <a:pt x="1229" y="14592"/>
                  </a:cubicBezTo>
                  <a:cubicBezTo>
                    <a:pt x="1400" y="14592"/>
                    <a:pt x="1818" y="14174"/>
                    <a:pt x="2056" y="13937"/>
                  </a:cubicBezTo>
                  <a:cubicBezTo>
                    <a:pt x="2131" y="13837"/>
                    <a:pt x="2206" y="13761"/>
                    <a:pt x="2206" y="13761"/>
                  </a:cubicBezTo>
                  <a:lnTo>
                    <a:pt x="2206" y="13761"/>
                  </a:lnTo>
                  <a:cubicBezTo>
                    <a:pt x="2206" y="13761"/>
                    <a:pt x="1855" y="14463"/>
                    <a:pt x="2056" y="14463"/>
                  </a:cubicBezTo>
                  <a:cubicBezTo>
                    <a:pt x="2231" y="14463"/>
                    <a:pt x="2858" y="13686"/>
                    <a:pt x="3058" y="13034"/>
                  </a:cubicBezTo>
                  <a:cubicBezTo>
                    <a:pt x="3234" y="12358"/>
                    <a:pt x="3108" y="11781"/>
                    <a:pt x="3108" y="11781"/>
                  </a:cubicBezTo>
                  <a:cubicBezTo>
                    <a:pt x="3108" y="11781"/>
                    <a:pt x="5314" y="9049"/>
                    <a:pt x="6116" y="7546"/>
                  </a:cubicBezTo>
                  <a:cubicBezTo>
                    <a:pt x="6918" y="6067"/>
                    <a:pt x="7244" y="4463"/>
                    <a:pt x="7444" y="2834"/>
                  </a:cubicBezTo>
                  <a:cubicBezTo>
                    <a:pt x="7670" y="1205"/>
                    <a:pt x="7545" y="2"/>
                    <a:pt x="7545" y="2"/>
                  </a:cubicBezTo>
                  <a:cubicBezTo>
                    <a:pt x="7545" y="2"/>
                    <a:pt x="7534" y="0"/>
                    <a:pt x="7506"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g213a80372ee_0_51"/>
            <p:cNvSpPr/>
            <p:nvPr/>
          </p:nvSpPr>
          <p:spPr>
            <a:xfrm>
              <a:off x="3488875" y="944850"/>
              <a:ext cx="145375" cy="361600"/>
            </a:xfrm>
            <a:custGeom>
              <a:rect b="b" l="l" r="r" t="t"/>
              <a:pathLst>
                <a:path extrusionOk="0" h="14464" w="5815">
                  <a:moveTo>
                    <a:pt x="5651" y="0"/>
                  </a:moveTo>
                  <a:cubicBezTo>
                    <a:pt x="5567" y="0"/>
                    <a:pt x="5332" y="14"/>
                    <a:pt x="4787" y="127"/>
                  </a:cubicBezTo>
                  <a:cubicBezTo>
                    <a:pt x="4913" y="1280"/>
                    <a:pt x="4988" y="2333"/>
                    <a:pt x="4737" y="3761"/>
                  </a:cubicBezTo>
                  <a:cubicBezTo>
                    <a:pt x="4487" y="5290"/>
                    <a:pt x="3885" y="6969"/>
                    <a:pt x="2933" y="8573"/>
                  </a:cubicBezTo>
                  <a:cubicBezTo>
                    <a:pt x="1980" y="10177"/>
                    <a:pt x="1003" y="11656"/>
                    <a:pt x="1003" y="11656"/>
                  </a:cubicBezTo>
                  <a:cubicBezTo>
                    <a:pt x="1003" y="11656"/>
                    <a:pt x="727" y="12934"/>
                    <a:pt x="201" y="13937"/>
                  </a:cubicBezTo>
                  <a:cubicBezTo>
                    <a:pt x="276" y="13837"/>
                    <a:pt x="351" y="13761"/>
                    <a:pt x="351" y="13761"/>
                  </a:cubicBezTo>
                  <a:lnTo>
                    <a:pt x="351" y="13761"/>
                  </a:lnTo>
                  <a:cubicBezTo>
                    <a:pt x="351" y="13761"/>
                    <a:pt x="0" y="14463"/>
                    <a:pt x="201" y="14463"/>
                  </a:cubicBezTo>
                  <a:cubicBezTo>
                    <a:pt x="376" y="14463"/>
                    <a:pt x="1003" y="13686"/>
                    <a:pt x="1203" y="13034"/>
                  </a:cubicBezTo>
                  <a:cubicBezTo>
                    <a:pt x="1379" y="12358"/>
                    <a:pt x="1253" y="11781"/>
                    <a:pt x="1253" y="11781"/>
                  </a:cubicBezTo>
                  <a:cubicBezTo>
                    <a:pt x="1253" y="11781"/>
                    <a:pt x="3459" y="9049"/>
                    <a:pt x="4261" y="7546"/>
                  </a:cubicBezTo>
                  <a:cubicBezTo>
                    <a:pt x="5063" y="6067"/>
                    <a:pt x="5389" y="4463"/>
                    <a:pt x="5589" y="2834"/>
                  </a:cubicBezTo>
                  <a:cubicBezTo>
                    <a:pt x="5815" y="1205"/>
                    <a:pt x="5690" y="2"/>
                    <a:pt x="5690" y="2"/>
                  </a:cubicBezTo>
                  <a:cubicBezTo>
                    <a:pt x="5690" y="2"/>
                    <a:pt x="5679" y="0"/>
                    <a:pt x="5651"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g213a80372ee_0_51"/>
            <p:cNvSpPr/>
            <p:nvPr/>
          </p:nvSpPr>
          <p:spPr>
            <a:xfrm>
              <a:off x="3311550" y="1058925"/>
              <a:ext cx="193000" cy="188000"/>
            </a:xfrm>
            <a:custGeom>
              <a:rect b="b" l="l" r="r" t="t"/>
              <a:pathLst>
                <a:path extrusionOk="0" h="7520" w="7720">
                  <a:moveTo>
                    <a:pt x="7720" y="0"/>
                  </a:moveTo>
                  <a:cubicBezTo>
                    <a:pt x="7720" y="0"/>
                    <a:pt x="7219" y="50"/>
                    <a:pt x="6592" y="50"/>
                  </a:cubicBezTo>
                  <a:cubicBezTo>
                    <a:pt x="6692" y="978"/>
                    <a:pt x="6692" y="1930"/>
                    <a:pt x="6567" y="2507"/>
                  </a:cubicBezTo>
                  <a:cubicBezTo>
                    <a:pt x="6417" y="3158"/>
                    <a:pt x="4236" y="5063"/>
                    <a:pt x="2707" y="5940"/>
                  </a:cubicBezTo>
                  <a:cubicBezTo>
                    <a:pt x="1605" y="6592"/>
                    <a:pt x="527" y="7218"/>
                    <a:pt x="1" y="7519"/>
                  </a:cubicBezTo>
                  <a:cubicBezTo>
                    <a:pt x="326" y="7494"/>
                    <a:pt x="878" y="7319"/>
                    <a:pt x="1354" y="7068"/>
                  </a:cubicBezTo>
                  <a:cubicBezTo>
                    <a:pt x="1354" y="7068"/>
                    <a:pt x="4236" y="5514"/>
                    <a:pt x="5414" y="4612"/>
                  </a:cubicBezTo>
                  <a:cubicBezTo>
                    <a:pt x="6592" y="3710"/>
                    <a:pt x="7219" y="2908"/>
                    <a:pt x="7419" y="2256"/>
                  </a:cubicBezTo>
                  <a:cubicBezTo>
                    <a:pt x="7720" y="1178"/>
                    <a:pt x="7720" y="0"/>
                    <a:pt x="7720" y="0"/>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g213a80372ee_0_51"/>
            <p:cNvSpPr/>
            <p:nvPr/>
          </p:nvSpPr>
          <p:spPr>
            <a:xfrm>
              <a:off x="3508925" y="1054525"/>
              <a:ext cx="25" cy="25"/>
            </a:xfrm>
            <a:custGeom>
              <a:rect b="b" l="l" r="r" t="t"/>
              <a:pathLst>
                <a:path extrusionOk="0" h="1" w="1">
                  <a:moveTo>
                    <a:pt x="0" y="1"/>
                  </a:moveTo>
                  <a:lnTo>
                    <a:pt x="0" y="1"/>
                  </a:lnTo>
                  <a:lnTo>
                    <a:pt x="0" y="1"/>
                  </a:ln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g213a80372ee_0_51"/>
            <p:cNvSpPr/>
            <p:nvPr/>
          </p:nvSpPr>
          <p:spPr>
            <a:xfrm>
              <a:off x="2996375" y="941750"/>
              <a:ext cx="70200" cy="74100"/>
            </a:xfrm>
            <a:custGeom>
              <a:rect b="b" l="l" r="r" t="t"/>
              <a:pathLst>
                <a:path extrusionOk="0" h="2964" w="2808">
                  <a:moveTo>
                    <a:pt x="1" y="1"/>
                  </a:moveTo>
                  <a:lnTo>
                    <a:pt x="1" y="1"/>
                  </a:lnTo>
                  <a:cubicBezTo>
                    <a:pt x="26" y="126"/>
                    <a:pt x="101" y="527"/>
                    <a:pt x="201" y="978"/>
                  </a:cubicBezTo>
                  <a:cubicBezTo>
                    <a:pt x="277" y="1329"/>
                    <a:pt x="352" y="1730"/>
                    <a:pt x="452" y="2031"/>
                  </a:cubicBezTo>
                  <a:cubicBezTo>
                    <a:pt x="527" y="2231"/>
                    <a:pt x="577" y="2381"/>
                    <a:pt x="653" y="2482"/>
                  </a:cubicBezTo>
                  <a:cubicBezTo>
                    <a:pt x="835" y="2755"/>
                    <a:pt x="1255" y="2964"/>
                    <a:pt x="1637" y="2964"/>
                  </a:cubicBezTo>
                  <a:cubicBezTo>
                    <a:pt x="1886" y="2964"/>
                    <a:pt x="2118" y="2875"/>
                    <a:pt x="2257" y="2657"/>
                  </a:cubicBezTo>
                  <a:cubicBezTo>
                    <a:pt x="2357" y="2507"/>
                    <a:pt x="2457" y="2306"/>
                    <a:pt x="2532" y="2131"/>
                  </a:cubicBezTo>
                  <a:cubicBezTo>
                    <a:pt x="2658" y="1830"/>
                    <a:pt x="2758" y="1529"/>
                    <a:pt x="2808" y="1304"/>
                  </a:cubicBezTo>
                  <a:lnTo>
                    <a:pt x="2808" y="1304"/>
                  </a:lnTo>
                  <a:cubicBezTo>
                    <a:pt x="2693" y="1322"/>
                    <a:pt x="2577" y="1330"/>
                    <a:pt x="2462" y="1330"/>
                  </a:cubicBezTo>
                  <a:cubicBezTo>
                    <a:pt x="2251" y="1330"/>
                    <a:pt x="2041" y="1302"/>
                    <a:pt x="1831" y="1254"/>
                  </a:cubicBezTo>
                  <a:cubicBezTo>
                    <a:pt x="1530" y="1178"/>
                    <a:pt x="1254" y="1078"/>
                    <a:pt x="1029" y="953"/>
                  </a:cubicBezTo>
                  <a:cubicBezTo>
                    <a:pt x="527" y="677"/>
                    <a:pt x="201" y="301"/>
                    <a:pt x="1" y="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g213a80372ee_0_51"/>
            <p:cNvSpPr/>
            <p:nvPr/>
          </p:nvSpPr>
          <p:spPr>
            <a:xfrm>
              <a:off x="2996375" y="941750"/>
              <a:ext cx="70200" cy="54400"/>
            </a:xfrm>
            <a:custGeom>
              <a:rect b="b" l="l" r="r" t="t"/>
              <a:pathLst>
                <a:path extrusionOk="0" h="2176" w="2808">
                  <a:moveTo>
                    <a:pt x="1" y="1"/>
                  </a:moveTo>
                  <a:lnTo>
                    <a:pt x="1" y="1"/>
                  </a:lnTo>
                  <a:cubicBezTo>
                    <a:pt x="26" y="126"/>
                    <a:pt x="101" y="527"/>
                    <a:pt x="201" y="978"/>
                  </a:cubicBezTo>
                  <a:cubicBezTo>
                    <a:pt x="277" y="1329"/>
                    <a:pt x="352" y="1730"/>
                    <a:pt x="452" y="2031"/>
                  </a:cubicBezTo>
                  <a:cubicBezTo>
                    <a:pt x="854" y="2141"/>
                    <a:pt x="1294" y="2176"/>
                    <a:pt x="1692" y="2176"/>
                  </a:cubicBezTo>
                  <a:cubicBezTo>
                    <a:pt x="2014" y="2176"/>
                    <a:pt x="2308" y="2153"/>
                    <a:pt x="2532" y="2131"/>
                  </a:cubicBezTo>
                  <a:cubicBezTo>
                    <a:pt x="2658" y="1830"/>
                    <a:pt x="2758" y="1529"/>
                    <a:pt x="2808" y="1304"/>
                  </a:cubicBezTo>
                  <a:lnTo>
                    <a:pt x="2808" y="1304"/>
                  </a:lnTo>
                  <a:cubicBezTo>
                    <a:pt x="2693" y="1322"/>
                    <a:pt x="2577" y="1330"/>
                    <a:pt x="2462" y="1330"/>
                  </a:cubicBezTo>
                  <a:cubicBezTo>
                    <a:pt x="2251" y="1330"/>
                    <a:pt x="2041" y="1302"/>
                    <a:pt x="1831" y="1254"/>
                  </a:cubicBezTo>
                  <a:cubicBezTo>
                    <a:pt x="1530" y="1178"/>
                    <a:pt x="1254" y="1078"/>
                    <a:pt x="1029" y="953"/>
                  </a:cubicBezTo>
                  <a:cubicBezTo>
                    <a:pt x="527" y="677"/>
                    <a:pt x="201" y="301"/>
                    <a:pt x="1" y="1"/>
                  </a:cubicBez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g213a80372ee_0_51"/>
            <p:cNvSpPr/>
            <p:nvPr/>
          </p:nvSpPr>
          <p:spPr>
            <a:xfrm>
              <a:off x="2953775" y="780725"/>
              <a:ext cx="169200" cy="194275"/>
            </a:xfrm>
            <a:custGeom>
              <a:rect b="b" l="l" r="r" t="t"/>
              <a:pathLst>
                <a:path extrusionOk="0" h="7771" w="6768">
                  <a:moveTo>
                    <a:pt x="5640" y="0"/>
                  </a:moveTo>
                  <a:cubicBezTo>
                    <a:pt x="5640" y="0"/>
                    <a:pt x="5038" y="577"/>
                    <a:pt x="4086" y="827"/>
                  </a:cubicBezTo>
                  <a:cubicBezTo>
                    <a:pt x="3108" y="1103"/>
                    <a:pt x="2407" y="1178"/>
                    <a:pt x="2407" y="1178"/>
                  </a:cubicBezTo>
                  <a:cubicBezTo>
                    <a:pt x="2407" y="1178"/>
                    <a:pt x="2131" y="1680"/>
                    <a:pt x="1780" y="2381"/>
                  </a:cubicBezTo>
                  <a:cubicBezTo>
                    <a:pt x="1730" y="2507"/>
                    <a:pt x="1680" y="2607"/>
                    <a:pt x="1630" y="2707"/>
                  </a:cubicBezTo>
                  <a:cubicBezTo>
                    <a:pt x="1354" y="3233"/>
                    <a:pt x="1204" y="3559"/>
                    <a:pt x="1204" y="3559"/>
                  </a:cubicBezTo>
                  <a:cubicBezTo>
                    <a:pt x="1204" y="3559"/>
                    <a:pt x="1037" y="3448"/>
                    <a:pt x="806" y="3448"/>
                  </a:cubicBezTo>
                  <a:cubicBezTo>
                    <a:pt x="691" y="3448"/>
                    <a:pt x="560" y="3476"/>
                    <a:pt x="427" y="3559"/>
                  </a:cubicBezTo>
                  <a:cubicBezTo>
                    <a:pt x="1" y="3810"/>
                    <a:pt x="126" y="4537"/>
                    <a:pt x="427" y="5063"/>
                  </a:cubicBezTo>
                  <a:cubicBezTo>
                    <a:pt x="702" y="5614"/>
                    <a:pt x="1429" y="5915"/>
                    <a:pt x="1429" y="5915"/>
                  </a:cubicBezTo>
                  <a:cubicBezTo>
                    <a:pt x="1429" y="5915"/>
                    <a:pt x="1504" y="6141"/>
                    <a:pt x="1705" y="6442"/>
                  </a:cubicBezTo>
                  <a:cubicBezTo>
                    <a:pt x="1905" y="6742"/>
                    <a:pt x="2231" y="7118"/>
                    <a:pt x="2733" y="7394"/>
                  </a:cubicBezTo>
                  <a:lnTo>
                    <a:pt x="2733" y="7419"/>
                  </a:lnTo>
                  <a:cubicBezTo>
                    <a:pt x="2783" y="7444"/>
                    <a:pt x="2858" y="7469"/>
                    <a:pt x="2908" y="7494"/>
                  </a:cubicBezTo>
                  <a:lnTo>
                    <a:pt x="2933" y="7494"/>
                  </a:lnTo>
                  <a:cubicBezTo>
                    <a:pt x="2983" y="7519"/>
                    <a:pt x="3033" y="7544"/>
                    <a:pt x="3083" y="7569"/>
                  </a:cubicBezTo>
                  <a:lnTo>
                    <a:pt x="3134" y="7569"/>
                  </a:lnTo>
                  <a:cubicBezTo>
                    <a:pt x="3184" y="7594"/>
                    <a:pt x="3209" y="7619"/>
                    <a:pt x="3259" y="7619"/>
                  </a:cubicBezTo>
                  <a:lnTo>
                    <a:pt x="3334" y="7645"/>
                  </a:lnTo>
                  <a:cubicBezTo>
                    <a:pt x="3384" y="7670"/>
                    <a:pt x="3459" y="7670"/>
                    <a:pt x="3509" y="7695"/>
                  </a:cubicBezTo>
                  <a:lnTo>
                    <a:pt x="3535" y="7695"/>
                  </a:lnTo>
                  <a:cubicBezTo>
                    <a:pt x="3745" y="7743"/>
                    <a:pt x="3955" y="7771"/>
                    <a:pt x="4166" y="7771"/>
                  </a:cubicBezTo>
                  <a:cubicBezTo>
                    <a:pt x="4281" y="7771"/>
                    <a:pt x="4397" y="7763"/>
                    <a:pt x="4512" y="7745"/>
                  </a:cubicBezTo>
                  <a:cubicBezTo>
                    <a:pt x="4838" y="7720"/>
                    <a:pt x="5114" y="7645"/>
                    <a:pt x="5389" y="7544"/>
                  </a:cubicBezTo>
                  <a:cubicBezTo>
                    <a:pt x="6191" y="7168"/>
                    <a:pt x="6768" y="6416"/>
                    <a:pt x="6768" y="5364"/>
                  </a:cubicBezTo>
                  <a:cubicBezTo>
                    <a:pt x="6743" y="4010"/>
                    <a:pt x="6266" y="1905"/>
                    <a:pt x="5916" y="752"/>
                  </a:cubicBezTo>
                  <a:cubicBezTo>
                    <a:pt x="5815" y="401"/>
                    <a:pt x="5715" y="151"/>
                    <a:pt x="5640"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g213a80372ee_0_51"/>
            <p:cNvSpPr/>
            <p:nvPr/>
          </p:nvSpPr>
          <p:spPr>
            <a:xfrm>
              <a:off x="2957550" y="848400"/>
              <a:ext cx="83975" cy="124700"/>
            </a:xfrm>
            <a:custGeom>
              <a:rect b="b" l="l" r="r" t="t"/>
              <a:pathLst>
                <a:path extrusionOk="0" h="4988" w="3359">
                  <a:moveTo>
                    <a:pt x="1479" y="0"/>
                  </a:moveTo>
                  <a:lnTo>
                    <a:pt x="1479" y="0"/>
                  </a:lnTo>
                  <a:cubicBezTo>
                    <a:pt x="1203" y="526"/>
                    <a:pt x="1053" y="852"/>
                    <a:pt x="1053" y="852"/>
                  </a:cubicBezTo>
                  <a:cubicBezTo>
                    <a:pt x="1053" y="852"/>
                    <a:pt x="877" y="752"/>
                    <a:pt x="652" y="752"/>
                  </a:cubicBezTo>
                  <a:cubicBezTo>
                    <a:pt x="526" y="752"/>
                    <a:pt x="401" y="777"/>
                    <a:pt x="276" y="852"/>
                  </a:cubicBezTo>
                  <a:cubicBezTo>
                    <a:pt x="75" y="978"/>
                    <a:pt x="0" y="1178"/>
                    <a:pt x="0" y="1429"/>
                  </a:cubicBezTo>
                  <a:cubicBezTo>
                    <a:pt x="0" y="1729"/>
                    <a:pt x="100" y="2080"/>
                    <a:pt x="276" y="2356"/>
                  </a:cubicBezTo>
                  <a:cubicBezTo>
                    <a:pt x="551" y="2907"/>
                    <a:pt x="1278" y="3208"/>
                    <a:pt x="1278" y="3208"/>
                  </a:cubicBezTo>
                  <a:cubicBezTo>
                    <a:pt x="1278" y="3208"/>
                    <a:pt x="1353" y="3434"/>
                    <a:pt x="1554" y="3735"/>
                  </a:cubicBezTo>
                  <a:cubicBezTo>
                    <a:pt x="1754" y="4035"/>
                    <a:pt x="2080" y="4411"/>
                    <a:pt x="2582" y="4687"/>
                  </a:cubicBezTo>
                  <a:lnTo>
                    <a:pt x="2582" y="4712"/>
                  </a:lnTo>
                  <a:cubicBezTo>
                    <a:pt x="2607" y="4712"/>
                    <a:pt x="2632" y="4712"/>
                    <a:pt x="2657" y="4737"/>
                  </a:cubicBezTo>
                  <a:cubicBezTo>
                    <a:pt x="2682" y="4737"/>
                    <a:pt x="2707" y="4762"/>
                    <a:pt x="2757" y="4787"/>
                  </a:cubicBezTo>
                  <a:lnTo>
                    <a:pt x="2782" y="4787"/>
                  </a:lnTo>
                  <a:cubicBezTo>
                    <a:pt x="2832" y="4812"/>
                    <a:pt x="2882" y="4837"/>
                    <a:pt x="2932" y="4862"/>
                  </a:cubicBezTo>
                  <a:lnTo>
                    <a:pt x="2983" y="4862"/>
                  </a:lnTo>
                  <a:cubicBezTo>
                    <a:pt x="3033" y="4887"/>
                    <a:pt x="3058" y="4912"/>
                    <a:pt x="3108" y="4912"/>
                  </a:cubicBezTo>
                  <a:lnTo>
                    <a:pt x="3183" y="4938"/>
                  </a:lnTo>
                  <a:cubicBezTo>
                    <a:pt x="3233" y="4963"/>
                    <a:pt x="3308" y="4963"/>
                    <a:pt x="3358" y="4988"/>
                  </a:cubicBezTo>
                  <a:cubicBezTo>
                    <a:pt x="2832" y="4386"/>
                    <a:pt x="2105" y="3484"/>
                    <a:pt x="1855" y="2933"/>
                  </a:cubicBezTo>
                  <a:cubicBezTo>
                    <a:pt x="1479" y="2181"/>
                    <a:pt x="1379" y="1128"/>
                    <a:pt x="1479" y="0"/>
                  </a:cubicBezTo>
                  <a:close/>
                </a:path>
              </a:pathLst>
            </a:custGeom>
            <a:solidFill>
              <a:srgbClr val="F4A5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g213a80372ee_0_51"/>
            <p:cNvSpPr/>
            <p:nvPr/>
          </p:nvSpPr>
          <p:spPr>
            <a:xfrm>
              <a:off x="2980100" y="1035650"/>
              <a:ext cx="69575" cy="112275"/>
            </a:xfrm>
            <a:custGeom>
              <a:rect b="b" l="l" r="r" t="t"/>
              <a:pathLst>
                <a:path extrusionOk="0" h="4491" w="2783">
                  <a:moveTo>
                    <a:pt x="1851" y="0"/>
                  </a:moveTo>
                  <a:cubicBezTo>
                    <a:pt x="1524" y="0"/>
                    <a:pt x="1479" y="430"/>
                    <a:pt x="1479" y="430"/>
                  </a:cubicBezTo>
                  <a:cubicBezTo>
                    <a:pt x="1479" y="430"/>
                    <a:pt x="1479" y="385"/>
                    <a:pt x="1397" y="385"/>
                  </a:cubicBezTo>
                  <a:cubicBezTo>
                    <a:pt x="1357" y="385"/>
                    <a:pt x="1295" y="397"/>
                    <a:pt x="1203" y="430"/>
                  </a:cubicBezTo>
                  <a:cubicBezTo>
                    <a:pt x="903" y="530"/>
                    <a:pt x="928" y="1057"/>
                    <a:pt x="928" y="1057"/>
                  </a:cubicBezTo>
                  <a:cubicBezTo>
                    <a:pt x="928" y="1057"/>
                    <a:pt x="864" y="985"/>
                    <a:pt x="742" y="985"/>
                  </a:cubicBezTo>
                  <a:cubicBezTo>
                    <a:pt x="647" y="985"/>
                    <a:pt x="516" y="1028"/>
                    <a:pt x="351" y="1182"/>
                  </a:cubicBezTo>
                  <a:cubicBezTo>
                    <a:pt x="0" y="1508"/>
                    <a:pt x="101" y="3137"/>
                    <a:pt x="101" y="3137"/>
                  </a:cubicBezTo>
                  <a:cubicBezTo>
                    <a:pt x="101" y="3137"/>
                    <a:pt x="276" y="3387"/>
                    <a:pt x="552" y="3713"/>
                  </a:cubicBezTo>
                  <a:cubicBezTo>
                    <a:pt x="627" y="3788"/>
                    <a:pt x="677" y="3864"/>
                    <a:pt x="777" y="3939"/>
                  </a:cubicBezTo>
                  <a:cubicBezTo>
                    <a:pt x="1203" y="4365"/>
                    <a:pt x="1404" y="4490"/>
                    <a:pt x="1404" y="4490"/>
                  </a:cubicBezTo>
                  <a:cubicBezTo>
                    <a:pt x="1705" y="4139"/>
                    <a:pt x="1629" y="3162"/>
                    <a:pt x="1579" y="2911"/>
                  </a:cubicBezTo>
                  <a:cubicBezTo>
                    <a:pt x="1579" y="2861"/>
                    <a:pt x="1579" y="2836"/>
                    <a:pt x="1579" y="2836"/>
                  </a:cubicBezTo>
                  <a:lnTo>
                    <a:pt x="1654" y="2836"/>
                  </a:lnTo>
                  <a:cubicBezTo>
                    <a:pt x="1755" y="2811"/>
                    <a:pt x="1855" y="2711"/>
                    <a:pt x="1905" y="2636"/>
                  </a:cubicBezTo>
                  <a:lnTo>
                    <a:pt x="1955" y="2585"/>
                  </a:lnTo>
                  <a:lnTo>
                    <a:pt x="2005" y="2585"/>
                  </a:lnTo>
                  <a:cubicBezTo>
                    <a:pt x="2256" y="2585"/>
                    <a:pt x="2281" y="2084"/>
                    <a:pt x="2281" y="2084"/>
                  </a:cubicBezTo>
                  <a:lnTo>
                    <a:pt x="2281" y="2059"/>
                  </a:lnTo>
                  <a:lnTo>
                    <a:pt x="2381" y="2034"/>
                  </a:lnTo>
                  <a:cubicBezTo>
                    <a:pt x="2632" y="1909"/>
                    <a:pt x="2782" y="1407"/>
                    <a:pt x="2682" y="1082"/>
                  </a:cubicBezTo>
                  <a:lnTo>
                    <a:pt x="2657" y="1006"/>
                  </a:lnTo>
                  <a:cubicBezTo>
                    <a:pt x="2532" y="656"/>
                    <a:pt x="2281" y="54"/>
                    <a:pt x="1905" y="4"/>
                  </a:cubicBezTo>
                  <a:cubicBezTo>
                    <a:pt x="1886" y="1"/>
                    <a:pt x="1868" y="0"/>
                    <a:pt x="1851"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g213a80372ee_0_51"/>
            <p:cNvSpPr/>
            <p:nvPr/>
          </p:nvSpPr>
          <p:spPr>
            <a:xfrm>
              <a:off x="2993875" y="1060800"/>
              <a:ext cx="55800" cy="87125"/>
            </a:xfrm>
            <a:custGeom>
              <a:rect b="b" l="l" r="r" t="t"/>
              <a:pathLst>
                <a:path extrusionOk="0" h="3485" w="2232">
                  <a:moveTo>
                    <a:pt x="2106" y="0"/>
                  </a:moveTo>
                  <a:cubicBezTo>
                    <a:pt x="1755" y="702"/>
                    <a:pt x="577" y="1329"/>
                    <a:pt x="577" y="1329"/>
                  </a:cubicBezTo>
                  <a:cubicBezTo>
                    <a:pt x="803" y="2031"/>
                    <a:pt x="226" y="2582"/>
                    <a:pt x="1" y="2707"/>
                  </a:cubicBezTo>
                  <a:cubicBezTo>
                    <a:pt x="76" y="2782"/>
                    <a:pt x="126" y="2858"/>
                    <a:pt x="226" y="2933"/>
                  </a:cubicBezTo>
                  <a:cubicBezTo>
                    <a:pt x="652" y="3359"/>
                    <a:pt x="853" y="3484"/>
                    <a:pt x="853" y="3484"/>
                  </a:cubicBezTo>
                  <a:cubicBezTo>
                    <a:pt x="1154" y="3133"/>
                    <a:pt x="1078" y="2156"/>
                    <a:pt x="1028" y="1905"/>
                  </a:cubicBezTo>
                  <a:cubicBezTo>
                    <a:pt x="1028" y="1855"/>
                    <a:pt x="1028" y="1830"/>
                    <a:pt x="1028" y="1830"/>
                  </a:cubicBezTo>
                  <a:lnTo>
                    <a:pt x="1103" y="1830"/>
                  </a:lnTo>
                  <a:cubicBezTo>
                    <a:pt x="1204" y="1805"/>
                    <a:pt x="1304" y="1705"/>
                    <a:pt x="1354" y="1630"/>
                  </a:cubicBezTo>
                  <a:lnTo>
                    <a:pt x="1404" y="1579"/>
                  </a:lnTo>
                  <a:lnTo>
                    <a:pt x="1454" y="1579"/>
                  </a:lnTo>
                  <a:cubicBezTo>
                    <a:pt x="1705" y="1579"/>
                    <a:pt x="1730" y="1078"/>
                    <a:pt x="1730" y="1078"/>
                  </a:cubicBezTo>
                  <a:lnTo>
                    <a:pt x="1730" y="1053"/>
                  </a:lnTo>
                  <a:lnTo>
                    <a:pt x="1830" y="1028"/>
                  </a:lnTo>
                  <a:cubicBezTo>
                    <a:pt x="2081" y="903"/>
                    <a:pt x="2231" y="401"/>
                    <a:pt x="2131" y="76"/>
                  </a:cubicBezTo>
                  <a:lnTo>
                    <a:pt x="2106" y="0"/>
                  </a:lnTo>
                  <a:close/>
                </a:path>
              </a:pathLst>
            </a:custGeom>
            <a:solidFill>
              <a:srgbClr val="F4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g213a80372ee_0_51"/>
            <p:cNvSpPr/>
            <p:nvPr/>
          </p:nvSpPr>
          <p:spPr>
            <a:xfrm>
              <a:off x="3470075" y="572225"/>
              <a:ext cx="161050" cy="193200"/>
            </a:xfrm>
            <a:custGeom>
              <a:rect b="b" l="l" r="r" t="t"/>
              <a:pathLst>
                <a:path extrusionOk="0" h="7728" w="6442">
                  <a:moveTo>
                    <a:pt x="1595" y="0"/>
                  </a:moveTo>
                  <a:cubicBezTo>
                    <a:pt x="1493" y="0"/>
                    <a:pt x="1388" y="6"/>
                    <a:pt x="1279" y="20"/>
                  </a:cubicBezTo>
                  <a:cubicBezTo>
                    <a:pt x="351" y="145"/>
                    <a:pt x="51" y="671"/>
                    <a:pt x="26" y="1147"/>
                  </a:cubicBezTo>
                  <a:cubicBezTo>
                    <a:pt x="0" y="1373"/>
                    <a:pt x="26" y="1573"/>
                    <a:pt x="76" y="1699"/>
                  </a:cubicBezTo>
                  <a:cubicBezTo>
                    <a:pt x="126" y="1674"/>
                    <a:pt x="176" y="1649"/>
                    <a:pt x="251" y="1649"/>
                  </a:cubicBezTo>
                  <a:cubicBezTo>
                    <a:pt x="274" y="1646"/>
                    <a:pt x="295" y="1645"/>
                    <a:pt x="317" y="1645"/>
                  </a:cubicBezTo>
                  <a:cubicBezTo>
                    <a:pt x="770" y="1645"/>
                    <a:pt x="951" y="2141"/>
                    <a:pt x="903" y="2476"/>
                  </a:cubicBezTo>
                  <a:cubicBezTo>
                    <a:pt x="1379" y="2927"/>
                    <a:pt x="1705" y="3904"/>
                    <a:pt x="2005" y="5057"/>
                  </a:cubicBezTo>
                  <a:cubicBezTo>
                    <a:pt x="2331" y="6260"/>
                    <a:pt x="3234" y="7363"/>
                    <a:pt x="4136" y="7664"/>
                  </a:cubicBezTo>
                  <a:cubicBezTo>
                    <a:pt x="4271" y="7708"/>
                    <a:pt x="4410" y="7728"/>
                    <a:pt x="4549" y="7728"/>
                  </a:cubicBezTo>
                  <a:cubicBezTo>
                    <a:pt x="5358" y="7728"/>
                    <a:pt x="6163" y="7049"/>
                    <a:pt x="6291" y="6536"/>
                  </a:cubicBezTo>
                  <a:cubicBezTo>
                    <a:pt x="6442" y="5934"/>
                    <a:pt x="5865" y="5909"/>
                    <a:pt x="5314" y="5809"/>
                  </a:cubicBezTo>
                  <a:cubicBezTo>
                    <a:pt x="5214" y="5809"/>
                    <a:pt x="5138" y="5759"/>
                    <a:pt x="5113" y="5709"/>
                  </a:cubicBezTo>
                  <a:cubicBezTo>
                    <a:pt x="4988" y="5458"/>
                    <a:pt x="5439" y="4932"/>
                    <a:pt x="5564" y="4706"/>
                  </a:cubicBezTo>
                  <a:cubicBezTo>
                    <a:pt x="5721" y="4460"/>
                    <a:pt x="5417" y="4193"/>
                    <a:pt x="4850" y="4193"/>
                  </a:cubicBezTo>
                  <a:cubicBezTo>
                    <a:pt x="4782" y="4193"/>
                    <a:pt x="4711" y="4197"/>
                    <a:pt x="4637" y="4205"/>
                  </a:cubicBezTo>
                  <a:cubicBezTo>
                    <a:pt x="4355" y="4224"/>
                    <a:pt x="4103" y="4263"/>
                    <a:pt x="3871" y="4263"/>
                  </a:cubicBezTo>
                  <a:cubicBezTo>
                    <a:pt x="3505" y="4263"/>
                    <a:pt x="3189" y="4168"/>
                    <a:pt x="2883" y="3754"/>
                  </a:cubicBezTo>
                  <a:cubicBezTo>
                    <a:pt x="2381" y="3077"/>
                    <a:pt x="3133" y="2125"/>
                    <a:pt x="3309" y="1523"/>
                  </a:cubicBezTo>
                  <a:cubicBezTo>
                    <a:pt x="3471" y="944"/>
                    <a:pt x="2840" y="0"/>
                    <a:pt x="1595" y="0"/>
                  </a:cubicBezTo>
                  <a:close/>
                </a:path>
              </a:pathLst>
            </a:custGeom>
            <a:solidFill>
              <a:srgbClr val="E25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g213a80372ee_0_51"/>
            <p:cNvSpPr/>
            <p:nvPr/>
          </p:nvSpPr>
          <p:spPr>
            <a:xfrm>
              <a:off x="3470075" y="593150"/>
              <a:ext cx="161050" cy="172275"/>
            </a:xfrm>
            <a:custGeom>
              <a:rect b="b" l="l" r="r" t="t"/>
              <a:pathLst>
                <a:path extrusionOk="0" h="6891" w="6442">
                  <a:moveTo>
                    <a:pt x="862" y="1"/>
                  </a:moveTo>
                  <a:cubicBezTo>
                    <a:pt x="565" y="1"/>
                    <a:pt x="248" y="121"/>
                    <a:pt x="26" y="310"/>
                  </a:cubicBezTo>
                  <a:cubicBezTo>
                    <a:pt x="0" y="536"/>
                    <a:pt x="26" y="736"/>
                    <a:pt x="76" y="862"/>
                  </a:cubicBezTo>
                  <a:cubicBezTo>
                    <a:pt x="126" y="837"/>
                    <a:pt x="176" y="812"/>
                    <a:pt x="251" y="812"/>
                  </a:cubicBezTo>
                  <a:cubicBezTo>
                    <a:pt x="274" y="809"/>
                    <a:pt x="295" y="808"/>
                    <a:pt x="317" y="808"/>
                  </a:cubicBezTo>
                  <a:cubicBezTo>
                    <a:pt x="770" y="808"/>
                    <a:pt x="951" y="1304"/>
                    <a:pt x="903" y="1639"/>
                  </a:cubicBezTo>
                  <a:cubicBezTo>
                    <a:pt x="1379" y="2090"/>
                    <a:pt x="1705" y="3067"/>
                    <a:pt x="2005" y="4220"/>
                  </a:cubicBezTo>
                  <a:cubicBezTo>
                    <a:pt x="2331" y="5423"/>
                    <a:pt x="3234" y="6526"/>
                    <a:pt x="4136" y="6827"/>
                  </a:cubicBezTo>
                  <a:cubicBezTo>
                    <a:pt x="4271" y="6871"/>
                    <a:pt x="4410" y="6891"/>
                    <a:pt x="4549" y="6891"/>
                  </a:cubicBezTo>
                  <a:cubicBezTo>
                    <a:pt x="5358" y="6891"/>
                    <a:pt x="6163" y="6212"/>
                    <a:pt x="6291" y="5699"/>
                  </a:cubicBezTo>
                  <a:cubicBezTo>
                    <a:pt x="6442" y="5097"/>
                    <a:pt x="5865" y="5072"/>
                    <a:pt x="5314" y="4972"/>
                  </a:cubicBezTo>
                  <a:cubicBezTo>
                    <a:pt x="5214" y="4972"/>
                    <a:pt x="5138" y="4922"/>
                    <a:pt x="5113" y="4872"/>
                  </a:cubicBezTo>
                  <a:cubicBezTo>
                    <a:pt x="4938" y="4947"/>
                    <a:pt x="4812" y="5022"/>
                    <a:pt x="4687" y="5122"/>
                  </a:cubicBezTo>
                  <a:cubicBezTo>
                    <a:pt x="4583" y="5214"/>
                    <a:pt x="4501" y="5253"/>
                    <a:pt x="4436" y="5253"/>
                  </a:cubicBezTo>
                  <a:cubicBezTo>
                    <a:pt x="4128" y="5253"/>
                    <a:pt x="4224" y="4359"/>
                    <a:pt x="4286" y="3944"/>
                  </a:cubicBezTo>
                  <a:cubicBezTo>
                    <a:pt x="4314" y="3770"/>
                    <a:pt x="4176" y="3723"/>
                    <a:pt x="3956" y="3723"/>
                  </a:cubicBezTo>
                  <a:cubicBezTo>
                    <a:pt x="3705" y="3723"/>
                    <a:pt x="3348" y="3784"/>
                    <a:pt x="3006" y="3784"/>
                  </a:cubicBezTo>
                  <a:cubicBezTo>
                    <a:pt x="2830" y="3784"/>
                    <a:pt x="2658" y="3767"/>
                    <a:pt x="2507" y="3719"/>
                  </a:cubicBezTo>
                  <a:cubicBezTo>
                    <a:pt x="1830" y="3518"/>
                    <a:pt x="1830" y="1764"/>
                    <a:pt x="1655" y="661"/>
                  </a:cubicBezTo>
                  <a:cubicBezTo>
                    <a:pt x="1571" y="188"/>
                    <a:pt x="1233" y="1"/>
                    <a:pt x="862" y="1"/>
                  </a:cubicBezTo>
                  <a:close/>
                </a:path>
              </a:pathLst>
            </a:custGeom>
            <a:solidFill>
              <a:srgbClr val="CE45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g213a80372ee_0_51"/>
            <p:cNvSpPr/>
            <p:nvPr/>
          </p:nvSpPr>
          <p:spPr>
            <a:xfrm>
              <a:off x="3315925" y="623150"/>
              <a:ext cx="205550" cy="115000"/>
            </a:xfrm>
            <a:custGeom>
              <a:rect b="b" l="l" r="r" t="t"/>
              <a:pathLst>
                <a:path extrusionOk="0" h="4600" w="8222">
                  <a:moveTo>
                    <a:pt x="4136" y="0"/>
                  </a:moveTo>
                  <a:cubicBezTo>
                    <a:pt x="2891" y="0"/>
                    <a:pt x="2586" y="792"/>
                    <a:pt x="2282" y="1191"/>
                  </a:cubicBezTo>
                  <a:cubicBezTo>
                    <a:pt x="2097" y="1414"/>
                    <a:pt x="1809" y="1445"/>
                    <a:pt x="1519" y="1445"/>
                  </a:cubicBezTo>
                  <a:cubicBezTo>
                    <a:pt x="1412" y="1445"/>
                    <a:pt x="1305" y="1440"/>
                    <a:pt x="1203" y="1440"/>
                  </a:cubicBezTo>
                  <a:cubicBezTo>
                    <a:pt x="1054" y="1440"/>
                    <a:pt x="916" y="1449"/>
                    <a:pt x="803" y="1491"/>
                  </a:cubicBezTo>
                  <a:cubicBezTo>
                    <a:pt x="427" y="1667"/>
                    <a:pt x="1" y="2619"/>
                    <a:pt x="76" y="3421"/>
                  </a:cubicBezTo>
                  <a:cubicBezTo>
                    <a:pt x="76" y="3622"/>
                    <a:pt x="126" y="3772"/>
                    <a:pt x="176" y="3922"/>
                  </a:cubicBezTo>
                  <a:cubicBezTo>
                    <a:pt x="352" y="4348"/>
                    <a:pt x="653" y="4549"/>
                    <a:pt x="978" y="4574"/>
                  </a:cubicBezTo>
                  <a:lnTo>
                    <a:pt x="1004" y="4574"/>
                  </a:lnTo>
                  <a:cubicBezTo>
                    <a:pt x="1067" y="4577"/>
                    <a:pt x="1127" y="4579"/>
                    <a:pt x="1184" y="4579"/>
                  </a:cubicBezTo>
                  <a:cubicBezTo>
                    <a:pt x="2417" y="4579"/>
                    <a:pt x="2266" y="3827"/>
                    <a:pt x="2457" y="3396"/>
                  </a:cubicBezTo>
                  <a:lnTo>
                    <a:pt x="2482" y="3396"/>
                  </a:lnTo>
                  <a:cubicBezTo>
                    <a:pt x="2683" y="2945"/>
                    <a:pt x="3059" y="2694"/>
                    <a:pt x="3460" y="2444"/>
                  </a:cubicBezTo>
                  <a:cubicBezTo>
                    <a:pt x="3593" y="2346"/>
                    <a:pt x="3762" y="2298"/>
                    <a:pt x="3942" y="2298"/>
                  </a:cubicBezTo>
                  <a:cubicBezTo>
                    <a:pt x="4267" y="2298"/>
                    <a:pt x="4630" y="2454"/>
                    <a:pt x="4888" y="2744"/>
                  </a:cubicBezTo>
                  <a:cubicBezTo>
                    <a:pt x="5289" y="3171"/>
                    <a:pt x="5841" y="3020"/>
                    <a:pt x="6317" y="3221"/>
                  </a:cubicBezTo>
                  <a:cubicBezTo>
                    <a:pt x="6818" y="3446"/>
                    <a:pt x="7420" y="4599"/>
                    <a:pt x="7420" y="4599"/>
                  </a:cubicBezTo>
                  <a:cubicBezTo>
                    <a:pt x="7420" y="4599"/>
                    <a:pt x="7470" y="4298"/>
                    <a:pt x="7620" y="4073"/>
                  </a:cubicBezTo>
                  <a:cubicBezTo>
                    <a:pt x="7645" y="4023"/>
                    <a:pt x="7670" y="3998"/>
                    <a:pt x="7695" y="3973"/>
                  </a:cubicBezTo>
                  <a:cubicBezTo>
                    <a:pt x="7760" y="3908"/>
                    <a:pt x="7845" y="3887"/>
                    <a:pt x="7927" y="3887"/>
                  </a:cubicBezTo>
                  <a:cubicBezTo>
                    <a:pt x="8067" y="3887"/>
                    <a:pt x="8197" y="3947"/>
                    <a:pt x="8197" y="3947"/>
                  </a:cubicBezTo>
                  <a:cubicBezTo>
                    <a:pt x="8222" y="3797"/>
                    <a:pt x="8222" y="3647"/>
                    <a:pt x="8222" y="3496"/>
                  </a:cubicBezTo>
                  <a:cubicBezTo>
                    <a:pt x="8222" y="3045"/>
                    <a:pt x="8096" y="2594"/>
                    <a:pt x="7695" y="2444"/>
                  </a:cubicBezTo>
                  <a:cubicBezTo>
                    <a:pt x="7219" y="2268"/>
                    <a:pt x="7194" y="1917"/>
                    <a:pt x="7044" y="1516"/>
                  </a:cubicBezTo>
                  <a:cubicBezTo>
                    <a:pt x="7019" y="1441"/>
                    <a:pt x="6968" y="1391"/>
                    <a:pt x="6943" y="1316"/>
                  </a:cubicBezTo>
                  <a:cubicBezTo>
                    <a:pt x="6868" y="1166"/>
                    <a:pt x="6793" y="1090"/>
                    <a:pt x="6718" y="1040"/>
                  </a:cubicBezTo>
                  <a:cubicBezTo>
                    <a:pt x="6542" y="915"/>
                    <a:pt x="6367" y="940"/>
                    <a:pt x="6242" y="689"/>
                  </a:cubicBezTo>
                  <a:cubicBezTo>
                    <a:pt x="6166" y="564"/>
                    <a:pt x="6091" y="464"/>
                    <a:pt x="5991" y="363"/>
                  </a:cubicBezTo>
                  <a:lnTo>
                    <a:pt x="5966" y="363"/>
                  </a:lnTo>
                  <a:cubicBezTo>
                    <a:pt x="5740" y="188"/>
                    <a:pt x="5339" y="88"/>
                    <a:pt x="4412" y="13"/>
                  </a:cubicBezTo>
                  <a:cubicBezTo>
                    <a:pt x="4315" y="4"/>
                    <a:pt x="4223" y="0"/>
                    <a:pt x="4136" y="0"/>
                  </a:cubicBezTo>
                  <a:close/>
                </a:path>
              </a:pathLst>
            </a:custGeom>
            <a:solidFill>
              <a:srgbClr val="E25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g213a80372ee_0_51"/>
            <p:cNvSpPr/>
            <p:nvPr/>
          </p:nvSpPr>
          <p:spPr>
            <a:xfrm>
              <a:off x="3320325" y="661050"/>
              <a:ext cx="201150" cy="77100"/>
            </a:xfrm>
            <a:custGeom>
              <a:rect b="b" l="l" r="r" t="t"/>
              <a:pathLst>
                <a:path extrusionOk="0" h="3084" w="8046">
                  <a:moveTo>
                    <a:pt x="6868" y="0"/>
                  </a:moveTo>
                  <a:lnTo>
                    <a:pt x="6868" y="0"/>
                  </a:lnTo>
                  <a:cubicBezTo>
                    <a:pt x="6366" y="101"/>
                    <a:pt x="6918" y="1028"/>
                    <a:pt x="6391" y="1228"/>
                  </a:cubicBezTo>
                  <a:cubicBezTo>
                    <a:pt x="6313" y="1260"/>
                    <a:pt x="6223" y="1275"/>
                    <a:pt x="6124" y="1275"/>
                  </a:cubicBezTo>
                  <a:cubicBezTo>
                    <a:pt x="5522" y="1275"/>
                    <a:pt x="4584" y="746"/>
                    <a:pt x="3960" y="401"/>
                  </a:cubicBezTo>
                  <a:cubicBezTo>
                    <a:pt x="3873" y="351"/>
                    <a:pt x="3778" y="329"/>
                    <a:pt x="3678" y="329"/>
                  </a:cubicBezTo>
                  <a:cubicBezTo>
                    <a:pt x="2977" y="329"/>
                    <a:pt x="2034" y="1445"/>
                    <a:pt x="1705" y="2081"/>
                  </a:cubicBezTo>
                  <a:cubicBezTo>
                    <a:pt x="1506" y="2450"/>
                    <a:pt x="1145" y="2578"/>
                    <a:pt x="779" y="2578"/>
                  </a:cubicBezTo>
                  <a:cubicBezTo>
                    <a:pt x="500" y="2578"/>
                    <a:pt x="217" y="2504"/>
                    <a:pt x="0" y="2406"/>
                  </a:cubicBezTo>
                  <a:lnTo>
                    <a:pt x="0" y="2406"/>
                  </a:lnTo>
                  <a:cubicBezTo>
                    <a:pt x="176" y="2832"/>
                    <a:pt x="477" y="3033"/>
                    <a:pt x="802" y="3058"/>
                  </a:cubicBezTo>
                  <a:lnTo>
                    <a:pt x="828" y="3058"/>
                  </a:lnTo>
                  <a:cubicBezTo>
                    <a:pt x="891" y="3061"/>
                    <a:pt x="951" y="3063"/>
                    <a:pt x="1008" y="3063"/>
                  </a:cubicBezTo>
                  <a:cubicBezTo>
                    <a:pt x="2241" y="3063"/>
                    <a:pt x="2090" y="2311"/>
                    <a:pt x="2281" y="1880"/>
                  </a:cubicBezTo>
                  <a:lnTo>
                    <a:pt x="2306" y="1880"/>
                  </a:lnTo>
                  <a:cubicBezTo>
                    <a:pt x="2507" y="1429"/>
                    <a:pt x="2883" y="1178"/>
                    <a:pt x="3284" y="928"/>
                  </a:cubicBezTo>
                  <a:cubicBezTo>
                    <a:pt x="3417" y="830"/>
                    <a:pt x="3586" y="782"/>
                    <a:pt x="3766" y="782"/>
                  </a:cubicBezTo>
                  <a:cubicBezTo>
                    <a:pt x="4091" y="782"/>
                    <a:pt x="4454" y="938"/>
                    <a:pt x="4712" y="1228"/>
                  </a:cubicBezTo>
                  <a:cubicBezTo>
                    <a:pt x="5113" y="1655"/>
                    <a:pt x="5665" y="1504"/>
                    <a:pt x="6141" y="1705"/>
                  </a:cubicBezTo>
                  <a:cubicBezTo>
                    <a:pt x="6642" y="1930"/>
                    <a:pt x="7244" y="3083"/>
                    <a:pt x="7244" y="3083"/>
                  </a:cubicBezTo>
                  <a:cubicBezTo>
                    <a:pt x="7244" y="3083"/>
                    <a:pt x="7294" y="2782"/>
                    <a:pt x="7444" y="2557"/>
                  </a:cubicBezTo>
                  <a:cubicBezTo>
                    <a:pt x="7469" y="2507"/>
                    <a:pt x="7494" y="2482"/>
                    <a:pt x="7519" y="2457"/>
                  </a:cubicBezTo>
                  <a:cubicBezTo>
                    <a:pt x="7584" y="2392"/>
                    <a:pt x="7669" y="2371"/>
                    <a:pt x="7751" y="2371"/>
                  </a:cubicBezTo>
                  <a:cubicBezTo>
                    <a:pt x="7891" y="2371"/>
                    <a:pt x="8021" y="2431"/>
                    <a:pt x="8021" y="2431"/>
                  </a:cubicBezTo>
                  <a:cubicBezTo>
                    <a:pt x="8046" y="2281"/>
                    <a:pt x="8046" y="2131"/>
                    <a:pt x="8046" y="1980"/>
                  </a:cubicBezTo>
                  <a:cubicBezTo>
                    <a:pt x="8046" y="1529"/>
                    <a:pt x="7920" y="1078"/>
                    <a:pt x="7519" y="928"/>
                  </a:cubicBezTo>
                  <a:cubicBezTo>
                    <a:pt x="7043" y="752"/>
                    <a:pt x="7018" y="401"/>
                    <a:pt x="6868" y="0"/>
                  </a:cubicBezTo>
                  <a:close/>
                </a:path>
              </a:pathLst>
            </a:custGeom>
            <a:solidFill>
              <a:srgbClr val="CE45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g213a80372ee_0_51"/>
            <p:cNvSpPr/>
            <p:nvPr/>
          </p:nvSpPr>
          <p:spPr>
            <a:xfrm>
              <a:off x="2911175" y="732450"/>
              <a:ext cx="198025" cy="222400"/>
            </a:xfrm>
            <a:custGeom>
              <a:rect b="b" l="l" r="r" t="t"/>
              <a:pathLst>
                <a:path extrusionOk="0" h="8896" w="7921">
                  <a:moveTo>
                    <a:pt x="4264" y="1"/>
                  </a:moveTo>
                  <a:cubicBezTo>
                    <a:pt x="4230" y="1"/>
                    <a:pt x="4195" y="1"/>
                    <a:pt x="4161" y="2"/>
                  </a:cubicBezTo>
                  <a:cubicBezTo>
                    <a:pt x="2507" y="27"/>
                    <a:pt x="1203" y="1280"/>
                    <a:pt x="652" y="1906"/>
                  </a:cubicBezTo>
                  <a:lnTo>
                    <a:pt x="602" y="1956"/>
                  </a:lnTo>
                  <a:cubicBezTo>
                    <a:pt x="101" y="2608"/>
                    <a:pt x="0" y="3560"/>
                    <a:pt x="76" y="4864"/>
                  </a:cubicBezTo>
                  <a:cubicBezTo>
                    <a:pt x="151" y="6167"/>
                    <a:pt x="527" y="7245"/>
                    <a:pt x="1354" y="7921"/>
                  </a:cubicBezTo>
                  <a:cubicBezTo>
                    <a:pt x="1995" y="8446"/>
                    <a:pt x="2968" y="8896"/>
                    <a:pt x="3338" y="8896"/>
                  </a:cubicBezTo>
                  <a:cubicBezTo>
                    <a:pt x="3445" y="8896"/>
                    <a:pt x="3501" y="8858"/>
                    <a:pt x="3484" y="8774"/>
                  </a:cubicBezTo>
                  <a:cubicBezTo>
                    <a:pt x="3459" y="8723"/>
                    <a:pt x="3434" y="8573"/>
                    <a:pt x="3409" y="8373"/>
                  </a:cubicBezTo>
                  <a:cubicBezTo>
                    <a:pt x="3208" y="8072"/>
                    <a:pt x="3133" y="7846"/>
                    <a:pt x="3133" y="7846"/>
                  </a:cubicBezTo>
                  <a:cubicBezTo>
                    <a:pt x="3133" y="7846"/>
                    <a:pt x="2406" y="7545"/>
                    <a:pt x="2131" y="6994"/>
                  </a:cubicBezTo>
                  <a:cubicBezTo>
                    <a:pt x="1830" y="6468"/>
                    <a:pt x="1705" y="5741"/>
                    <a:pt x="2131" y="5490"/>
                  </a:cubicBezTo>
                  <a:cubicBezTo>
                    <a:pt x="2264" y="5407"/>
                    <a:pt x="2395" y="5379"/>
                    <a:pt x="2510" y="5379"/>
                  </a:cubicBezTo>
                  <a:cubicBezTo>
                    <a:pt x="2741" y="5379"/>
                    <a:pt x="2908" y="5490"/>
                    <a:pt x="2908" y="5490"/>
                  </a:cubicBezTo>
                  <a:cubicBezTo>
                    <a:pt x="2908" y="5490"/>
                    <a:pt x="3108" y="5039"/>
                    <a:pt x="3484" y="4312"/>
                  </a:cubicBezTo>
                  <a:cubicBezTo>
                    <a:pt x="3835" y="3611"/>
                    <a:pt x="4111" y="3109"/>
                    <a:pt x="4111" y="3109"/>
                  </a:cubicBezTo>
                  <a:cubicBezTo>
                    <a:pt x="4111" y="3109"/>
                    <a:pt x="4812" y="3034"/>
                    <a:pt x="5790" y="2758"/>
                  </a:cubicBezTo>
                  <a:cubicBezTo>
                    <a:pt x="6742" y="2508"/>
                    <a:pt x="7344" y="1931"/>
                    <a:pt x="7344" y="1931"/>
                  </a:cubicBezTo>
                  <a:cubicBezTo>
                    <a:pt x="7419" y="2082"/>
                    <a:pt x="7519" y="2332"/>
                    <a:pt x="7620" y="2683"/>
                  </a:cubicBezTo>
                  <a:cubicBezTo>
                    <a:pt x="7770" y="2357"/>
                    <a:pt x="7695" y="1756"/>
                    <a:pt x="7695" y="1756"/>
                  </a:cubicBezTo>
                  <a:cubicBezTo>
                    <a:pt x="7695" y="1756"/>
                    <a:pt x="7920" y="1455"/>
                    <a:pt x="7845" y="1054"/>
                  </a:cubicBezTo>
                  <a:cubicBezTo>
                    <a:pt x="7820" y="1004"/>
                    <a:pt x="7770" y="929"/>
                    <a:pt x="7645" y="854"/>
                  </a:cubicBezTo>
                  <a:cubicBezTo>
                    <a:pt x="7132" y="463"/>
                    <a:pt x="5595" y="1"/>
                    <a:pt x="4264" y="1"/>
                  </a:cubicBezTo>
                  <a:close/>
                </a:path>
              </a:pathLst>
            </a:custGeom>
            <a:solidFill>
              <a:srgbClr val="CCA9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g213a80372ee_0_51"/>
            <p:cNvSpPr/>
            <p:nvPr/>
          </p:nvSpPr>
          <p:spPr>
            <a:xfrm>
              <a:off x="2911175" y="753775"/>
              <a:ext cx="198025" cy="201075"/>
            </a:xfrm>
            <a:custGeom>
              <a:rect b="b" l="l" r="r" t="t"/>
              <a:pathLst>
                <a:path extrusionOk="0" h="8043" w="7921">
                  <a:moveTo>
                    <a:pt x="7645" y="1"/>
                  </a:moveTo>
                  <a:cubicBezTo>
                    <a:pt x="7645" y="226"/>
                    <a:pt x="7594" y="502"/>
                    <a:pt x="7394" y="727"/>
                  </a:cubicBezTo>
                  <a:cubicBezTo>
                    <a:pt x="6943" y="1254"/>
                    <a:pt x="5339" y="1880"/>
                    <a:pt x="3409" y="2131"/>
                  </a:cubicBezTo>
                  <a:cubicBezTo>
                    <a:pt x="3179" y="2161"/>
                    <a:pt x="2962" y="2175"/>
                    <a:pt x="2758" y="2175"/>
                  </a:cubicBezTo>
                  <a:cubicBezTo>
                    <a:pt x="1608" y="2175"/>
                    <a:pt x="879" y="1721"/>
                    <a:pt x="602" y="1103"/>
                  </a:cubicBezTo>
                  <a:cubicBezTo>
                    <a:pt x="101" y="1755"/>
                    <a:pt x="0" y="2707"/>
                    <a:pt x="76" y="4011"/>
                  </a:cubicBezTo>
                  <a:cubicBezTo>
                    <a:pt x="151" y="5314"/>
                    <a:pt x="527" y="6392"/>
                    <a:pt x="1354" y="7068"/>
                  </a:cubicBezTo>
                  <a:cubicBezTo>
                    <a:pt x="1995" y="7593"/>
                    <a:pt x="2968" y="8043"/>
                    <a:pt x="3338" y="8043"/>
                  </a:cubicBezTo>
                  <a:cubicBezTo>
                    <a:pt x="3445" y="8043"/>
                    <a:pt x="3501" y="8005"/>
                    <a:pt x="3484" y="7921"/>
                  </a:cubicBezTo>
                  <a:cubicBezTo>
                    <a:pt x="3459" y="7870"/>
                    <a:pt x="3434" y="7720"/>
                    <a:pt x="3409" y="7520"/>
                  </a:cubicBezTo>
                  <a:cubicBezTo>
                    <a:pt x="3208" y="7219"/>
                    <a:pt x="3133" y="6993"/>
                    <a:pt x="3133" y="6993"/>
                  </a:cubicBezTo>
                  <a:cubicBezTo>
                    <a:pt x="3133" y="6993"/>
                    <a:pt x="2406" y="6692"/>
                    <a:pt x="2131" y="6141"/>
                  </a:cubicBezTo>
                  <a:cubicBezTo>
                    <a:pt x="1830" y="5615"/>
                    <a:pt x="1705" y="4888"/>
                    <a:pt x="2131" y="4637"/>
                  </a:cubicBezTo>
                  <a:cubicBezTo>
                    <a:pt x="2264" y="4554"/>
                    <a:pt x="2395" y="4526"/>
                    <a:pt x="2510" y="4526"/>
                  </a:cubicBezTo>
                  <a:cubicBezTo>
                    <a:pt x="2741" y="4526"/>
                    <a:pt x="2908" y="4637"/>
                    <a:pt x="2908" y="4637"/>
                  </a:cubicBezTo>
                  <a:cubicBezTo>
                    <a:pt x="2908" y="4637"/>
                    <a:pt x="3108" y="4186"/>
                    <a:pt x="3484" y="3459"/>
                  </a:cubicBezTo>
                  <a:cubicBezTo>
                    <a:pt x="3835" y="2758"/>
                    <a:pt x="4111" y="2256"/>
                    <a:pt x="4111" y="2256"/>
                  </a:cubicBezTo>
                  <a:cubicBezTo>
                    <a:pt x="4111" y="2256"/>
                    <a:pt x="4812" y="2181"/>
                    <a:pt x="5790" y="1905"/>
                  </a:cubicBezTo>
                  <a:cubicBezTo>
                    <a:pt x="6742" y="1655"/>
                    <a:pt x="7344" y="1078"/>
                    <a:pt x="7344" y="1078"/>
                  </a:cubicBezTo>
                  <a:cubicBezTo>
                    <a:pt x="7419" y="1229"/>
                    <a:pt x="7519" y="1479"/>
                    <a:pt x="7620" y="1830"/>
                  </a:cubicBezTo>
                  <a:cubicBezTo>
                    <a:pt x="7770" y="1504"/>
                    <a:pt x="7695" y="903"/>
                    <a:pt x="7695" y="903"/>
                  </a:cubicBezTo>
                  <a:cubicBezTo>
                    <a:pt x="7695" y="903"/>
                    <a:pt x="7920" y="602"/>
                    <a:pt x="7845" y="201"/>
                  </a:cubicBezTo>
                  <a:cubicBezTo>
                    <a:pt x="7820" y="151"/>
                    <a:pt x="7770" y="76"/>
                    <a:pt x="7645" y="1"/>
                  </a:cubicBezTo>
                  <a:close/>
                </a:path>
              </a:pathLst>
            </a:custGeom>
            <a:solidFill>
              <a:srgbClr val="BC90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g213a80372ee_0_51"/>
            <p:cNvSpPr/>
            <p:nvPr/>
          </p:nvSpPr>
          <p:spPr>
            <a:xfrm>
              <a:off x="3572200" y="1839000"/>
              <a:ext cx="109675" cy="48900"/>
            </a:xfrm>
            <a:custGeom>
              <a:rect b="b" l="l" r="r" t="t"/>
              <a:pathLst>
                <a:path extrusionOk="0" h="1956" w="4387">
                  <a:moveTo>
                    <a:pt x="4136" y="0"/>
                  </a:moveTo>
                  <a:lnTo>
                    <a:pt x="3259" y="151"/>
                  </a:lnTo>
                  <a:lnTo>
                    <a:pt x="1" y="1955"/>
                  </a:lnTo>
                  <a:lnTo>
                    <a:pt x="4387" y="1955"/>
                  </a:lnTo>
                  <a:cubicBezTo>
                    <a:pt x="4387" y="1955"/>
                    <a:pt x="4211" y="351"/>
                    <a:pt x="41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g213a80372ee_0_51"/>
            <p:cNvSpPr/>
            <p:nvPr/>
          </p:nvSpPr>
          <p:spPr>
            <a:xfrm>
              <a:off x="3730725" y="1774450"/>
              <a:ext cx="72075" cy="113450"/>
            </a:xfrm>
            <a:custGeom>
              <a:rect b="b" l="l" r="r" t="t"/>
              <a:pathLst>
                <a:path extrusionOk="0" h="4538" w="2883">
                  <a:moveTo>
                    <a:pt x="1179" y="1"/>
                  </a:moveTo>
                  <a:lnTo>
                    <a:pt x="878" y="1279"/>
                  </a:lnTo>
                  <a:lnTo>
                    <a:pt x="1" y="4537"/>
                  </a:lnTo>
                  <a:cubicBezTo>
                    <a:pt x="1" y="4537"/>
                    <a:pt x="928" y="3811"/>
                    <a:pt x="1830" y="2858"/>
                  </a:cubicBezTo>
                  <a:cubicBezTo>
                    <a:pt x="2707" y="1881"/>
                    <a:pt x="2883" y="1505"/>
                    <a:pt x="2883" y="1505"/>
                  </a:cubicBezTo>
                  <a:lnTo>
                    <a:pt x="11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g213a80372ee_0_51"/>
            <p:cNvSpPr/>
            <p:nvPr/>
          </p:nvSpPr>
          <p:spPr>
            <a:xfrm>
              <a:off x="2817200" y="1825575"/>
              <a:ext cx="104650" cy="62325"/>
            </a:xfrm>
            <a:custGeom>
              <a:rect b="b" l="l" r="r" t="t"/>
              <a:pathLst>
                <a:path extrusionOk="0" h="2493" w="4186">
                  <a:moveTo>
                    <a:pt x="3417" y="1"/>
                  </a:moveTo>
                  <a:cubicBezTo>
                    <a:pt x="3160" y="1"/>
                    <a:pt x="2802" y="71"/>
                    <a:pt x="2331" y="312"/>
                  </a:cubicBezTo>
                  <a:cubicBezTo>
                    <a:pt x="2306" y="312"/>
                    <a:pt x="1353" y="1089"/>
                    <a:pt x="677" y="1791"/>
                  </a:cubicBezTo>
                  <a:lnTo>
                    <a:pt x="0" y="2492"/>
                  </a:lnTo>
                  <a:lnTo>
                    <a:pt x="4035" y="2292"/>
                  </a:lnTo>
                  <a:cubicBezTo>
                    <a:pt x="4035" y="2292"/>
                    <a:pt x="4185" y="813"/>
                    <a:pt x="3935" y="136"/>
                  </a:cubicBezTo>
                  <a:cubicBezTo>
                    <a:pt x="3935" y="136"/>
                    <a:pt x="3774" y="1"/>
                    <a:pt x="3417" y="1"/>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g213a80372ee_0_51"/>
            <p:cNvSpPr/>
            <p:nvPr/>
          </p:nvSpPr>
          <p:spPr>
            <a:xfrm>
              <a:off x="3531475" y="1280100"/>
              <a:ext cx="1900" cy="25"/>
            </a:xfrm>
            <a:custGeom>
              <a:rect b="b" l="l" r="r" t="t"/>
              <a:pathLst>
                <a:path extrusionOk="0" h="1" w="76">
                  <a:moveTo>
                    <a:pt x="76" y="0"/>
                  </a:moveTo>
                  <a:cubicBezTo>
                    <a:pt x="26" y="0"/>
                    <a:pt x="1" y="0"/>
                    <a:pt x="1" y="0"/>
                  </a:cubicBezTo>
                  <a:cubicBezTo>
                    <a:pt x="1" y="0"/>
                    <a:pt x="26" y="0"/>
                    <a:pt x="76" y="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g213a80372ee_0_51"/>
            <p:cNvSpPr/>
            <p:nvPr/>
          </p:nvSpPr>
          <p:spPr>
            <a:xfrm>
              <a:off x="3026450" y="968075"/>
              <a:ext cx="675" cy="25"/>
            </a:xfrm>
            <a:custGeom>
              <a:rect b="b" l="l" r="r" t="t"/>
              <a:pathLst>
                <a:path extrusionOk="0" h="1" w="27">
                  <a:moveTo>
                    <a:pt x="26" y="0"/>
                  </a:moveTo>
                  <a:lnTo>
                    <a:pt x="1" y="0"/>
                  </a:lnTo>
                  <a:lnTo>
                    <a:pt x="26" y="0"/>
                  </a:lnTo>
                  <a:close/>
                </a:path>
              </a:pathLst>
            </a:custGeom>
            <a:solidFill>
              <a:srgbClr val="061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g213a80372ee_0_51"/>
            <p:cNvSpPr/>
            <p:nvPr/>
          </p:nvSpPr>
          <p:spPr>
            <a:xfrm>
              <a:off x="3022075" y="965550"/>
              <a:ext cx="25" cy="25"/>
            </a:xfrm>
            <a:custGeom>
              <a:rect b="b" l="l" r="r" t="t"/>
              <a:pathLst>
                <a:path extrusionOk="0" h="1" w="1">
                  <a:moveTo>
                    <a:pt x="1" y="1"/>
                  </a:moveTo>
                  <a:lnTo>
                    <a:pt x="1" y="1"/>
                  </a:lnTo>
                  <a:lnTo>
                    <a:pt x="1" y="1"/>
                  </a:lnTo>
                  <a:close/>
                </a:path>
              </a:pathLst>
            </a:custGeom>
            <a:solidFill>
              <a:srgbClr val="061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g213a80372ee_0_51"/>
            <p:cNvSpPr/>
            <p:nvPr/>
          </p:nvSpPr>
          <p:spPr>
            <a:xfrm>
              <a:off x="3035225" y="971200"/>
              <a:ext cx="1275" cy="650"/>
            </a:xfrm>
            <a:custGeom>
              <a:rect b="b" l="l" r="r" t="t"/>
              <a:pathLst>
                <a:path extrusionOk="0" h="26" w="51">
                  <a:moveTo>
                    <a:pt x="51" y="26"/>
                  </a:moveTo>
                  <a:lnTo>
                    <a:pt x="1" y="0"/>
                  </a:lnTo>
                  <a:lnTo>
                    <a:pt x="51" y="26"/>
                  </a:lnTo>
                  <a:close/>
                </a:path>
              </a:pathLst>
            </a:custGeom>
            <a:solidFill>
              <a:srgbClr val="061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g213a80372ee_0_51"/>
            <p:cNvSpPr/>
            <p:nvPr/>
          </p:nvSpPr>
          <p:spPr>
            <a:xfrm>
              <a:off x="3030850" y="969950"/>
              <a:ext cx="1275" cy="25"/>
            </a:xfrm>
            <a:custGeom>
              <a:rect b="b" l="l" r="r" t="t"/>
              <a:pathLst>
                <a:path extrusionOk="0" h="1" w="51">
                  <a:moveTo>
                    <a:pt x="51" y="0"/>
                  </a:moveTo>
                  <a:lnTo>
                    <a:pt x="0" y="0"/>
                  </a:lnTo>
                  <a:lnTo>
                    <a:pt x="51" y="0"/>
                  </a:lnTo>
                  <a:close/>
                </a:path>
              </a:pathLst>
            </a:custGeom>
            <a:solidFill>
              <a:srgbClr val="061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g213a80372ee_0_51"/>
            <p:cNvSpPr/>
            <p:nvPr/>
          </p:nvSpPr>
          <p:spPr>
            <a:xfrm>
              <a:off x="3036475" y="971825"/>
              <a:ext cx="5675" cy="1275"/>
            </a:xfrm>
            <a:custGeom>
              <a:rect b="b" l="l" r="r" t="t"/>
              <a:pathLst>
                <a:path extrusionOk="0" h="51" w="227">
                  <a:moveTo>
                    <a:pt x="227" y="51"/>
                  </a:moveTo>
                  <a:cubicBezTo>
                    <a:pt x="151" y="26"/>
                    <a:pt x="76" y="26"/>
                    <a:pt x="1" y="1"/>
                  </a:cubicBezTo>
                  <a:cubicBezTo>
                    <a:pt x="76" y="26"/>
                    <a:pt x="151" y="26"/>
                    <a:pt x="227" y="5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g213a80372ee_0_51"/>
            <p:cNvSpPr/>
            <p:nvPr/>
          </p:nvSpPr>
          <p:spPr>
            <a:xfrm>
              <a:off x="3022075" y="965550"/>
              <a:ext cx="4400" cy="2550"/>
            </a:xfrm>
            <a:custGeom>
              <a:rect b="b" l="l" r="r" t="t"/>
              <a:pathLst>
                <a:path extrusionOk="0" h="102" w="176">
                  <a:moveTo>
                    <a:pt x="176" y="101"/>
                  </a:moveTo>
                  <a:cubicBezTo>
                    <a:pt x="126" y="76"/>
                    <a:pt x="51" y="51"/>
                    <a:pt x="1" y="1"/>
                  </a:cubicBezTo>
                  <a:cubicBezTo>
                    <a:pt x="51" y="51"/>
                    <a:pt x="126" y="76"/>
                    <a:pt x="176" y="101"/>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g213a80372ee_0_51"/>
            <p:cNvSpPr/>
            <p:nvPr/>
          </p:nvSpPr>
          <p:spPr>
            <a:xfrm>
              <a:off x="3032100" y="969950"/>
              <a:ext cx="3150" cy="1275"/>
            </a:xfrm>
            <a:custGeom>
              <a:rect b="b" l="l" r="r" t="t"/>
              <a:pathLst>
                <a:path extrusionOk="0" h="51" w="126">
                  <a:moveTo>
                    <a:pt x="126" y="50"/>
                  </a:moveTo>
                  <a:cubicBezTo>
                    <a:pt x="76" y="50"/>
                    <a:pt x="51" y="25"/>
                    <a:pt x="1" y="0"/>
                  </a:cubicBezTo>
                  <a:cubicBezTo>
                    <a:pt x="51" y="25"/>
                    <a:pt x="76" y="50"/>
                    <a:pt x="126" y="50"/>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g213a80372ee_0_51"/>
            <p:cNvSpPr/>
            <p:nvPr/>
          </p:nvSpPr>
          <p:spPr>
            <a:xfrm>
              <a:off x="3027100" y="968075"/>
              <a:ext cx="3775" cy="1900"/>
            </a:xfrm>
            <a:custGeom>
              <a:rect b="b" l="l" r="r" t="t"/>
              <a:pathLst>
                <a:path extrusionOk="0" h="76" w="151">
                  <a:moveTo>
                    <a:pt x="150" y="75"/>
                  </a:moveTo>
                  <a:cubicBezTo>
                    <a:pt x="100" y="50"/>
                    <a:pt x="50" y="25"/>
                    <a:pt x="0" y="0"/>
                  </a:cubicBezTo>
                  <a:cubicBezTo>
                    <a:pt x="50" y="25"/>
                    <a:pt x="100" y="50"/>
                    <a:pt x="150" y="75"/>
                  </a:cubicBezTo>
                  <a:close/>
                </a:path>
              </a:pathLst>
            </a:custGeom>
            <a:solidFill>
              <a:srgbClr val="F3B6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g213a80372ee_0_51"/>
            <p:cNvSpPr/>
            <p:nvPr/>
          </p:nvSpPr>
          <p:spPr>
            <a:xfrm>
              <a:off x="3001400" y="845100"/>
              <a:ext cx="46875" cy="15950"/>
            </a:xfrm>
            <a:custGeom>
              <a:rect b="b" l="l" r="r" t="t"/>
              <a:pathLst>
                <a:path extrusionOk="0" h="638" w="1875">
                  <a:moveTo>
                    <a:pt x="1346" y="1"/>
                  </a:moveTo>
                  <a:cubicBezTo>
                    <a:pt x="1252" y="1"/>
                    <a:pt x="1146" y="10"/>
                    <a:pt x="1028" y="32"/>
                  </a:cubicBezTo>
                  <a:cubicBezTo>
                    <a:pt x="477" y="132"/>
                    <a:pt x="0" y="608"/>
                    <a:pt x="101" y="633"/>
                  </a:cubicBezTo>
                  <a:cubicBezTo>
                    <a:pt x="141" y="636"/>
                    <a:pt x="190" y="637"/>
                    <a:pt x="247" y="637"/>
                  </a:cubicBezTo>
                  <a:cubicBezTo>
                    <a:pt x="754" y="637"/>
                    <a:pt x="1833" y="536"/>
                    <a:pt x="1855" y="333"/>
                  </a:cubicBezTo>
                  <a:cubicBezTo>
                    <a:pt x="1875" y="136"/>
                    <a:pt x="1693" y="1"/>
                    <a:pt x="1346" y="1"/>
                  </a:cubicBezTo>
                  <a:close/>
                </a:path>
              </a:pathLst>
            </a:custGeom>
            <a:solidFill>
              <a:srgbClr val="BC90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g213a80372ee_0_51"/>
            <p:cNvSpPr/>
            <p:nvPr/>
          </p:nvSpPr>
          <p:spPr>
            <a:xfrm>
              <a:off x="3075325" y="828975"/>
              <a:ext cx="35125" cy="18550"/>
            </a:xfrm>
            <a:custGeom>
              <a:rect b="b" l="l" r="r" t="t"/>
              <a:pathLst>
                <a:path extrusionOk="0" h="742" w="1405">
                  <a:moveTo>
                    <a:pt x="1000" y="0"/>
                  </a:moveTo>
                  <a:cubicBezTo>
                    <a:pt x="870" y="0"/>
                    <a:pt x="711" y="25"/>
                    <a:pt x="527" y="100"/>
                  </a:cubicBezTo>
                  <a:cubicBezTo>
                    <a:pt x="1" y="351"/>
                    <a:pt x="26" y="552"/>
                    <a:pt x="151" y="702"/>
                  </a:cubicBezTo>
                  <a:cubicBezTo>
                    <a:pt x="173" y="730"/>
                    <a:pt x="206" y="741"/>
                    <a:pt x="248" y="741"/>
                  </a:cubicBezTo>
                  <a:cubicBezTo>
                    <a:pt x="394" y="741"/>
                    <a:pt x="644" y="594"/>
                    <a:pt x="878" y="476"/>
                  </a:cubicBezTo>
                  <a:cubicBezTo>
                    <a:pt x="1179" y="326"/>
                    <a:pt x="1404" y="100"/>
                    <a:pt x="1404" y="100"/>
                  </a:cubicBezTo>
                  <a:cubicBezTo>
                    <a:pt x="1404" y="100"/>
                    <a:pt x="1260" y="0"/>
                    <a:pt x="1000" y="0"/>
                  </a:cubicBezTo>
                  <a:close/>
                </a:path>
              </a:pathLst>
            </a:custGeom>
            <a:solidFill>
              <a:srgbClr val="BC90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g213a80372ee_0_51"/>
            <p:cNvSpPr/>
            <p:nvPr/>
          </p:nvSpPr>
          <p:spPr>
            <a:xfrm>
              <a:off x="3415550" y="733175"/>
              <a:ext cx="48275" cy="25650"/>
            </a:xfrm>
            <a:custGeom>
              <a:rect b="b" l="l" r="r" t="t"/>
              <a:pathLst>
                <a:path extrusionOk="0" h="1026" w="1931">
                  <a:moveTo>
                    <a:pt x="1708" y="1"/>
                  </a:moveTo>
                  <a:cubicBezTo>
                    <a:pt x="1563" y="1"/>
                    <a:pt x="1342" y="41"/>
                    <a:pt x="1029" y="198"/>
                  </a:cubicBezTo>
                  <a:cubicBezTo>
                    <a:pt x="352" y="549"/>
                    <a:pt x="1" y="1000"/>
                    <a:pt x="302" y="1025"/>
                  </a:cubicBezTo>
                  <a:cubicBezTo>
                    <a:pt x="753" y="1025"/>
                    <a:pt x="1931" y="48"/>
                    <a:pt x="1931" y="48"/>
                  </a:cubicBezTo>
                  <a:cubicBezTo>
                    <a:pt x="1931" y="48"/>
                    <a:pt x="1863" y="1"/>
                    <a:pt x="1708" y="1"/>
                  </a:cubicBezTo>
                  <a:close/>
                </a:path>
              </a:pathLst>
            </a:custGeom>
            <a:solidFill>
              <a:srgbClr val="CE45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g213a80372ee_0_51"/>
            <p:cNvSpPr/>
            <p:nvPr/>
          </p:nvSpPr>
          <p:spPr>
            <a:xfrm>
              <a:off x="3347275" y="763800"/>
              <a:ext cx="45350" cy="16325"/>
            </a:xfrm>
            <a:custGeom>
              <a:rect b="b" l="l" r="r" t="t"/>
              <a:pathLst>
                <a:path extrusionOk="0" h="653" w="1814">
                  <a:moveTo>
                    <a:pt x="1294" y="0"/>
                  </a:moveTo>
                  <a:cubicBezTo>
                    <a:pt x="1154" y="0"/>
                    <a:pt x="981" y="21"/>
                    <a:pt x="777" y="76"/>
                  </a:cubicBezTo>
                  <a:cubicBezTo>
                    <a:pt x="0" y="301"/>
                    <a:pt x="100" y="652"/>
                    <a:pt x="100" y="652"/>
                  </a:cubicBezTo>
                  <a:cubicBezTo>
                    <a:pt x="100" y="652"/>
                    <a:pt x="1328" y="452"/>
                    <a:pt x="1704" y="226"/>
                  </a:cubicBezTo>
                  <a:cubicBezTo>
                    <a:pt x="1814" y="153"/>
                    <a:pt x="1671" y="0"/>
                    <a:pt x="1294" y="0"/>
                  </a:cubicBezTo>
                  <a:close/>
                </a:path>
              </a:pathLst>
            </a:custGeom>
            <a:solidFill>
              <a:srgbClr val="CE45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g213a80372ee_0_51"/>
            <p:cNvSpPr/>
            <p:nvPr/>
          </p:nvSpPr>
          <p:spPr>
            <a:xfrm>
              <a:off x="3159925" y="1839625"/>
              <a:ext cx="107175" cy="48275"/>
            </a:xfrm>
            <a:custGeom>
              <a:rect b="b" l="l" r="r" t="t"/>
              <a:pathLst>
                <a:path extrusionOk="0" h="1931" w="4287">
                  <a:moveTo>
                    <a:pt x="502" y="0"/>
                  </a:moveTo>
                  <a:cubicBezTo>
                    <a:pt x="502" y="0"/>
                    <a:pt x="50" y="1429"/>
                    <a:pt x="0" y="1930"/>
                  </a:cubicBezTo>
                  <a:lnTo>
                    <a:pt x="4286" y="1930"/>
                  </a:lnTo>
                  <a:lnTo>
                    <a:pt x="2131" y="26"/>
                  </a:lnTo>
                  <a:cubicBezTo>
                    <a:pt x="2131" y="26"/>
                    <a:pt x="1631" y="86"/>
                    <a:pt x="1168" y="86"/>
                  </a:cubicBezTo>
                  <a:cubicBezTo>
                    <a:pt x="898" y="86"/>
                    <a:pt x="640" y="65"/>
                    <a:pt x="502" y="0"/>
                  </a:cubicBezTo>
                  <a:close/>
                </a:path>
              </a:pathLst>
            </a:custGeom>
            <a:solidFill>
              <a:srgbClr val="4AA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g213a80372ee_0_51"/>
            <p:cNvSpPr/>
            <p:nvPr/>
          </p:nvSpPr>
          <p:spPr>
            <a:xfrm>
              <a:off x="3464425" y="613350"/>
              <a:ext cx="29425" cy="35825"/>
            </a:xfrm>
            <a:custGeom>
              <a:rect b="b" l="l" r="r" t="t"/>
              <a:pathLst>
                <a:path extrusionOk="0" h="1433" w="1177">
                  <a:moveTo>
                    <a:pt x="540" y="0"/>
                  </a:moveTo>
                  <a:cubicBezTo>
                    <a:pt x="520" y="0"/>
                    <a:pt x="499" y="1"/>
                    <a:pt x="477" y="4"/>
                  </a:cubicBezTo>
                  <a:cubicBezTo>
                    <a:pt x="402" y="4"/>
                    <a:pt x="352" y="29"/>
                    <a:pt x="302" y="54"/>
                  </a:cubicBezTo>
                  <a:cubicBezTo>
                    <a:pt x="1" y="229"/>
                    <a:pt x="26" y="755"/>
                    <a:pt x="26" y="755"/>
                  </a:cubicBezTo>
                  <a:cubicBezTo>
                    <a:pt x="151" y="831"/>
                    <a:pt x="226" y="956"/>
                    <a:pt x="302" y="1081"/>
                  </a:cubicBezTo>
                  <a:cubicBezTo>
                    <a:pt x="427" y="1332"/>
                    <a:pt x="602" y="1307"/>
                    <a:pt x="778" y="1432"/>
                  </a:cubicBezTo>
                  <a:cubicBezTo>
                    <a:pt x="778" y="1432"/>
                    <a:pt x="1079" y="1157"/>
                    <a:pt x="1129" y="831"/>
                  </a:cubicBezTo>
                  <a:cubicBezTo>
                    <a:pt x="1177" y="519"/>
                    <a:pt x="995" y="0"/>
                    <a:pt x="540" y="0"/>
                  </a:cubicBezTo>
                  <a:close/>
                </a:path>
              </a:pathLst>
            </a:custGeom>
            <a:solidFill>
              <a:srgbClr val="8715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g213a80372ee_0_51"/>
            <p:cNvSpPr/>
            <p:nvPr/>
          </p:nvSpPr>
          <p:spPr>
            <a:xfrm>
              <a:off x="3501400" y="724950"/>
              <a:ext cx="5050" cy="13200"/>
            </a:xfrm>
            <a:custGeom>
              <a:rect b="b" l="l" r="r" t="t"/>
              <a:pathLst>
                <a:path extrusionOk="0" h="528" w="202">
                  <a:moveTo>
                    <a:pt x="201" y="1"/>
                  </a:moveTo>
                  <a:lnTo>
                    <a:pt x="201" y="1"/>
                  </a:lnTo>
                  <a:cubicBezTo>
                    <a:pt x="51" y="226"/>
                    <a:pt x="1" y="527"/>
                    <a:pt x="1" y="527"/>
                  </a:cubicBezTo>
                  <a:cubicBezTo>
                    <a:pt x="1" y="527"/>
                    <a:pt x="51" y="302"/>
                    <a:pt x="201" y="1"/>
                  </a:cubicBezTo>
                  <a:close/>
                </a:path>
              </a:pathLst>
            </a:custGeom>
            <a:solidFill>
              <a:srgbClr val="59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g213a80372ee_0_51"/>
            <p:cNvSpPr/>
            <p:nvPr/>
          </p:nvSpPr>
          <p:spPr>
            <a:xfrm>
              <a:off x="2932475" y="1823325"/>
              <a:ext cx="197400" cy="64650"/>
            </a:xfrm>
            <a:custGeom>
              <a:rect b="b" l="l" r="r" t="t"/>
              <a:pathLst>
                <a:path extrusionOk="0" h="2586" w="7896">
                  <a:moveTo>
                    <a:pt x="7244" y="1"/>
                  </a:moveTo>
                  <a:lnTo>
                    <a:pt x="552" y="51"/>
                  </a:lnTo>
                  <a:cubicBezTo>
                    <a:pt x="402" y="51"/>
                    <a:pt x="276" y="176"/>
                    <a:pt x="251" y="327"/>
                  </a:cubicBezTo>
                  <a:lnTo>
                    <a:pt x="26" y="2231"/>
                  </a:lnTo>
                  <a:cubicBezTo>
                    <a:pt x="1" y="2407"/>
                    <a:pt x="126" y="2557"/>
                    <a:pt x="301" y="2582"/>
                  </a:cubicBezTo>
                  <a:cubicBezTo>
                    <a:pt x="316" y="2584"/>
                    <a:pt x="331" y="2586"/>
                    <a:pt x="346" y="2586"/>
                  </a:cubicBezTo>
                  <a:cubicBezTo>
                    <a:pt x="502" y="2586"/>
                    <a:pt x="629" y="2467"/>
                    <a:pt x="652" y="2307"/>
                  </a:cubicBezTo>
                  <a:lnTo>
                    <a:pt x="853" y="678"/>
                  </a:lnTo>
                  <a:lnTo>
                    <a:pt x="2031" y="678"/>
                  </a:lnTo>
                  <a:lnTo>
                    <a:pt x="2031" y="2257"/>
                  </a:lnTo>
                  <a:cubicBezTo>
                    <a:pt x="2031" y="2432"/>
                    <a:pt x="2181" y="2582"/>
                    <a:pt x="2356" y="2582"/>
                  </a:cubicBezTo>
                  <a:cubicBezTo>
                    <a:pt x="2532" y="2582"/>
                    <a:pt x="2682" y="2432"/>
                    <a:pt x="2682" y="2257"/>
                  </a:cubicBezTo>
                  <a:lnTo>
                    <a:pt x="2682" y="678"/>
                  </a:lnTo>
                  <a:lnTo>
                    <a:pt x="6993" y="652"/>
                  </a:lnTo>
                  <a:lnTo>
                    <a:pt x="7244" y="2307"/>
                  </a:lnTo>
                  <a:cubicBezTo>
                    <a:pt x="7269" y="2482"/>
                    <a:pt x="7394" y="2582"/>
                    <a:pt x="7570" y="2582"/>
                  </a:cubicBezTo>
                  <a:lnTo>
                    <a:pt x="7595" y="2582"/>
                  </a:lnTo>
                  <a:cubicBezTo>
                    <a:pt x="7770" y="2557"/>
                    <a:pt x="7895" y="2382"/>
                    <a:pt x="7870" y="2206"/>
                  </a:cubicBezTo>
                  <a:lnTo>
                    <a:pt x="7570" y="277"/>
                  </a:lnTo>
                  <a:cubicBezTo>
                    <a:pt x="7544" y="126"/>
                    <a:pt x="7419" y="1"/>
                    <a:pt x="7244" y="1"/>
                  </a:cubicBezTo>
                  <a:close/>
                </a:path>
              </a:pathLst>
            </a:custGeom>
            <a:solidFill>
              <a:srgbClr val="700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g213a80372ee_0_51"/>
            <p:cNvSpPr/>
            <p:nvPr/>
          </p:nvSpPr>
          <p:spPr>
            <a:xfrm>
              <a:off x="2970075" y="877225"/>
              <a:ext cx="17575" cy="36350"/>
            </a:xfrm>
            <a:custGeom>
              <a:rect b="b" l="l" r="r" t="t"/>
              <a:pathLst>
                <a:path extrusionOk="0" h="1454" w="703">
                  <a:moveTo>
                    <a:pt x="25" y="0"/>
                  </a:moveTo>
                  <a:lnTo>
                    <a:pt x="0" y="50"/>
                  </a:lnTo>
                  <a:cubicBezTo>
                    <a:pt x="0" y="50"/>
                    <a:pt x="151" y="276"/>
                    <a:pt x="301" y="576"/>
                  </a:cubicBezTo>
                  <a:cubicBezTo>
                    <a:pt x="451" y="877"/>
                    <a:pt x="552" y="1153"/>
                    <a:pt x="602" y="1404"/>
                  </a:cubicBezTo>
                  <a:lnTo>
                    <a:pt x="652" y="1454"/>
                  </a:lnTo>
                  <a:lnTo>
                    <a:pt x="702" y="1379"/>
                  </a:lnTo>
                  <a:cubicBezTo>
                    <a:pt x="652" y="1128"/>
                    <a:pt x="552" y="852"/>
                    <a:pt x="401" y="551"/>
                  </a:cubicBezTo>
                  <a:cubicBezTo>
                    <a:pt x="251" y="226"/>
                    <a:pt x="101" y="0"/>
                    <a:pt x="101"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g213a80372ee_0_51"/>
            <p:cNvSpPr/>
            <p:nvPr/>
          </p:nvSpPr>
          <p:spPr>
            <a:xfrm>
              <a:off x="2968825" y="887875"/>
              <a:ext cx="14425" cy="18800"/>
            </a:xfrm>
            <a:custGeom>
              <a:rect b="b" l="l" r="r" t="t"/>
              <a:pathLst>
                <a:path extrusionOk="0" h="752" w="577">
                  <a:moveTo>
                    <a:pt x="376" y="0"/>
                  </a:moveTo>
                  <a:lnTo>
                    <a:pt x="326" y="25"/>
                  </a:lnTo>
                  <a:cubicBezTo>
                    <a:pt x="276" y="75"/>
                    <a:pt x="0" y="551"/>
                    <a:pt x="201" y="702"/>
                  </a:cubicBezTo>
                  <a:cubicBezTo>
                    <a:pt x="226" y="752"/>
                    <a:pt x="276" y="752"/>
                    <a:pt x="326" y="752"/>
                  </a:cubicBezTo>
                  <a:lnTo>
                    <a:pt x="351" y="752"/>
                  </a:lnTo>
                  <a:cubicBezTo>
                    <a:pt x="476" y="727"/>
                    <a:pt x="577" y="577"/>
                    <a:pt x="577" y="551"/>
                  </a:cubicBezTo>
                  <a:lnTo>
                    <a:pt x="577" y="501"/>
                  </a:lnTo>
                  <a:lnTo>
                    <a:pt x="501" y="501"/>
                  </a:lnTo>
                  <a:cubicBezTo>
                    <a:pt x="476" y="551"/>
                    <a:pt x="401" y="652"/>
                    <a:pt x="326" y="652"/>
                  </a:cubicBezTo>
                  <a:lnTo>
                    <a:pt x="251" y="627"/>
                  </a:lnTo>
                  <a:cubicBezTo>
                    <a:pt x="151" y="551"/>
                    <a:pt x="301" y="226"/>
                    <a:pt x="401" y="75"/>
                  </a:cubicBezTo>
                  <a:lnTo>
                    <a:pt x="376"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g213a80372ee_0_51"/>
            <p:cNvSpPr/>
            <p:nvPr/>
          </p:nvSpPr>
          <p:spPr>
            <a:xfrm>
              <a:off x="3074700" y="856525"/>
              <a:ext cx="30725" cy="55175"/>
            </a:xfrm>
            <a:custGeom>
              <a:rect b="b" l="l" r="r" t="t"/>
              <a:pathLst>
                <a:path extrusionOk="0" h="2207" w="1229">
                  <a:moveTo>
                    <a:pt x="251" y="1"/>
                  </a:moveTo>
                  <a:lnTo>
                    <a:pt x="251" y="51"/>
                  </a:lnTo>
                  <a:cubicBezTo>
                    <a:pt x="277" y="126"/>
                    <a:pt x="928" y="1430"/>
                    <a:pt x="1104" y="2106"/>
                  </a:cubicBezTo>
                  <a:cubicBezTo>
                    <a:pt x="931" y="2085"/>
                    <a:pt x="480" y="2026"/>
                    <a:pt x="166" y="2026"/>
                  </a:cubicBezTo>
                  <a:cubicBezTo>
                    <a:pt x="115" y="2026"/>
                    <a:pt x="68" y="2028"/>
                    <a:pt x="26" y="2031"/>
                  </a:cubicBezTo>
                  <a:lnTo>
                    <a:pt x="1" y="2081"/>
                  </a:lnTo>
                  <a:lnTo>
                    <a:pt x="51" y="2131"/>
                  </a:lnTo>
                  <a:cubicBezTo>
                    <a:pt x="87" y="2129"/>
                    <a:pt x="129" y="2127"/>
                    <a:pt x="175" y="2127"/>
                  </a:cubicBezTo>
                  <a:cubicBezTo>
                    <a:pt x="540" y="2127"/>
                    <a:pt x="1156" y="2207"/>
                    <a:pt x="1179" y="2207"/>
                  </a:cubicBezTo>
                  <a:lnTo>
                    <a:pt x="1204" y="2181"/>
                  </a:lnTo>
                  <a:lnTo>
                    <a:pt x="1229" y="2156"/>
                  </a:lnTo>
                  <a:cubicBezTo>
                    <a:pt x="1079" y="1505"/>
                    <a:pt x="352" y="51"/>
                    <a:pt x="327"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g213a80372ee_0_51"/>
            <p:cNvSpPr/>
            <p:nvPr/>
          </p:nvSpPr>
          <p:spPr>
            <a:xfrm>
              <a:off x="3050900" y="931725"/>
              <a:ext cx="38250" cy="8175"/>
            </a:xfrm>
            <a:custGeom>
              <a:rect b="b" l="l" r="r" t="t"/>
              <a:pathLst>
                <a:path extrusionOk="0" h="327" w="1530">
                  <a:moveTo>
                    <a:pt x="51" y="1"/>
                  </a:moveTo>
                  <a:lnTo>
                    <a:pt x="0" y="51"/>
                  </a:lnTo>
                  <a:lnTo>
                    <a:pt x="25" y="101"/>
                  </a:lnTo>
                  <a:cubicBezTo>
                    <a:pt x="51" y="101"/>
                    <a:pt x="652" y="326"/>
                    <a:pt x="1254" y="326"/>
                  </a:cubicBezTo>
                  <a:lnTo>
                    <a:pt x="1479" y="326"/>
                  </a:lnTo>
                  <a:lnTo>
                    <a:pt x="1529" y="276"/>
                  </a:lnTo>
                  <a:lnTo>
                    <a:pt x="1479" y="226"/>
                  </a:lnTo>
                  <a:cubicBezTo>
                    <a:pt x="1418" y="231"/>
                    <a:pt x="1356" y="233"/>
                    <a:pt x="1294" y="233"/>
                  </a:cubicBezTo>
                  <a:cubicBezTo>
                    <a:pt x="673" y="233"/>
                    <a:pt x="51" y="23"/>
                    <a:pt x="51" y="1"/>
                  </a:cubicBezTo>
                  <a:close/>
                </a:path>
              </a:pathLst>
            </a:custGeom>
            <a:solidFill>
              <a:srgbClr val="6011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g213a80372ee_0_51"/>
            <p:cNvSpPr/>
            <p:nvPr/>
          </p:nvSpPr>
          <p:spPr>
            <a:xfrm>
              <a:off x="2857300" y="1039500"/>
              <a:ext cx="45750" cy="180475"/>
            </a:xfrm>
            <a:custGeom>
              <a:rect b="b" l="l" r="r" t="t"/>
              <a:pathLst>
                <a:path extrusionOk="0" h="7219" w="1830">
                  <a:moveTo>
                    <a:pt x="0" y="0"/>
                  </a:moveTo>
                  <a:lnTo>
                    <a:pt x="25" y="76"/>
                  </a:lnTo>
                  <a:cubicBezTo>
                    <a:pt x="426" y="401"/>
                    <a:pt x="1404" y="2081"/>
                    <a:pt x="1504" y="2406"/>
                  </a:cubicBezTo>
                  <a:cubicBezTo>
                    <a:pt x="1579" y="2757"/>
                    <a:pt x="1729" y="7118"/>
                    <a:pt x="1729" y="7168"/>
                  </a:cubicBezTo>
                  <a:lnTo>
                    <a:pt x="1779" y="7218"/>
                  </a:lnTo>
                  <a:lnTo>
                    <a:pt x="1830" y="7168"/>
                  </a:lnTo>
                  <a:cubicBezTo>
                    <a:pt x="1830" y="6993"/>
                    <a:pt x="1679" y="2732"/>
                    <a:pt x="1579" y="2381"/>
                  </a:cubicBezTo>
                  <a:cubicBezTo>
                    <a:pt x="1504" y="2030"/>
                    <a:pt x="501" y="351"/>
                    <a:pt x="75"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g213a80372ee_0_51"/>
            <p:cNvSpPr/>
            <p:nvPr/>
          </p:nvSpPr>
          <p:spPr>
            <a:xfrm>
              <a:off x="2885475" y="1113425"/>
              <a:ext cx="98400" cy="134125"/>
            </a:xfrm>
            <a:custGeom>
              <a:rect b="b" l="l" r="r" t="t"/>
              <a:pathLst>
                <a:path extrusionOk="0" h="5365" w="3936">
                  <a:moveTo>
                    <a:pt x="3861" y="1"/>
                  </a:moveTo>
                  <a:cubicBezTo>
                    <a:pt x="3735" y="101"/>
                    <a:pt x="978" y="3234"/>
                    <a:pt x="1" y="5314"/>
                  </a:cubicBezTo>
                  <a:lnTo>
                    <a:pt x="1" y="5364"/>
                  </a:lnTo>
                  <a:lnTo>
                    <a:pt x="26" y="5364"/>
                  </a:lnTo>
                  <a:lnTo>
                    <a:pt x="76" y="5339"/>
                  </a:lnTo>
                  <a:cubicBezTo>
                    <a:pt x="1028" y="3334"/>
                    <a:pt x="3810" y="176"/>
                    <a:pt x="3936" y="51"/>
                  </a:cubicBezTo>
                  <a:lnTo>
                    <a:pt x="393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g213a80372ee_0_51"/>
            <p:cNvSpPr/>
            <p:nvPr/>
          </p:nvSpPr>
          <p:spPr>
            <a:xfrm>
              <a:off x="2830975" y="1146650"/>
              <a:ext cx="185475" cy="207400"/>
            </a:xfrm>
            <a:custGeom>
              <a:rect b="b" l="l" r="r" t="t"/>
              <a:pathLst>
                <a:path extrusionOk="0" h="8296" w="7419">
                  <a:moveTo>
                    <a:pt x="7369" y="0"/>
                  </a:moveTo>
                  <a:lnTo>
                    <a:pt x="7319" y="50"/>
                  </a:lnTo>
                  <a:cubicBezTo>
                    <a:pt x="7319" y="75"/>
                    <a:pt x="7269" y="1880"/>
                    <a:pt x="6166" y="3985"/>
                  </a:cubicBezTo>
                  <a:cubicBezTo>
                    <a:pt x="5063" y="6015"/>
                    <a:pt x="3810" y="7444"/>
                    <a:pt x="3309" y="7895"/>
                  </a:cubicBezTo>
                  <a:cubicBezTo>
                    <a:pt x="3309" y="7895"/>
                    <a:pt x="2873" y="8212"/>
                    <a:pt x="2266" y="8212"/>
                  </a:cubicBezTo>
                  <a:cubicBezTo>
                    <a:pt x="2190" y="8212"/>
                    <a:pt x="2111" y="8207"/>
                    <a:pt x="2030" y="8196"/>
                  </a:cubicBezTo>
                  <a:cubicBezTo>
                    <a:pt x="1254" y="8070"/>
                    <a:pt x="502" y="7770"/>
                    <a:pt x="101" y="5739"/>
                  </a:cubicBezTo>
                  <a:lnTo>
                    <a:pt x="25" y="5714"/>
                  </a:lnTo>
                  <a:lnTo>
                    <a:pt x="0" y="5764"/>
                  </a:lnTo>
                  <a:cubicBezTo>
                    <a:pt x="401" y="7845"/>
                    <a:pt x="1203" y="8145"/>
                    <a:pt x="2005" y="8271"/>
                  </a:cubicBezTo>
                  <a:cubicBezTo>
                    <a:pt x="2106" y="8296"/>
                    <a:pt x="2206" y="8296"/>
                    <a:pt x="2306" y="8296"/>
                  </a:cubicBezTo>
                  <a:cubicBezTo>
                    <a:pt x="2933" y="8296"/>
                    <a:pt x="3334" y="7995"/>
                    <a:pt x="3359" y="7970"/>
                  </a:cubicBezTo>
                  <a:cubicBezTo>
                    <a:pt x="3885" y="7494"/>
                    <a:pt x="5138" y="6090"/>
                    <a:pt x="6241" y="4010"/>
                  </a:cubicBezTo>
                  <a:cubicBezTo>
                    <a:pt x="7369" y="1905"/>
                    <a:pt x="7419" y="75"/>
                    <a:pt x="7419" y="50"/>
                  </a:cubicBezTo>
                  <a:lnTo>
                    <a:pt x="7369"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g213a80372ee_0_51"/>
            <p:cNvSpPr/>
            <p:nvPr/>
          </p:nvSpPr>
          <p:spPr>
            <a:xfrm>
              <a:off x="3074700" y="1221825"/>
              <a:ext cx="56425" cy="78975"/>
            </a:xfrm>
            <a:custGeom>
              <a:rect b="b" l="l" r="r" t="t"/>
              <a:pathLst>
                <a:path extrusionOk="0" h="3159" w="2257">
                  <a:moveTo>
                    <a:pt x="2156" y="1"/>
                  </a:moveTo>
                  <a:cubicBezTo>
                    <a:pt x="2156" y="26"/>
                    <a:pt x="1530" y="1003"/>
                    <a:pt x="778" y="1905"/>
                  </a:cubicBezTo>
                  <a:cubicBezTo>
                    <a:pt x="26" y="2833"/>
                    <a:pt x="1" y="3083"/>
                    <a:pt x="1" y="3108"/>
                  </a:cubicBezTo>
                  <a:lnTo>
                    <a:pt x="51" y="3158"/>
                  </a:lnTo>
                  <a:lnTo>
                    <a:pt x="101" y="3108"/>
                  </a:lnTo>
                  <a:cubicBezTo>
                    <a:pt x="101" y="3108"/>
                    <a:pt x="126" y="2858"/>
                    <a:pt x="853" y="1981"/>
                  </a:cubicBezTo>
                  <a:cubicBezTo>
                    <a:pt x="1605" y="1053"/>
                    <a:pt x="2231" y="76"/>
                    <a:pt x="2256" y="51"/>
                  </a:cubicBezTo>
                  <a:lnTo>
                    <a:pt x="2231"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g213a80372ee_0_51"/>
            <p:cNvSpPr/>
            <p:nvPr/>
          </p:nvSpPr>
          <p:spPr>
            <a:xfrm>
              <a:off x="3139875" y="1029475"/>
              <a:ext cx="24450" cy="121575"/>
            </a:xfrm>
            <a:custGeom>
              <a:rect b="b" l="l" r="r" t="t"/>
              <a:pathLst>
                <a:path extrusionOk="0" h="4863" w="978">
                  <a:moveTo>
                    <a:pt x="953" y="0"/>
                  </a:moveTo>
                  <a:lnTo>
                    <a:pt x="903" y="25"/>
                  </a:lnTo>
                  <a:cubicBezTo>
                    <a:pt x="0" y="1780"/>
                    <a:pt x="627" y="4787"/>
                    <a:pt x="627" y="4837"/>
                  </a:cubicBezTo>
                  <a:lnTo>
                    <a:pt x="677" y="4862"/>
                  </a:lnTo>
                  <a:lnTo>
                    <a:pt x="702" y="4862"/>
                  </a:lnTo>
                  <a:lnTo>
                    <a:pt x="727" y="4812"/>
                  </a:lnTo>
                  <a:cubicBezTo>
                    <a:pt x="727" y="4787"/>
                    <a:pt x="101" y="1780"/>
                    <a:pt x="978" y="75"/>
                  </a:cubicBezTo>
                  <a:lnTo>
                    <a:pt x="953"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g213a80372ee_0_51"/>
            <p:cNvSpPr/>
            <p:nvPr/>
          </p:nvSpPr>
          <p:spPr>
            <a:xfrm>
              <a:off x="3154900" y="1147275"/>
              <a:ext cx="132250" cy="144125"/>
            </a:xfrm>
            <a:custGeom>
              <a:rect b="b" l="l" r="r" t="t"/>
              <a:pathLst>
                <a:path extrusionOk="0" h="5765" w="5290">
                  <a:moveTo>
                    <a:pt x="1" y="0"/>
                  </a:moveTo>
                  <a:lnTo>
                    <a:pt x="1" y="50"/>
                  </a:lnTo>
                  <a:cubicBezTo>
                    <a:pt x="1" y="75"/>
                    <a:pt x="753" y="1454"/>
                    <a:pt x="1304" y="2381"/>
                  </a:cubicBezTo>
                  <a:cubicBezTo>
                    <a:pt x="1379" y="2506"/>
                    <a:pt x="1454" y="2657"/>
                    <a:pt x="1530" y="2807"/>
                  </a:cubicBezTo>
                  <a:cubicBezTo>
                    <a:pt x="2056" y="3684"/>
                    <a:pt x="2683" y="4812"/>
                    <a:pt x="3234" y="5213"/>
                  </a:cubicBezTo>
                  <a:cubicBezTo>
                    <a:pt x="3309" y="5263"/>
                    <a:pt x="3384" y="5313"/>
                    <a:pt x="3434" y="5364"/>
                  </a:cubicBezTo>
                  <a:cubicBezTo>
                    <a:pt x="3861" y="5639"/>
                    <a:pt x="4036" y="5765"/>
                    <a:pt x="4312" y="5765"/>
                  </a:cubicBezTo>
                  <a:lnTo>
                    <a:pt x="4462" y="5765"/>
                  </a:lnTo>
                  <a:lnTo>
                    <a:pt x="4512" y="5714"/>
                  </a:lnTo>
                  <a:cubicBezTo>
                    <a:pt x="4512" y="5714"/>
                    <a:pt x="4637" y="4812"/>
                    <a:pt x="4863" y="4110"/>
                  </a:cubicBezTo>
                  <a:cubicBezTo>
                    <a:pt x="5114" y="3409"/>
                    <a:pt x="5289" y="3033"/>
                    <a:pt x="5289" y="3033"/>
                  </a:cubicBezTo>
                  <a:lnTo>
                    <a:pt x="5264" y="2983"/>
                  </a:lnTo>
                  <a:lnTo>
                    <a:pt x="5214" y="2983"/>
                  </a:lnTo>
                  <a:cubicBezTo>
                    <a:pt x="5214" y="3008"/>
                    <a:pt x="5013" y="3384"/>
                    <a:pt x="4788" y="4085"/>
                  </a:cubicBezTo>
                  <a:cubicBezTo>
                    <a:pt x="4562" y="4712"/>
                    <a:pt x="4437" y="5489"/>
                    <a:pt x="4412" y="5664"/>
                  </a:cubicBezTo>
                  <a:cubicBezTo>
                    <a:pt x="4360" y="5672"/>
                    <a:pt x="4313" y="5677"/>
                    <a:pt x="4269" y="5677"/>
                  </a:cubicBezTo>
                  <a:cubicBezTo>
                    <a:pt x="4038" y="5677"/>
                    <a:pt x="3888" y="5562"/>
                    <a:pt x="3510" y="5288"/>
                  </a:cubicBezTo>
                  <a:cubicBezTo>
                    <a:pt x="3434" y="5238"/>
                    <a:pt x="3359" y="5188"/>
                    <a:pt x="3309" y="5138"/>
                  </a:cubicBezTo>
                  <a:cubicBezTo>
                    <a:pt x="2758" y="4737"/>
                    <a:pt x="2131" y="3634"/>
                    <a:pt x="1630" y="2757"/>
                  </a:cubicBezTo>
                  <a:cubicBezTo>
                    <a:pt x="1530" y="2607"/>
                    <a:pt x="1454" y="2481"/>
                    <a:pt x="1379" y="2331"/>
                  </a:cubicBezTo>
                  <a:cubicBezTo>
                    <a:pt x="853" y="1404"/>
                    <a:pt x="76" y="25"/>
                    <a:pt x="76"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g213a80372ee_0_51"/>
            <p:cNvSpPr/>
            <p:nvPr/>
          </p:nvSpPr>
          <p:spPr>
            <a:xfrm>
              <a:off x="3394875" y="770700"/>
              <a:ext cx="28225" cy="72075"/>
            </a:xfrm>
            <a:custGeom>
              <a:rect b="b" l="l" r="r" t="t"/>
              <a:pathLst>
                <a:path extrusionOk="0" h="2883" w="1129">
                  <a:moveTo>
                    <a:pt x="51" y="0"/>
                  </a:moveTo>
                  <a:lnTo>
                    <a:pt x="1" y="50"/>
                  </a:lnTo>
                  <a:cubicBezTo>
                    <a:pt x="1" y="76"/>
                    <a:pt x="201" y="2281"/>
                    <a:pt x="302" y="2832"/>
                  </a:cubicBezTo>
                  <a:lnTo>
                    <a:pt x="327" y="2883"/>
                  </a:lnTo>
                  <a:lnTo>
                    <a:pt x="352" y="2883"/>
                  </a:lnTo>
                  <a:lnTo>
                    <a:pt x="377" y="2858"/>
                  </a:lnTo>
                  <a:cubicBezTo>
                    <a:pt x="452" y="2832"/>
                    <a:pt x="1079" y="2406"/>
                    <a:pt x="1129" y="2106"/>
                  </a:cubicBezTo>
                  <a:lnTo>
                    <a:pt x="1104" y="2056"/>
                  </a:lnTo>
                  <a:lnTo>
                    <a:pt x="1028" y="2081"/>
                  </a:lnTo>
                  <a:cubicBezTo>
                    <a:pt x="1003" y="2281"/>
                    <a:pt x="602" y="2607"/>
                    <a:pt x="377" y="2757"/>
                  </a:cubicBezTo>
                  <a:cubicBezTo>
                    <a:pt x="277" y="2106"/>
                    <a:pt x="101" y="76"/>
                    <a:pt x="101" y="50"/>
                  </a:cubicBezTo>
                  <a:lnTo>
                    <a:pt x="5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g213a80372ee_0_51"/>
            <p:cNvSpPr/>
            <p:nvPr/>
          </p:nvSpPr>
          <p:spPr>
            <a:xfrm>
              <a:off x="3424950" y="828975"/>
              <a:ext cx="37625" cy="28975"/>
            </a:xfrm>
            <a:custGeom>
              <a:rect b="b" l="l" r="r" t="t"/>
              <a:pathLst>
                <a:path extrusionOk="0" h="1159" w="1505">
                  <a:moveTo>
                    <a:pt x="1455" y="0"/>
                  </a:moveTo>
                  <a:lnTo>
                    <a:pt x="1455" y="0"/>
                  </a:lnTo>
                  <a:cubicBezTo>
                    <a:pt x="1229" y="301"/>
                    <a:pt x="1" y="1003"/>
                    <a:pt x="1" y="1003"/>
                  </a:cubicBezTo>
                  <a:cubicBezTo>
                    <a:pt x="1" y="1003"/>
                    <a:pt x="213" y="1159"/>
                    <a:pt x="510" y="1159"/>
                  </a:cubicBezTo>
                  <a:cubicBezTo>
                    <a:pt x="658" y="1159"/>
                    <a:pt x="828" y="1120"/>
                    <a:pt x="1003" y="1003"/>
                  </a:cubicBezTo>
                  <a:cubicBezTo>
                    <a:pt x="1505" y="652"/>
                    <a:pt x="1455" y="0"/>
                    <a:pt x="14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g213a80372ee_0_51"/>
            <p:cNvSpPr/>
            <p:nvPr/>
          </p:nvSpPr>
          <p:spPr>
            <a:xfrm>
              <a:off x="3506425" y="733725"/>
              <a:ext cx="8150" cy="39500"/>
            </a:xfrm>
            <a:custGeom>
              <a:rect b="b" l="l" r="r" t="t"/>
              <a:pathLst>
                <a:path extrusionOk="0" h="1580" w="326">
                  <a:moveTo>
                    <a:pt x="301" y="1"/>
                  </a:moveTo>
                  <a:lnTo>
                    <a:pt x="226" y="26"/>
                  </a:lnTo>
                  <a:cubicBezTo>
                    <a:pt x="226" y="76"/>
                    <a:pt x="0" y="953"/>
                    <a:pt x="150" y="1555"/>
                  </a:cubicBezTo>
                  <a:lnTo>
                    <a:pt x="201" y="1580"/>
                  </a:lnTo>
                  <a:lnTo>
                    <a:pt x="251" y="1529"/>
                  </a:lnTo>
                  <a:cubicBezTo>
                    <a:pt x="100" y="953"/>
                    <a:pt x="326" y="76"/>
                    <a:pt x="326" y="51"/>
                  </a:cubicBezTo>
                  <a:lnTo>
                    <a:pt x="301"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g213a80372ee_0_51"/>
            <p:cNvSpPr/>
            <p:nvPr/>
          </p:nvSpPr>
          <p:spPr>
            <a:xfrm>
              <a:off x="3509550" y="749725"/>
              <a:ext cx="11300" cy="15350"/>
            </a:xfrm>
            <a:custGeom>
              <a:rect b="b" l="l" r="r" t="t"/>
              <a:pathLst>
                <a:path extrusionOk="0" h="614" w="452">
                  <a:moveTo>
                    <a:pt x="272" y="1"/>
                  </a:moveTo>
                  <a:cubicBezTo>
                    <a:pt x="172" y="1"/>
                    <a:pt x="42" y="92"/>
                    <a:pt x="0" y="113"/>
                  </a:cubicBezTo>
                  <a:lnTo>
                    <a:pt x="0" y="188"/>
                  </a:lnTo>
                  <a:lnTo>
                    <a:pt x="76" y="188"/>
                  </a:lnTo>
                  <a:cubicBezTo>
                    <a:pt x="117" y="147"/>
                    <a:pt x="208" y="106"/>
                    <a:pt x="267" y="106"/>
                  </a:cubicBezTo>
                  <a:cubicBezTo>
                    <a:pt x="280" y="106"/>
                    <a:pt x="292" y="108"/>
                    <a:pt x="301" y="113"/>
                  </a:cubicBezTo>
                  <a:cubicBezTo>
                    <a:pt x="301" y="113"/>
                    <a:pt x="326" y="113"/>
                    <a:pt x="326" y="163"/>
                  </a:cubicBezTo>
                  <a:cubicBezTo>
                    <a:pt x="351" y="313"/>
                    <a:pt x="126" y="488"/>
                    <a:pt x="51" y="514"/>
                  </a:cubicBezTo>
                  <a:lnTo>
                    <a:pt x="25" y="589"/>
                  </a:lnTo>
                  <a:lnTo>
                    <a:pt x="76" y="614"/>
                  </a:lnTo>
                  <a:lnTo>
                    <a:pt x="101" y="614"/>
                  </a:lnTo>
                  <a:cubicBezTo>
                    <a:pt x="101" y="589"/>
                    <a:pt x="452" y="413"/>
                    <a:pt x="426" y="138"/>
                  </a:cubicBezTo>
                  <a:cubicBezTo>
                    <a:pt x="401" y="62"/>
                    <a:pt x="376" y="37"/>
                    <a:pt x="326" y="12"/>
                  </a:cubicBezTo>
                  <a:cubicBezTo>
                    <a:pt x="310" y="4"/>
                    <a:pt x="291" y="1"/>
                    <a:pt x="272"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g213a80372ee_0_51"/>
            <p:cNvSpPr/>
            <p:nvPr/>
          </p:nvSpPr>
          <p:spPr>
            <a:xfrm>
              <a:off x="3468200" y="953650"/>
              <a:ext cx="80225" cy="79600"/>
            </a:xfrm>
            <a:custGeom>
              <a:rect b="b" l="l" r="r" t="t"/>
              <a:pathLst>
                <a:path extrusionOk="0" h="3184" w="3209">
                  <a:moveTo>
                    <a:pt x="101" y="1"/>
                  </a:moveTo>
                  <a:lnTo>
                    <a:pt x="25" y="51"/>
                  </a:lnTo>
                  <a:cubicBezTo>
                    <a:pt x="0" y="502"/>
                    <a:pt x="251" y="2006"/>
                    <a:pt x="1454" y="2682"/>
                  </a:cubicBezTo>
                  <a:cubicBezTo>
                    <a:pt x="2131" y="3083"/>
                    <a:pt x="2607" y="3184"/>
                    <a:pt x="2882" y="3184"/>
                  </a:cubicBezTo>
                  <a:cubicBezTo>
                    <a:pt x="3083" y="3184"/>
                    <a:pt x="3183" y="3134"/>
                    <a:pt x="3183" y="3134"/>
                  </a:cubicBezTo>
                  <a:lnTo>
                    <a:pt x="3208" y="3058"/>
                  </a:lnTo>
                  <a:lnTo>
                    <a:pt x="3133" y="3033"/>
                  </a:lnTo>
                  <a:cubicBezTo>
                    <a:pt x="3133" y="3033"/>
                    <a:pt x="3047" y="3079"/>
                    <a:pt x="2857" y="3079"/>
                  </a:cubicBezTo>
                  <a:cubicBezTo>
                    <a:pt x="2601" y="3079"/>
                    <a:pt x="2156" y="2996"/>
                    <a:pt x="1479" y="2607"/>
                  </a:cubicBezTo>
                  <a:cubicBezTo>
                    <a:pt x="351" y="1956"/>
                    <a:pt x="101" y="502"/>
                    <a:pt x="126" y="51"/>
                  </a:cubicBezTo>
                  <a:lnTo>
                    <a:pt x="101"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g213a80372ee_0_51"/>
            <p:cNvSpPr/>
            <p:nvPr/>
          </p:nvSpPr>
          <p:spPr>
            <a:xfrm>
              <a:off x="3492625" y="1018825"/>
              <a:ext cx="13825" cy="105900"/>
            </a:xfrm>
            <a:custGeom>
              <a:rect b="b" l="l" r="r" t="t"/>
              <a:pathLst>
                <a:path extrusionOk="0" h="4236" w="553">
                  <a:moveTo>
                    <a:pt x="477" y="0"/>
                  </a:moveTo>
                  <a:lnTo>
                    <a:pt x="452" y="50"/>
                  </a:lnTo>
                  <a:cubicBezTo>
                    <a:pt x="452" y="50"/>
                    <a:pt x="452" y="1103"/>
                    <a:pt x="452" y="1604"/>
                  </a:cubicBezTo>
                  <a:cubicBezTo>
                    <a:pt x="427" y="2181"/>
                    <a:pt x="301" y="3484"/>
                    <a:pt x="1" y="4161"/>
                  </a:cubicBezTo>
                  <a:lnTo>
                    <a:pt x="26" y="4211"/>
                  </a:lnTo>
                  <a:lnTo>
                    <a:pt x="51" y="4236"/>
                  </a:lnTo>
                  <a:lnTo>
                    <a:pt x="76" y="4186"/>
                  </a:lnTo>
                  <a:cubicBezTo>
                    <a:pt x="377" y="3509"/>
                    <a:pt x="502" y="2206"/>
                    <a:pt x="527" y="1604"/>
                  </a:cubicBezTo>
                  <a:cubicBezTo>
                    <a:pt x="552" y="1103"/>
                    <a:pt x="527" y="50"/>
                    <a:pt x="527" y="50"/>
                  </a:cubicBezTo>
                  <a:lnTo>
                    <a:pt x="477"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g213a80372ee_0_51"/>
            <p:cNvSpPr/>
            <p:nvPr/>
          </p:nvSpPr>
          <p:spPr>
            <a:xfrm>
              <a:off x="3428725" y="1057675"/>
              <a:ext cx="77100" cy="4400"/>
            </a:xfrm>
            <a:custGeom>
              <a:rect b="b" l="l" r="r" t="t"/>
              <a:pathLst>
                <a:path extrusionOk="0" h="176" w="3084">
                  <a:moveTo>
                    <a:pt x="3033" y="0"/>
                  </a:moveTo>
                  <a:cubicBezTo>
                    <a:pt x="3033" y="0"/>
                    <a:pt x="1980" y="25"/>
                    <a:pt x="1404" y="25"/>
                  </a:cubicBezTo>
                  <a:cubicBezTo>
                    <a:pt x="827" y="25"/>
                    <a:pt x="50" y="75"/>
                    <a:pt x="50" y="75"/>
                  </a:cubicBezTo>
                  <a:lnTo>
                    <a:pt x="0" y="125"/>
                  </a:lnTo>
                  <a:lnTo>
                    <a:pt x="50" y="176"/>
                  </a:lnTo>
                  <a:cubicBezTo>
                    <a:pt x="50" y="176"/>
                    <a:pt x="827" y="125"/>
                    <a:pt x="1404" y="125"/>
                  </a:cubicBezTo>
                  <a:cubicBezTo>
                    <a:pt x="1980" y="125"/>
                    <a:pt x="3033" y="100"/>
                    <a:pt x="3058" y="100"/>
                  </a:cubicBezTo>
                  <a:lnTo>
                    <a:pt x="3083" y="50"/>
                  </a:lnTo>
                  <a:lnTo>
                    <a:pt x="3033"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g213a80372ee_0_51"/>
            <p:cNvSpPr/>
            <p:nvPr/>
          </p:nvSpPr>
          <p:spPr>
            <a:xfrm>
              <a:off x="3530225" y="844000"/>
              <a:ext cx="21325" cy="198650"/>
            </a:xfrm>
            <a:custGeom>
              <a:rect b="b" l="l" r="r" t="t"/>
              <a:pathLst>
                <a:path extrusionOk="0" h="7946" w="853">
                  <a:moveTo>
                    <a:pt x="652" y="1"/>
                  </a:moveTo>
                  <a:cubicBezTo>
                    <a:pt x="301" y="427"/>
                    <a:pt x="0" y="1479"/>
                    <a:pt x="151" y="2908"/>
                  </a:cubicBezTo>
                  <a:cubicBezTo>
                    <a:pt x="276" y="4312"/>
                    <a:pt x="502" y="5114"/>
                    <a:pt x="502" y="5114"/>
                  </a:cubicBezTo>
                  <a:cubicBezTo>
                    <a:pt x="502" y="5139"/>
                    <a:pt x="652" y="6893"/>
                    <a:pt x="702" y="7294"/>
                  </a:cubicBezTo>
                  <a:cubicBezTo>
                    <a:pt x="752" y="7695"/>
                    <a:pt x="777" y="7896"/>
                    <a:pt x="777" y="7921"/>
                  </a:cubicBezTo>
                  <a:lnTo>
                    <a:pt x="828" y="7946"/>
                  </a:lnTo>
                  <a:lnTo>
                    <a:pt x="853" y="7896"/>
                  </a:lnTo>
                  <a:cubicBezTo>
                    <a:pt x="853" y="7896"/>
                    <a:pt x="853" y="7695"/>
                    <a:pt x="802" y="7294"/>
                  </a:cubicBezTo>
                  <a:cubicBezTo>
                    <a:pt x="752" y="6868"/>
                    <a:pt x="577" y="5139"/>
                    <a:pt x="577" y="5114"/>
                  </a:cubicBezTo>
                  <a:cubicBezTo>
                    <a:pt x="577" y="5088"/>
                    <a:pt x="351" y="4286"/>
                    <a:pt x="226" y="2883"/>
                  </a:cubicBezTo>
                  <a:cubicBezTo>
                    <a:pt x="101" y="1504"/>
                    <a:pt x="376" y="477"/>
                    <a:pt x="727" y="76"/>
                  </a:cubicBezTo>
                  <a:lnTo>
                    <a:pt x="702"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g213a80372ee_0_51"/>
            <p:cNvSpPr/>
            <p:nvPr/>
          </p:nvSpPr>
          <p:spPr>
            <a:xfrm>
              <a:off x="3542750" y="862800"/>
              <a:ext cx="90875" cy="110300"/>
            </a:xfrm>
            <a:custGeom>
              <a:rect b="b" l="l" r="r" t="t"/>
              <a:pathLst>
                <a:path extrusionOk="0" h="4412" w="3635">
                  <a:moveTo>
                    <a:pt x="3109" y="1"/>
                  </a:moveTo>
                  <a:lnTo>
                    <a:pt x="3083" y="51"/>
                  </a:lnTo>
                  <a:cubicBezTo>
                    <a:pt x="3510" y="803"/>
                    <a:pt x="3484" y="2933"/>
                    <a:pt x="3484" y="3234"/>
                  </a:cubicBezTo>
                  <a:cubicBezTo>
                    <a:pt x="3259" y="3284"/>
                    <a:pt x="2056" y="3509"/>
                    <a:pt x="1304" y="3710"/>
                  </a:cubicBezTo>
                  <a:cubicBezTo>
                    <a:pt x="477" y="3961"/>
                    <a:pt x="26" y="4311"/>
                    <a:pt x="1" y="4336"/>
                  </a:cubicBezTo>
                  <a:lnTo>
                    <a:pt x="1" y="4387"/>
                  </a:lnTo>
                  <a:lnTo>
                    <a:pt x="51" y="4412"/>
                  </a:lnTo>
                  <a:lnTo>
                    <a:pt x="76" y="4412"/>
                  </a:lnTo>
                  <a:cubicBezTo>
                    <a:pt x="76" y="4412"/>
                    <a:pt x="527" y="4036"/>
                    <a:pt x="1329" y="3810"/>
                  </a:cubicBezTo>
                  <a:cubicBezTo>
                    <a:pt x="2156" y="3560"/>
                    <a:pt x="3535" y="3334"/>
                    <a:pt x="3535" y="3334"/>
                  </a:cubicBezTo>
                  <a:lnTo>
                    <a:pt x="3585" y="3284"/>
                  </a:lnTo>
                  <a:cubicBezTo>
                    <a:pt x="3585" y="3184"/>
                    <a:pt x="3635" y="853"/>
                    <a:pt x="3159" y="26"/>
                  </a:cubicBezTo>
                  <a:lnTo>
                    <a:pt x="3109"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g213a80372ee_0_51"/>
            <p:cNvSpPr/>
            <p:nvPr/>
          </p:nvSpPr>
          <p:spPr>
            <a:xfrm>
              <a:off x="3599775" y="943625"/>
              <a:ext cx="35100" cy="181100"/>
            </a:xfrm>
            <a:custGeom>
              <a:rect b="b" l="l" r="r" t="t"/>
              <a:pathLst>
                <a:path extrusionOk="0" h="7244" w="1404">
                  <a:moveTo>
                    <a:pt x="1254" y="1"/>
                  </a:moveTo>
                  <a:lnTo>
                    <a:pt x="1203" y="51"/>
                  </a:lnTo>
                  <a:cubicBezTo>
                    <a:pt x="1203" y="76"/>
                    <a:pt x="1304" y="1580"/>
                    <a:pt x="1078" y="3033"/>
                  </a:cubicBezTo>
                  <a:cubicBezTo>
                    <a:pt x="853" y="4512"/>
                    <a:pt x="577" y="6141"/>
                    <a:pt x="0" y="7169"/>
                  </a:cubicBezTo>
                  <a:lnTo>
                    <a:pt x="0" y="7219"/>
                  </a:lnTo>
                  <a:lnTo>
                    <a:pt x="26" y="7244"/>
                  </a:lnTo>
                  <a:lnTo>
                    <a:pt x="76" y="7219"/>
                  </a:lnTo>
                  <a:cubicBezTo>
                    <a:pt x="652" y="6166"/>
                    <a:pt x="953" y="4512"/>
                    <a:pt x="1178" y="3058"/>
                  </a:cubicBezTo>
                  <a:cubicBezTo>
                    <a:pt x="1404" y="1605"/>
                    <a:pt x="1304" y="51"/>
                    <a:pt x="1304" y="51"/>
                  </a:cubicBezTo>
                  <a:lnTo>
                    <a:pt x="1254"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g213a80372ee_0_51"/>
            <p:cNvSpPr/>
            <p:nvPr/>
          </p:nvSpPr>
          <p:spPr>
            <a:xfrm>
              <a:off x="3631100" y="968075"/>
              <a:ext cx="126600" cy="183600"/>
            </a:xfrm>
            <a:custGeom>
              <a:rect b="b" l="l" r="r" t="t"/>
              <a:pathLst>
                <a:path extrusionOk="0" h="7344" w="5064">
                  <a:moveTo>
                    <a:pt x="51" y="0"/>
                  </a:moveTo>
                  <a:lnTo>
                    <a:pt x="1" y="25"/>
                  </a:lnTo>
                  <a:lnTo>
                    <a:pt x="1" y="75"/>
                  </a:lnTo>
                  <a:cubicBezTo>
                    <a:pt x="26" y="100"/>
                    <a:pt x="1680" y="1354"/>
                    <a:pt x="3008" y="3409"/>
                  </a:cubicBezTo>
                  <a:cubicBezTo>
                    <a:pt x="4061" y="5063"/>
                    <a:pt x="4763" y="6491"/>
                    <a:pt x="5063" y="7344"/>
                  </a:cubicBezTo>
                  <a:lnTo>
                    <a:pt x="5063" y="7093"/>
                  </a:lnTo>
                  <a:cubicBezTo>
                    <a:pt x="4712" y="6216"/>
                    <a:pt x="4061" y="4862"/>
                    <a:pt x="3083" y="3359"/>
                  </a:cubicBezTo>
                  <a:cubicBezTo>
                    <a:pt x="1755" y="1303"/>
                    <a:pt x="76" y="25"/>
                    <a:pt x="51"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g213a80372ee_0_51"/>
            <p:cNvSpPr/>
            <p:nvPr/>
          </p:nvSpPr>
          <p:spPr>
            <a:xfrm>
              <a:off x="3619200" y="1228100"/>
              <a:ext cx="46400" cy="127200"/>
            </a:xfrm>
            <a:custGeom>
              <a:rect b="b" l="l" r="r" t="t"/>
              <a:pathLst>
                <a:path extrusionOk="0" h="5088" w="1856">
                  <a:moveTo>
                    <a:pt x="1830" y="0"/>
                  </a:moveTo>
                  <a:lnTo>
                    <a:pt x="1780" y="25"/>
                  </a:lnTo>
                  <a:cubicBezTo>
                    <a:pt x="1705" y="151"/>
                    <a:pt x="426" y="3785"/>
                    <a:pt x="0" y="5038"/>
                  </a:cubicBezTo>
                  <a:lnTo>
                    <a:pt x="25" y="5088"/>
                  </a:lnTo>
                  <a:lnTo>
                    <a:pt x="76" y="5063"/>
                  </a:lnTo>
                  <a:cubicBezTo>
                    <a:pt x="552" y="3684"/>
                    <a:pt x="1805" y="176"/>
                    <a:pt x="1855" y="50"/>
                  </a:cubicBezTo>
                  <a:lnTo>
                    <a:pt x="1830"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g213a80372ee_0_51"/>
            <p:cNvSpPr/>
            <p:nvPr/>
          </p:nvSpPr>
          <p:spPr>
            <a:xfrm>
              <a:off x="3643625" y="1417950"/>
              <a:ext cx="97150" cy="202400"/>
            </a:xfrm>
            <a:custGeom>
              <a:rect b="b" l="l" r="r" t="t"/>
              <a:pathLst>
                <a:path extrusionOk="0" h="8096" w="3886">
                  <a:moveTo>
                    <a:pt x="2783" y="0"/>
                  </a:moveTo>
                  <a:cubicBezTo>
                    <a:pt x="2758" y="25"/>
                    <a:pt x="803" y="2281"/>
                    <a:pt x="26" y="2933"/>
                  </a:cubicBezTo>
                  <a:lnTo>
                    <a:pt x="1" y="2983"/>
                  </a:lnTo>
                  <a:lnTo>
                    <a:pt x="26" y="3008"/>
                  </a:lnTo>
                  <a:cubicBezTo>
                    <a:pt x="26" y="3033"/>
                    <a:pt x="1129" y="3935"/>
                    <a:pt x="1855" y="4612"/>
                  </a:cubicBezTo>
                  <a:cubicBezTo>
                    <a:pt x="2532" y="5213"/>
                    <a:pt x="3434" y="6642"/>
                    <a:pt x="3785" y="8070"/>
                  </a:cubicBezTo>
                  <a:lnTo>
                    <a:pt x="3835" y="8096"/>
                  </a:lnTo>
                  <a:lnTo>
                    <a:pt x="3886" y="8045"/>
                  </a:lnTo>
                  <a:cubicBezTo>
                    <a:pt x="3535" y="6617"/>
                    <a:pt x="2607" y="5163"/>
                    <a:pt x="1931" y="4537"/>
                  </a:cubicBezTo>
                  <a:cubicBezTo>
                    <a:pt x="1279" y="3935"/>
                    <a:pt x="327" y="3158"/>
                    <a:pt x="126" y="2983"/>
                  </a:cubicBezTo>
                  <a:cubicBezTo>
                    <a:pt x="928" y="2256"/>
                    <a:pt x="2833" y="75"/>
                    <a:pt x="2833" y="50"/>
                  </a:cubicBezTo>
                  <a:lnTo>
                    <a:pt x="2833"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g213a80372ee_0_51"/>
            <p:cNvSpPr/>
            <p:nvPr/>
          </p:nvSpPr>
          <p:spPr>
            <a:xfrm>
              <a:off x="3601650" y="1576475"/>
              <a:ext cx="109050" cy="165425"/>
            </a:xfrm>
            <a:custGeom>
              <a:rect b="b" l="l" r="r" t="t"/>
              <a:pathLst>
                <a:path extrusionOk="0" h="6617" w="4362">
                  <a:moveTo>
                    <a:pt x="26" y="0"/>
                  </a:moveTo>
                  <a:lnTo>
                    <a:pt x="1" y="50"/>
                  </a:lnTo>
                  <a:lnTo>
                    <a:pt x="4286" y="6592"/>
                  </a:lnTo>
                  <a:lnTo>
                    <a:pt x="4311" y="6617"/>
                  </a:lnTo>
                  <a:lnTo>
                    <a:pt x="4336" y="6617"/>
                  </a:lnTo>
                  <a:lnTo>
                    <a:pt x="4362" y="6542"/>
                  </a:lnTo>
                  <a:lnTo>
                    <a:pt x="101"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g213a80372ee_0_51"/>
            <p:cNvSpPr/>
            <p:nvPr/>
          </p:nvSpPr>
          <p:spPr>
            <a:xfrm>
              <a:off x="3677475" y="1729975"/>
              <a:ext cx="26950" cy="96525"/>
            </a:xfrm>
            <a:custGeom>
              <a:rect b="b" l="l" r="r" t="t"/>
              <a:pathLst>
                <a:path extrusionOk="0" h="3861" w="1078">
                  <a:moveTo>
                    <a:pt x="1028" y="1"/>
                  </a:moveTo>
                  <a:lnTo>
                    <a:pt x="978" y="26"/>
                  </a:lnTo>
                  <a:cubicBezTo>
                    <a:pt x="978" y="76"/>
                    <a:pt x="326" y="3058"/>
                    <a:pt x="0" y="3810"/>
                  </a:cubicBezTo>
                  <a:lnTo>
                    <a:pt x="50" y="3860"/>
                  </a:lnTo>
                  <a:lnTo>
                    <a:pt x="100" y="3835"/>
                  </a:lnTo>
                  <a:cubicBezTo>
                    <a:pt x="401" y="3083"/>
                    <a:pt x="1053" y="176"/>
                    <a:pt x="1078" y="51"/>
                  </a:cubicBezTo>
                  <a:lnTo>
                    <a:pt x="1028"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g213a80372ee_0_51"/>
            <p:cNvSpPr/>
            <p:nvPr/>
          </p:nvSpPr>
          <p:spPr>
            <a:xfrm>
              <a:off x="3641750" y="1143500"/>
              <a:ext cx="117200" cy="72725"/>
            </a:xfrm>
            <a:custGeom>
              <a:rect b="b" l="l" r="r" t="t"/>
              <a:pathLst>
                <a:path extrusionOk="0" h="2909" w="4688">
                  <a:moveTo>
                    <a:pt x="4637" y="1"/>
                  </a:moveTo>
                  <a:lnTo>
                    <a:pt x="4587" y="51"/>
                  </a:lnTo>
                  <a:lnTo>
                    <a:pt x="4537" y="2281"/>
                  </a:lnTo>
                  <a:cubicBezTo>
                    <a:pt x="4111" y="2507"/>
                    <a:pt x="3434" y="2632"/>
                    <a:pt x="2031" y="2758"/>
                  </a:cubicBezTo>
                  <a:cubicBezTo>
                    <a:pt x="1625" y="2794"/>
                    <a:pt x="1287" y="2808"/>
                    <a:pt x="1012" y="2808"/>
                  </a:cubicBezTo>
                  <a:cubicBezTo>
                    <a:pt x="350" y="2808"/>
                    <a:pt x="51" y="2733"/>
                    <a:pt x="51" y="2733"/>
                  </a:cubicBezTo>
                  <a:lnTo>
                    <a:pt x="1" y="2783"/>
                  </a:lnTo>
                  <a:lnTo>
                    <a:pt x="26" y="2833"/>
                  </a:lnTo>
                  <a:cubicBezTo>
                    <a:pt x="51" y="2833"/>
                    <a:pt x="326" y="2908"/>
                    <a:pt x="978" y="2908"/>
                  </a:cubicBezTo>
                  <a:cubicBezTo>
                    <a:pt x="1254" y="2908"/>
                    <a:pt x="1605" y="2883"/>
                    <a:pt x="2031" y="2858"/>
                  </a:cubicBezTo>
                  <a:cubicBezTo>
                    <a:pt x="3484" y="2708"/>
                    <a:pt x="4186" y="2582"/>
                    <a:pt x="4612" y="2357"/>
                  </a:cubicBezTo>
                  <a:lnTo>
                    <a:pt x="4637" y="2307"/>
                  </a:lnTo>
                  <a:lnTo>
                    <a:pt x="4687" y="51"/>
                  </a:lnTo>
                  <a:lnTo>
                    <a:pt x="4637"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g213a80372ee_0_51"/>
            <p:cNvSpPr/>
            <p:nvPr/>
          </p:nvSpPr>
          <p:spPr>
            <a:xfrm>
              <a:off x="3333475" y="679850"/>
              <a:ext cx="13200" cy="24450"/>
            </a:xfrm>
            <a:custGeom>
              <a:rect b="b" l="l" r="r" t="t"/>
              <a:pathLst>
                <a:path extrusionOk="0" h="978" w="528">
                  <a:moveTo>
                    <a:pt x="452" y="0"/>
                  </a:moveTo>
                  <a:cubicBezTo>
                    <a:pt x="427" y="50"/>
                    <a:pt x="402" y="101"/>
                    <a:pt x="352" y="151"/>
                  </a:cubicBezTo>
                  <a:cubicBezTo>
                    <a:pt x="201" y="451"/>
                    <a:pt x="1" y="777"/>
                    <a:pt x="126" y="978"/>
                  </a:cubicBezTo>
                  <a:lnTo>
                    <a:pt x="201" y="978"/>
                  </a:lnTo>
                  <a:lnTo>
                    <a:pt x="201" y="903"/>
                  </a:lnTo>
                  <a:cubicBezTo>
                    <a:pt x="101" y="752"/>
                    <a:pt x="302" y="451"/>
                    <a:pt x="452" y="201"/>
                  </a:cubicBezTo>
                  <a:cubicBezTo>
                    <a:pt x="477" y="151"/>
                    <a:pt x="502" y="101"/>
                    <a:pt x="527" y="50"/>
                  </a:cubicBezTo>
                  <a:lnTo>
                    <a:pt x="502" y="0"/>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g213a80372ee_0_51"/>
            <p:cNvSpPr/>
            <p:nvPr/>
          </p:nvSpPr>
          <p:spPr>
            <a:xfrm>
              <a:off x="3346650" y="671700"/>
              <a:ext cx="33225" cy="26350"/>
            </a:xfrm>
            <a:custGeom>
              <a:rect b="b" l="l" r="r" t="t"/>
              <a:pathLst>
                <a:path extrusionOk="0" h="1054" w="1329">
                  <a:moveTo>
                    <a:pt x="1228" y="0"/>
                  </a:moveTo>
                  <a:lnTo>
                    <a:pt x="1178" y="51"/>
                  </a:lnTo>
                  <a:cubicBezTo>
                    <a:pt x="1228" y="226"/>
                    <a:pt x="526" y="677"/>
                    <a:pt x="25" y="978"/>
                  </a:cubicBezTo>
                  <a:lnTo>
                    <a:pt x="0" y="1028"/>
                  </a:lnTo>
                  <a:lnTo>
                    <a:pt x="50" y="1053"/>
                  </a:lnTo>
                  <a:lnTo>
                    <a:pt x="75" y="1053"/>
                  </a:lnTo>
                  <a:cubicBezTo>
                    <a:pt x="276" y="928"/>
                    <a:pt x="1328" y="326"/>
                    <a:pt x="1278" y="51"/>
                  </a:cubicBezTo>
                  <a:lnTo>
                    <a:pt x="1228" y="0"/>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g213a80372ee_0_51"/>
            <p:cNvSpPr/>
            <p:nvPr/>
          </p:nvSpPr>
          <p:spPr>
            <a:xfrm>
              <a:off x="3412425" y="637875"/>
              <a:ext cx="13825" cy="16300"/>
            </a:xfrm>
            <a:custGeom>
              <a:rect b="b" l="l" r="r" t="t"/>
              <a:pathLst>
                <a:path extrusionOk="0" h="652" w="553">
                  <a:moveTo>
                    <a:pt x="352" y="0"/>
                  </a:moveTo>
                  <a:cubicBezTo>
                    <a:pt x="201" y="100"/>
                    <a:pt x="1" y="251"/>
                    <a:pt x="26" y="401"/>
                  </a:cubicBezTo>
                  <a:cubicBezTo>
                    <a:pt x="51" y="526"/>
                    <a:pt x="201" y="602"/>
                    <a:pt x="502" y="652"/>
                  </a:cubicBezTo>
                  <a:lnTo>
                    <a:pt x="552" y="627"/>
                  </a:lnTo>
                  <a:lnTo>
                    <a:pt x="502" y="551"/>
                  </a:lnTo>
                  <a:cubicBezTo>
                    <a:pt x="176" y="501"/>
                    <a:pt x="126" y="426"/>
                    <a:pt x="126" y="376"/>
                  </a:cubicBezTo>
                  <a:cubicBezTo>
                    <a:pt x="101" y="301"/>
                    <a:pt x="201" y="201"/>
                    <a:pt x="402" y="100"/>
                  </a:cubicBezTo>
                  <a:lnTo>
                    <a:pt x="427" y="25"/>
                  </a:lnTo>
                  <a:lnTo>
                    <a:pt x="352" y="0"/>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g213a80372ee_0_51"/>
            <p:cNvSpPr/>
            <p:nvPr/>
          </p:nvSpPr>
          <p:spPr>
            <a:xfrm>
              <a:off x="3453775" y="662300"/>
              <a:ext cx="26350" cy="17575"/>
            </a:xfrm>
            <a:custGeom>
              <a:rect b="b" l="l" r="r" t="t"/>
              <a:pathLst>
                <a:path extrusionOk="0" h="703" w="1054">
                  <a:moveTo>
                    <a:pt x="51" y="1"/>
                  </a:moveTo>
                  <a:lnTo>
                    <a:pt x="1" y="26"/>
                  </a:lnTo>
                  <a:cubicBezTo>
                    <a:pt x="1" y="101"/>
                    <a:pt x="101" y="251"/>
                    <a:pt x="176" y="326"/>
                  </a:cubicBezTo>
                  <a:cubicBezTo>
                    <a:pt x="245" y="372"/>
                    <a:pt x="376" y="480"/>
                    <a:pt x="512" y="480"/>
                  </a:cubicBezTo>
                  <a:cubicBezTo>
                    <a:pt x="525" y="480"/>
                    <a:pt x="539" y="479"/>
                    <a:pt x="552" y="477"/>
                  </a:cubicBezTo>
                  <a:cubicBezTo>
                    <a:pt x="560" y="475"/>
                    <a:pt x="569" y="474"/>
                    <a:pt x="578" y="474"/>
                  </a:cubicBezTo>
                  <a:cubicBezTo>
                    <a:pt x="707" y="474"/>
                    <a:pt x="908" y="630"/>
                    <a:pt x="978" y="677"/>
                  </a:cubicBezTo>
                  <a:lnTo>
                    <a:pt x="1003" y="702"/>
                  </a:lnTo>
                  <a:lnTo>
                    <a:pt x="1053" y="677"/>
                  </a:lnTo>
                  <a:lnTo>
                    <a:pt x="1053" y="627"/>
                  </a:lnTo>
                  <a:cubicBezTo>
                    <a:pt x="1008" y="581"/>
                    <a:pt x="775" y="370"/>
                    <a:pt x="583" y="370"/>
                  </a:cubicBezTo>
                  <a:cubicBezTo>
                    <a:pt x="564" y="370"/>
                    <a:pt x="545" y="372"/>
                    <a:pt x="527" y="376"/>
                  </a:cubicBezTo>
                  <a:cubicBezTo>
                    <a:pt x="515" y="383"/>
                    <a:pt x="501" y="386"/>
                    <a:pt x="485" y="386"/>
                  </a:cubicBezTo>
                  <a:cubicBezTo>
                    <a:pt x="439" y="386"/>
                    <a:pt x="383" y="358"/>
                    <a:pt x="327" y="301"/>
                  </a:cubicBezTo>
                  <a:cubicBezTo>
                    <a:pt x="176" y="201"/>
                    <a:pt x="101" y="76"/>
                    <a:pt x="101" y="51"/>
                  </a:cubicBezTo>
                  <a:lnTo>
                    <a:pt x="51" y="1"/>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g213a80372ee_0_51"/>
            <p:cNvSpPr/>
            <p:nvPr/>
          </p:nvSpPr>
          <p:spPr>
            <a:xfrm>
              <a:off x="3490125" y="686725"/>
              <a:ext cx="7550" cy="22600"/>
            </a:xfrm>
            <a:custGeom>
              <a:rect b="b" l="l" r="r" t="t"/>
              <a:pathLst>
                <a:path extrusionOk="0" h="904" w="302">
                  <a:moveTo>
                    <a:pt x="76" y="1"/>
                  </a:moveTo>
                  <a:cubicBezTo>
                    <a:pt x="0" y="76"/>
                    <a:pt x="51" y="678"/>
                    <a:pt x="226" y="878"/>
                  </a:cubicBezTo>
                  <a:lnTo>
                    <a:pt x="251" y="903"/>
                  </a:lnTo>
                  <a:lnTo>
                    <a:pt x="276" y="903"/>
                  </a:lnTo>
                  <a:lnTo>
                    <a:pt x="301" y="828"/>
                  </a:lnTo>
                  <a:cubicBezTo>
                    <a:pt x="151" y="653"/>
                    <a:pt x="126" y="126"/>
                    <a:pt x="151" y="51"/>
                  </a:cubicBezTo>
                  <a:lnTo>
                    <a:pt x="151" y="1"/>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g213a80372ee_0_51"/>
            <p:cNvSpPr/>
            <p:nvPr/>
          </p:nvSpPr>
          <p:spPr>
            <a:xfrm>
              <a:off x="3493250" y="598400"/>
              <a:ext cx="12575" cy="23200"/>
            </a:xfrm>
            <a:custGeom>
              <a:rect b="b" l="l" r="r" t="t"/>
              <a:pathLst>
                <a:path extrusionOk="0" h="928" w="503">
                  <a:moveTo>
                    <a:pt x="51" y="0"/>
                  </a:moveTo>
                  <a:lnTo>
                    <a:pt x="1" y="50"/>
                  </a:lnTo>
                  <a:lnTo>
                    <a:pt x="51" y="100"/>
                  </a:lnTo>
                  <a:cubicBezTo>
                    <a:pt x="101" y="125"/>
                    <a:pt x="402" y="426"/>
                    <a:pt x="377" y="877"/>
                  </a:cubicBezTo>
                  <a:lnTo>
                    <a:pt x="427" y="927"/>
                  </a:lnTo>
                  <a:lnTo>
                    <a:pt x="477" y="877"/>
                  </a:lnTo>
                  <a:cubicBezTo>
                    <a:pt x="502" y="476"/>
                    <a:pt x="276" y="176"/>
                    <a:pt x="201" y="100"/>
                  </a:cubicBezTo>
                  <a:cubicBezTo>
                    <a:pt x="151" y="50"/>
                    <a:pt x="101" y="0"/>
                    <a:pt x="51" y="0"/>
                  </a:cubicBez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g213a80372ee_0_51"/>
            <p:cNvSpPr/>
            <p:nvPr/>
          </p:nvSpPr>
          <p:spPr>
            <a:xfrm>
              <a:off x="3511425" y="647900"/>
              <a:ext cx="11300" cy="26325"/>
            </a:xfrm>
            <a:custGeom>
              <a:rect b="b" l="l" r="r" t="t"/>
              <a:pathLst>
                <a:path extrusionOk="0" h="1053" w="452">
                  <a:moveTo>
                    <a:pt x="126" y="0"/>
                  </a:moveTo>
                  <a:lnTo>
                    <a:pt x="76" y="50"/>
                  </a:lnTo>
                  <a:lnTo>
                    <a:pt x="76" y="75"/>
                  </a:lnTo>
                  <a:cubicBezTo>
                    <a:pt x="51" y="501"/>
                    <a:pt x="1" y="902"/>
                    <a:pt x="402" y="1053"/>
                  </a:cubicBezTo>
                  <a:lnTo>
                    <a:pt x="452" y="1028"/>
                  </a:lnTo>
                  <a:lnTo>
                    <a:pt x="427" y="952"/>
                  </a:lnTo>
                  <a:cubicBezTo>
                    <a:pt x="101" y="827"/>
                    <a:pt x="151" y="501"/>
                    <a:pt x="176" y="100"/>
                  </a:cubicBezTo>
                  <a:lnTo>
                    <a:pt x="176" y="50"/>
                  </a:lnTo>
                  <a:lnTo>
                    <a:pt x="126" y="0"/>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g213a80372ee_0_51"/>
            <p:cNvSpPr/>
            <p:nvPr/>
          </p:nvSpPr>
          <p:spPr>
            <a:xfrm>
              <a:off x="3537125" y="696750"/>
              <a:ext cx="30725" cy="24475"/>
            </a:xfrm>
            <a:custGeom>
              <a:rect b="b" l="l" r="r" t="t"/>
              <a:pathLst>
                <a:path extrusionOk="0" h="979" w="1229">
                  <a:moveTo>
                    <a:pt x="50" y="1"/>
                  </a:moveTo>
                  <a:lnTo>
                    <a:pt x="0" y="26"/>
                  </a:lnTo>
                  <a:cubicBezTo>
                    <a:pt x="0" y="101"/>
                    <a:pt x="125" y="277"/>
                    <a:pt x="201" y="377"/>
                  </a:cubicBezTo>
                  <a:cubicBezTo>
                    <a:pt x="326" y="527"/>
                    <a:pt x="702" y="928"/>
                    <a:pt x="1178" y="978"/>
                  </a:cubicBezTo>
                  <a:lnTo>
                    <a:pt x="1228" y="928"/>
                  </a:lnTo>
                  <a:lnTo>
                    <a:pt x="1203" y="878"/>
                  </a:lnTo>
                  <a:cubicBezTo>
                    <a:pt x="602" y="828"/>
                    <a:pt x="125" y="151"/>
                    <a:pt x="100" y="51"/>
                  </a:cubicBezTo>
                  <a:lnTo>
                    <a:pt x="50" y="1"/>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g213a80372ee_0_51"/>
            <p:cNvSpPr/>
            <p:nvPr/>
          </p:nvSpPr>
          <p:spPr>
            <a:xfrm>
              <a:off x="3574075" y="691125"/>
              <a:ext cx="23225" cy="11300"/>
            </a:xfrm>
            <a:custGeom>
              <a:rect b="b" l="l" r="r" t="t"/>
              <a:pathLst>
                <a:path extrusionOk="0" h="452" w="929">
                  <a:moveTo>
                    <a:pt x="878" y="0"/>
                  </a:moveTo>
                  <a:cubicBezTo>
                    <a:pt x="853" y="0"/>
                    <a:pt x="678" y="101"/>
                    <a:pt x="502" y="301"/>
                  </a:cubicBezTo>
                  <a:cubicBezTo>
                    <a:pt x="452" y="326"/>
                    <a:pt x="402" y="351"/>
                    <a:pt x="352" y="351"/>
                  </a:cubicBezTo>
                  <a:cubicBezTo>
                    <a:pt x="226" y="351"/>
                    <a:pt x="126" y="276"/>
                    <a:pt x="76" y="226"/>
                  </a:cubicBezTo>
                  <a:lnTo>
                    <a:pt x="1" y="226"/>
                  </a:lnTo>
                  <a:lnTo>
                    <a:pt x="1" y="301"/>
                  </a:lnTo>
                  <a:cubicBezTo>
                    <a:pt x="26" y="301"/>
                    <a:pt x="176" y="452"/>
                    <a:pt x="352" y="452"/>
                  </a:cubicBezTo>
                  <a:cubicBezTo>
                    <a:pt x="427" y="452"/>
                    <a:pt x="502" y="426"/>
                    <a:pt x="577" y="351"/>
                  </a:cubicBezTo>
                  <a:cubicBezTo>
                    <a:pt x="753" y="176"/>
                    <a:pt x="903" y="76"/>
                    <a:pt x="928" y="76"/>
                  </a:cubicBezTo>
                  <a:lnTo>
                    <a:pt x="928" y="0"/>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g213a80372ee_0_51"/>
            <p:cNvSpPr/>
            <p:nvPr/>
          </p:nvSpPr>
          <p:spPr>
            <a:xfrm>
              <a:off x="3584725" y="730600"/>
              <a:ext cx="18200" cy="10675"/>
            </a:xfrm>
            <a:custGeom>
              <a:rect b="b" l="l" r="r" t="t"/>
              <a:pathLst>
                <a:path extrusionOk="0" h="427" w="728">
                  <a:moveTo>
                    <a:pt x="703" y="0"/>
                  </a:moveTo>
                  <a:lnTo>
                    <a:pt x="653" y="25"/>
                  </a:lnTo>
                  <a:cubicBezTo>
                    <a:pt x="630" y="25"/>
                    <a:pt x="524" y="336"/>
                    <a:pt x="166" y="336"/>
                  </a:cubicBezTo>
                  <a:cubicBezTo>
                    <a:pt x="130" y="336"/>
                    <a:pt x="92" y="333"/>
                    <a:pt x="51" y="326"/>
                  </a:cubicBezTo>
                  <a:lnTo>
                    <a:pt x="1" y="351"/>
                  </a:lnTo>
                  <a:lnTo>
                    <a:pt x="26" y="401"/>
                  </a:lnTo>
                  <a:cubicBezTo>
                    <a:pt x="76" y="426"/>
                    <a:pt x="126" y="426"/>
                    <a:pt x="176" y="426"/>
                  </a:cubicBezTo>
                  <a:cubicBezTo>
                    <a:pt x="577" y="426"/>
                    <a:pt x="728" y="50"/>
                    <a:pt x="728" y="50"/>
                  </a:cubicBezTo>
                  <a:lnTo>
                    <a:pt x="703" y="0"/>
                  </a:lnTo>
                  <a:close/>
                </a:path>
              </a:pathLst>
            </a:custGeom>
            <a:solidFill>
              <a:srgbClr val="F95F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g213a80372ee_0_51"/>
            <p:cNvSpPr/>
            <p:nvPr/>
          </p:nvSpPr>
          <p:spPr>
            <a:xfrm>
              <a:off x="3036475" y="867150"/>
              <a:ext cx="13200" cy="27675"/>
            </a:xfrm>
            <a:custGeom>
              <a:rect b="b" l="l" r="r" t="t"/>
              <a:pathLst>
                <a:path extrusionOk="0" h="1107" w="528">
                  <a:moveTo>
                    <a:pt x="358" y="0"/>
                  </a:moveTo>
                  <a:cubicBezTo>
                    <a:pt x="239" y="0"/>
                    <a:pt x="122" y="218"/>
                    <a:pt x="51" y="503"/>
                  </a:cubicBezTo>
                  <a:cubicBezTo>
                    <a:pt x="1" y="804"/>
                    <a:pt x="26" y="1080"/>
                    <a:pt x="151" y="1105"/>
                  </a:cubicBezTo>
                  <a:cubicBezTo>
                    <a:pt x="156" y="1106"/>
                    <a:pt x="162" y="1107"/>
                    <a:pt x="167" y="1107"/>
                  </a:cubicBezTo>
                  <a:cubicBezTo>
                    <a:pt x="267" y="1107"/>
                    <a:pt x="405" y="889"/>
                    <a:pt x="452" y="604"/>
                  </a:cubicBezTo>
                  <a:cubicBezTo>
                    <a:pt x="527" y="278"/>
                    <a:pt x="477" y="27"/>
                    <a:pt x="377" y="2"/>
                  </a:cubicBezTo>
                  <a:cubicBezTo>
                    <a:pt x="371" y="1"/>
                    <a:pt x="364" y="0"/>
                    <a:pt x="358"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g213a80372ee_0_51"/>
            <p:cNvSpPr/>
            <p:nvPr/>
          </p:nvSpPr>
          <p:spPr>
            <a:xfrm>
              <a:off x="3095375" y="853350"/>
              <a:ext cx="13200" cy="27700"/>
            </a:xfrm>
            <a:custGeom>
              <a:rect b="b" l="l" r="r" t="t"/>
              <a:pathLst>
                <a:path extrusionOk="0" h="1108" w="528">
                  <a:moveTo>
                    <a:pt x="361" y="1"/>
                  </a:moveTo>
                  <a:cubicBezTo>
                    <a:pt x="261" y="1"/>
                    <a:pt x="122" y="218"/>
                    <a:pt x="51" y="504"/>
                  </a:cubicBezTo>
                  <a:cubicBezTo>
                    <a:pt x="1" y="805"/>
                    <a:pt x="26" y="1080"/>
                    <a:pt x="151" y="1105"/>
                  </a:cubicBezTo>
                  <a:cubicBezTo>
                    <a:pt x="156" y="1107"/>
                    <a:pt x="162" y="1107"/>
                    <a:pt x="167" y="1107"/>
                  </a:cubicBezTo>
                  <a:cubicBezTo>
                    <a:pt x="267" y="1107"/>
                    <a:pt x="406" y="888"/>
                    <a:pt x="477" y="579"/>
                  </a:cubicBezTo>
                  <a:cubicBezTo>
                    <a:pt x="527" y="278"/>
                    <a:pt x="477" y="28"/>
                    <a:pt x="377" y="3"/>
                  </a:cubicBezTo>
                  <a:cubicBezTo>
                    <a:pt x="372" y="1"/>
                    <a:pt x="366" y="1"/>
                    <a:pt x="361"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g213a80372ee_0_51"/>
            <p:cNvSpPr/>
            <p:nvPr/>
          </p:nvSpPr>
          <p:spPr>
            <a:xfrm>
              <a:off x="3376725" y="784425"/>
              <a:ext cx="14425" cy="28950"/>
            </a:xfrm>
            <a:custGeom>
              <a:rect b="b" l="l" r="r" t="t"/>
              <a:pathLst>
                <a:path extrusionOk="0" h="1158" w="577">
                  <a:moveTo>
                    <a:pt x="170" y="1"/>
                  </a:moveTo>
                  <a:cubicBezTo>
                    <a:pt x="163" y="1"/>
                    <a:pt x="157" y="1"/>
                    <a:pt x="150" y="3"/>
                  </a:cubicBezTo>
                  <a:cubicBezTo>
                    <a:pt x="50" y="28"/>
                    <a:pt x="0" y="304"/>
                    <a:pt x="75" y="629"/>
                  </a:cubicBezTo>
                  <a:cubicBezTo>
                    <a:pt x="123" y="916"/>
                    <a:pt x="285" y="1157"/>
                    <a:pt x="387" y="1157"/>
                  </a:cubicBezTo>
                  <a:cubicBezTo>
                    <a:pt x="392" y="1157"/>
                    <a:pt x="396" y="1157"/>
                    <a:pt x="401" y="1156"/>
                  </a:cubicBezTo>
                  <a:cubicBezTo>
                    <a:pt x="526" y="1131"/>
                    <a:pt x="577" y="855"/>
                    <a:pt x="501" y="529"/>
                  </a:cubicBezTo>
                  <a:cubicBezTo>
                    <a:pt x="430" y="220"/>
                    <a:pt x="291" y="1"/>
                    <a:pt x="170"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g213a80372ee_0_51"/>
            <p:cNvSpPr/>
            <p:nvPr/>
          </p:nvSpPr>
          <p:spPr>
            <a:xfrm>
              <a:off x="3431225" y="765000"/>
              <a:ext cx="14425" cy="28950"/>
            </a:xfrm>
            <a:custGeom>
              <a:rect b="b" l="l" r="r" t="t"/>
              <a:pathLst>
                <a:path extrusionOk="0" h="1158" w="577">
                  <a:moveTo>
                    <a:pt x="170" y="1"/>
                  </a:moveTo>
                  <a:cubicBezTo>
                    <a:pt x="164" y="1"/>
                    <a:pt x="157" y="2"/>
                    <a:pt x="151" y="3"/>
                  </a:cubicBezTo>
                  <a:cubicBezTo>
                    <a:pt x="51" y="28"/>
                    <a:pt x="1" y="304"/>
                    <a:pt x="76" y="629"/>
                  </a:cubicBezTo>
                  <a:cubicBezTo>
                    <a:pt x="124" y="916"/>
                    <a:pt x="285" y="1157"/>
                    <a:pt x="387" y="1157"/>
                  </a:cubicBezTo>
                  <a:cubicBezTo>
                    <a:pt x="392" y="1157"/>
                    <a:pt x="397" y="1157"/>
                    <a:pt x="402" y="1156"/>
                  </a:cubicBezTo>
                  <a:cubicBezTo>
                    <a:pt x="527" y="1131"/>
                    <a:pt x="577" y="855"/>
                    <a:pt x="502" y="529"/>
                  </a:cubicBezTo>
                  <a:cubicBezTo>
                    <a:pt x="430" y="220"/>
                    <a:pt x="291" y="1"/>
                    <a:pt x="170"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g213a80372ee_0_51"/>
            <p:cNvSpPr/>
            <p:nvPr/>
          </p:nvSpPr>
          <p:spPr>
            <a:xfrm>
              <a:off x="3080975" y="1256300"/>
              <a:ext cx="78350" cy="102775"/>
            </a:xfrm>
            <a:custGeom>
              <a:rect b="b" l="l" r="r" t="t"/>
              <a:pathLst>
                <a:path extrusionOk="0" h="4111" w="3134">
                  <a:moveTo>
                    <a:pt x="3033" y="0"/>
                  </a:moveTo>
                  <a:lnTo>
                    <a:pt x="2983" y="25"/>
                  </a:lnTo>
                  <a:lnTo>
                    <a:pt x="3058" y="3183"/>
                  </a:lnTo>
                  <a:cubicBezTo>
                    <a:pt x="2231" y="3634"/>
                    <a:pt x="51" y="4010"/>
                    <a:pt x="26" y="4010"/>
                  </a:cubicBezTo>
                  <a:lnTo>
                    <a:pt x="0" y="4060"/>
                  </a:lnTo>
                  <a:lnTo>
                    <a:pt x="51" y="4110"/>
                  </a:lnTo>
                  <a:cubicBezTo>
                    <a:pt x="151" y="4085"/>
                    <a:pt x="2306" y="3709"/>
                    <a:pt x="3133" y="3258"/>
                  </a:cubicBezTo>
                  <a:lnTo>
                    <a:pt x="3133" y="3208"/>
                  </a:lnTo>
                  <a:lnTo>
                    <a:pt x="3083" y="25"/>
                  </a:lnTo>
                  <a:lnTo>
                    <a:pt x="3033"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g213a80372ee_0_51"/>
            <p:cNvSpPr/>
            <p:nvPr/>
          </p:nvSpPr>
          <p:spPr>
            <a:xfrm>
              <a:off x="3443750" y="1243750"/>
              <a:ext cx="28850" cy="53925"/>
            </a:xfrm>
            <a:custGeom>
              <a:rect b="b" l="l" r="r" t="t"/>
              <a:pathLst>
                <a:path extrusionOk="0" h="2157" w="1154">
                  <a:moveTo>
                    <a:pt x="226" y="1"/>
                  </a:moveTo>
                  <a:cubicBezTo>
                    <a:pt x="151" y="51"/>
                    <a:pt x="101" y="176"/>
                    <a:pt x="151" y="251"/>
                  </a:cubicBezTo>
                  <a:cubicBezTo>
                    <a:pt x="151" y="292"/>
                    <a:pt x="200" y="365"/>
                    <a:pt x="325" y="365"/>
                  </a:cubicBezTo>
                  <a:cubicBezTo>
                    <a:pt x="355" y="365"/>
                    <a:pt x="389" y="361"/>
                    <a:pt x="427" y="352"/>
                  </a:cubicBezTo>
                  <a:cubicBezTo>
                    <a:pt x="652" y="276"/>
                    <a:pt x="903" y="176"/>
                    <a:pt x="1028" y="126"/>
                  </a:cubicBezTo>
                  <a:lnTo>
                    <a:pt x="1028" y="126"/>
                  </a:lnTo>
                  <a:cubicBezTo>
                    <a:pt x="978" y="302"/>
                    <a:pt x="878" y="652"/>
                    <a:pt x="728" y="953"/>
                  </a:cubicBezTo>
                  <a:cubicBezTo>
                    <a:pt x="602" y="1179"/>
                    <a:pt x="427" y="1429"/>
                    <a:pt x="276" y="1630"/>
                  </a:cubicBezTo>
                  <a:cubicBezTo>
                    <a:pt x="151" y="1830"/>
                    <a:pt x="26" y="2006"/>
                    <a:pt x="1" y="2081"/>
                  </a:cubicBezTo>
                  <a:lnTo>
                    <a:pt x="26" y="2156"/>
                  </a:lnTo>
                  <a:lnTo>
                    <a:pt x="76" y="2131"/>
                  </a:lnTo>
                  <a:cubicBezTo>
                    <a:pt x="101" y="2031"/>
                    <a:pt x="226" y="1880"/>
                    <a:pt x="352" y="1680"/>
                  </a:cubicBezTo>
                  <a:cubicBezTo>
                    <a:pt x="502" y="1479"/>
                    <a:pt x="678" y="1229"/>
                    <a:pt x="803" y="1003"/>
                  </a:cubicBezTo>
                  <a:cubicBezTo>
                    <a:pt x="1028" y="577"/>
                    <a:pt x="1154" y="76"/>
                    <a:pt x="1154" y="51"/>
                  </a:cubicBezTo>
                  <a:lnTo>
                    <a:pt x="1129" y="26"/>
                  </a:lnTo>
                  <a:lnTo>
                    <a:pt x="1079" y="1"/>
                  </a:lnTo>
                  <a:cubicBezTo>
                    <a:pt x="1079" y="1"/>
                    <a:pt x="703" y="151"/>
                    <a:pt x="402" y="251"/>
                  </a:cubicBezTo>
                  <a:cubicBezTo>
                    <a:pt x="371" y="262"/>
                    <a:pt x="340" y="268"/>
                    <a:pt x="312" y="268"/>
                  </a:cubicBezTo>
                  <a:cubicBezTo>
                    <a:pt x="273" y="268"/>
                    <a:pt x="241" y="256"/>
                    <a:pt x="226" y="226"/>
                  </a:cubicBezTo>
                  <a:cubicBezTo>
                    <a:pt x="226" y="176"/>
                    <a:pt x="251" y="126"/>
                    <a:pt x="276" y="101"/>
                  </a:cubicBezTo>
                  <a:lnTo>
                    <a:pt x="302" y="26"/>
                  </a:lnTo>
                  <a:lnTo>
                    <a:pt x="22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g213a80372ee_0_51"/>
            <p:cNvSpPr/>
            <p:nvPr/>
          </p:nvSpPr>
          <p:spPr>
            <a:xfrm>
              <a:off x="3456925" y="1279475"/>
              <a:ext cx="15050" cy="14425"/>
            </a:xfrm>
            <a:custGeom>
              <a:rect b="b" l="l" r="r" t="t"/>
              <a:pathLst>
                <a:path extrusionOk="0" h="577" w="602">
                  <a:moveTo>
                    <a:pt x="552" y="0"/>
                  </a:moveTo>
                  <a:cubicBezTo>
                    <a:pt x="526" y="0"/>
                    <a:pt x="100" y="451"/>
                    <a:pt x="0" y="502"/>
                  </a:cubicBezTo>
                  <a:lnTo>
                    <a:pt x="0" y="577"/>
                  </a:lnTo>
                  <a:lnTo>
                    <a:pt x="75" y="577"/>
                  </a:lnTo>
                  <a:cubicBezTo>
                    <a:pt x="151" y="502"/>
                    <a:pt x="602" y="76"/>
                    <a:pt x="602" y="50"/>
                  </a:cubicBezTo>
                  <a:lnTo>
                    <a:pt x="602"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g213a80372ee_0_51"/>
            <p:cNvSpPr/>
            <p:nvPr/>
          </p:nvSpPr>
          <p:spPr>
            <a:xfrm>
              <a:off x="3501400" y="1231850"/>
              <a:ext cx="25100" cy="68950"/>
            </a:xfrm>
            <a:custGeom>
              <a:rect b="b" l="l" r="r" t="t"/>
              <a:pathLst>
                <a:path extrusionOk="0" h="2758" w="1004">
                  <a:moveTo>
                    <a:pt x="928" y="1"/>
                  </a:moveTo>
                  <a:lnTo>
                    <a:pt x="727" y="251"/>
                  </a:lnTo>
                  <a:lnTo>
                    <a:pt x="702" y="301"/>
                  </a:lnTo>
                  <a:cubicBezTo>
                    <a:pt x="702" y="301"/>
                    <a:pt x="803" y="828"/>
                    <a:pt x="677" y="1429"/>
                  </a:cubicBezTo>
                  <a:cubicBezTo>
                    <a:pt x="552" y="2006"/>
                    <a:pt x="1" y="2682"/>
                    <a:pt x="1" y="2682"/>
                  </a:cubicBezTo>
                  <a:lnTo>
                    <a:pt x="1" y="2757"/>
                  </a:lnTo>
                  <a:lnTo>
                    <a:pt x="26" y="2757"/>
                  </a:lnTo>
                  <a:lnTo>
                    <a:pt x="76" y="2732"/>
                  </a:lnTo>
                  <a:cubicBezTo>
                    <a:pt x="76" y="2707"/>
                    <a:pt x="627" y="2031"/>
                    <a:pt x="778" y="1429"/>
                  </a:cubicBezTo>
                  <a:cubicBezTo>
                    <a:pt x="878" y="903"/>
                    <a:pt x="828" y="402"/>
                    <a:pt x="803" y="301"/>
                  </a:cubicBezTo>
                  <a:lnTo>
                    <a:pt x="1003" y="51"/>
                  </a:lnTo>
                  <a:lnTo>
                    <a:pt x="1003"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g213a80372ee_0_51"/>
            <p:cNvSpPr/>
            <p:nvPr/>
          </p:nvSpPr>
          <p:spPr>
            <a:xfrm>
              <a:off x="3286500" y="1213675"/>
              <a:ext cx="37600" cy="37625"/>
            </a:xfrm>
            <a:custGeom>
              <a:rect b="b" l="l" r="r" t="t"/>
              <a:pathLst>
                <a:path extrusionOk="0" h="1505" w="1504">
                  <a:moveTo>
                    <a:pt x="426" y="1"/>
                  </a:moveTo>
                  <a:lnTo>
                    <a:pt x="376" y="26"/>
                  </a:lnTo>
                  <a:lnTo>
                    <a:pt x="351" y="126"/>
                  </a:lnTo>
                  <a:cubicBezTo>
                    <a:pt x="100" y="978"/>
                    <a:pt x="0" y="1429"/>
                    <a:pt x="175" y="1479"/>
                  </a:cubicBezTo>
                  <a:lnTo>
                    <a:pt x="251" y="1505"/>
                  </a:lnTo>
                  <a:cubicBezTo>
                    <a:pt x="401" y="1505"/>
                    <a:pt x="551" y="1304"/>
                    <a:pt x="727" y="1028"/>
                  </a:cubicBezTo>
                  <a:lnTo>
                    <a:pt x="777" y="953"/>
                  </a:lnTo>
                  <a:cubicBezTo>
                    <a:pt x="1003" y="627"/>
                    <a:pt x="1479" y="276"/>
                    <a:pt x="1479" y="276"/>
                  </a:cubicBezTo>
                  <a:lnTo>
                    <a:pt x="1504" y="201"/>
                  </a:lnTo>
                  <a:lnTo>
                    <a:pt x="1429" y="201"/>
                  </a:lnTo>
                  <a:cubicBezTo>
                    <a:pt x="1404" y="201"/>
                    <a:pt x="927" y="552"/>
                    <a:pt x="702" y="878"/>
                  </a:cubicBezTo>
                  <a:lnTo>
                    <a:pt x="627" y="978"/>
                  </a:lnTo>
                  <a:cubicBezTo>
                    <a:pt x="485" y="1215"/>
                    <a:pt x="343" y="1406"/>
                    <a:pt x="222" y="1406"/>
                  </a:cubicBezTo>
                  <a:cubicBezTo>
                    <a:pt x="215" y="1406"/>
                    <a:pt x="208" y="1406"/>
                    <a:pt x="201" y="1404"/>
                  </a:cubicBezTo>
                  <a:cubicBezTo>
                    <a:pt x="175" y="1379"/>
                    <a:pt x="125" y="1279"/>
                    <a:pt x="451" y="151"/>
                  </a:cubicBezTo>
                  <a:lnTo>
                    <a:pt x="476" y="51"/>
                  </a:lnTo>
                  <a:lnTo>
                    <a:pt x="426"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g213a80372ee_0_51"/>
            <p:cNvSpPr/>
            <p:nvPr/>
          </p:nvSpPr>
          <p:spPr>
            <a:xfrm>
              <a:off x="3295250" y="1218075"/>
              <a:ext cx="12575" cy="31350"/>
            </a:xfrm>
            <a:custGeom>
              <a:rect b="b" l="l" r="r" t="t"/>
              <a:pathLst>
                <a:path extrusionOk="0" h="1254" w="503">
                  <a:moveTo>
                    <a:pt x="477" y="0"/>
                  </a:moveTo>
                  <a:lnTo>
                    <a:pt x="402" y="25"/>
                  </a:lnTo>
                  <a:cubicBezTo>
                    <a:pt x="126" y="476"/>
                    <a:pt x="1" y="1178"/>
                    <a:pt x="1" y="1203"/>
                  </a:cubicBezTo>
                  <a:lnTo>
                    <a:pt x="26" y="1253"/>
                  </a:lnTo>
                  <a:lnTo>
                    <a:pt x="76" y="1228"/>
                  </a:lnTo>
                  <a:cubicBezTo>
                    <a:pt x="76" y="1203"/>
                    <a:pt x="226" y="527"/>
                    <a:pt x="502" y="75"/>
                  </a:cubicBezTo>
                  <a:lnTo>
                    <a:pt x="477" y="0"/>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g213a80372ee_0_51"/>
            <p:cNvSpPr/>
            <p:nvPr/>
          </p:nvSpPr>
          <p:spPr>
            <a:xfrm>
              <a:off x="3302775" y="1224325"/>
              <a:ext cx="53275" cy="23850"/>
            </a:xfrm>
            <a:custGeom>
              <a:rect b="b" l="l" r="r" t="t"/>
              <a:pathLst>
                <a:path extrusionOk="0" h="954" w="2131">
                  <a:moveTo>
                    <a:pt x="778" y="1"/>
                  </a:moveTo>
                  <a:cubicBezTo>
                    <a:pt x="778" y="1"/>
                    <a:pt x="577" y="201"/>
                    <a:pt x="352" y="452"/>
                  </a:cubicBezTo>
                  <a:cubicBezTo>
                    <a:pt x="276" y="502"/>
                    <a:pt x="226" y="552"/>
                    <a:pt x="201" y="577"/>
                  </a:cubicBezTo>
                  <a:cubicBezTo>
                    <a:pt x="76" y="703"/>
                    <a:pt x="1" y="778"/>
                    <a:pt x="126" y="903"/>
                  </a:cubicBezTo>
                  <a:cubicBezTo>
                    <a:pt x="151" y="953"/>
                    <a:pt x="201" y="953"/>
                    <a:pt x="276" y="953"/>
                  </a:cubicBezTo>
                  <a:cubicBezTo>
                    <a:pt x="627" y="953"/>
                    <a:pt x="1429" y="678"/>
                    <a:pt x="2106" y="302"/>
                  </a:cubicBezTo>
                  <a:lnTo>
                    <a:pt x="2131" y="226"/>
                  </a:lnTo>
                  <a:lnTo>
                    <a:pt x="2056" y="201"/>
                  </a:lnTo>
                  <a:cubicBezTo>
                    <a:pt x="1253" y="657"/>
                    <a:pt x="489" y="868"/>
                    <a:pt x="248" y="868"/>
                  </a:cubicBezTo>
                  <a:cubicBezTo>
                    <a:pt x="211" y="868"/>
                    <a:pt x="186" y="863"/>
                    <a:pt x="176" y="853"/>
                  </a:cubicBezTo>
                  <a:cubicBezTo>
                    <a:pt x="126" y="803"/>
                    <a:pt x="126" y="778"/>
                    <a:pt x="276" y="652"/>
                  </a:cubicBezTo>
                  <a:cubicBezTo>
                    <a:pt x="301" y="602"/>
                    <a:pt x="352" y="577"/>
                    <a:pt x="402" y="502"/>
                  </a:cubicBezTo>
                  <a:cubicBezTo>
                    <a:pt x="627" y="251"/>
                    <a:pt x="828" y="76"/>
                    <a:pt x="828" y="76"/>
                  </a:cubicBezTo>
                  <a:lnTo>
                    <a:pt x="853" y="26"/>
                  </a:lnTo>
                  <a:lnTo>
                    <a:pt x="778" y="1"/>
                  </a:ln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g213a80372ee_0_51"/>
            <p:cNvSpPr/>
            <p:nvPr/>
          </p:nvSpPr>
          <p:spPr>
            <a:xfrm>
              <a:off x="3020825" y="1054525"/>
              <a:ext cx="18825" cy="32625"/>
            </a:xfrm>
            <a:custGeom>
              <a:rect b="b" l="l" r="r" t="t"/>
              <a:pathLst>
                <a:path extrusionOk="0" h="1305" w="753">
                  <a:moveTo>
                    <a:pt x="76" y="1"/>
                  </a:moveTo>
                  <a:lnTo>
                    <a:pt x="0" y="26"/>
                  </a:lnTo>
                  <a:lnTo>
                    <a:pt x="51" y="101"/>
                  </a:lnTo>
                  <a:cubicBezTo>
                    <a:pt x="101" y="126"/>
                    <a:pt x="527" y="728"/>
                    <a:pt x="652" y="1304"/>
                  </a:cubicBezTo>
                  <a:lnTo>
                    <a:pt x="752" y="1279"/>
                  </a:lnTo>
                  <a:cubicBezTo>
                    <a:pt x="602" y="678"/>
                    <a:pt x="176" y="26"/>
                    <a:pt x="76"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g213a80372ee_0_51"/>
            <p:cNvSpPr/>
            <p:nvPr/>
          </p:nvSpPr>
          <p:spPr>
            <a:xfrm>
              <a:off x="3010800" y="1074575"/>
              <a:ext cx="19450" cy="26975"/>
            </a:xfrm>
            <a:custGeom>
              <a:rect b="b" l="l" r="r" t="t"/>
              <a:pathLst>
                <a:path extrusionOk="0" h="1079" w="778">
                  <a:moveTo>
                    <a:pt x="0" y="1"/>
                  </a:moveTo>
                  <a:lnTo>
                    <a:pt x="0" y="51"/>
                  </a:lnTo>
                  <a:cubicBezTo>
                    <a:pt x="0" y="76"/>
                    <a:pt x="25" y="101"/>
                    <a:pt x="76" y="151"/>
                  </a:cubicBezTo>
                  <a:cubicBezTo>
                    <a:pt x="226" y="327"/>
                    <a:pt x="552" y="703"/>
                    <a:pt x="677" y="1079"/>
                  </a:cubicBezTo>
                  <a:lnTo>
                    <a:pt x="727" y="1028"/>
                  </a:lnTo>
                  <a:lnTo>
                    <a:pt x="777" y="1028"/>
                  </a:lnTo>
                  <a:cubicBezTo>
                    <a:pt x="627" y="652"/>
                    <a:pt x="301" y="277"/>
                    <a:pt x="151" y="101"/>
                  </a:cubicBezTo>
                  <a:cubicBezTo>
                    <a:pt x="126" y="51"/>
                    <a:pt x="76" y="26"/>
                    <a:pt x="76" y="1"/>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g213a80372ee_0_51"/>
            <p:cNvSpPr/>
            <p:nvPr/>
          </p:nvSpPr>
          <p:spPr>
            <a:xfrm>
              <a:off x="3002650" y="1087125"/>
              <a:ext cx="18825" cy="21325"/>
            </a:xfrm>
            <a:custGeom>
              <a:rect b="b" l="l" r="r" t="t"/>
              <a:pathLst>
                <a:path extrusionOk="0" h="853" w="753">
                  <a:moveTo>
                    <a:pt x="1" y="0"/>
                  </a:moveTo>
                  <a:lnTo>
                    <a:pt x="1" y="50"/>
                  </a:lnTo>
                  <a:lnTo>
                    <a:pt x="26" y="75"/>
                  </a:lnTo>
                  <a:cubicBezTo>
                    <a:pt x="201" y="226"/>
                    <a:pt x="502" y="526"/>
                    <a:pt x="677" y="852"/>
                  </a:cubicBezTo>
                  <a:cubicBezTo>
                    <a:pt x="677" y="802"/>
                    <a:pt x="677" y="777"/>
                    <a:pt x="677" y="777"/>
                  </a:cubicBezTo>
                  <a:lnTo>
                    <a:pt x="752" y="777"/>
                  </a:lnTo>
                  <a:cubicBezTo>
                    <a:pt x="552" y="451"/>
                    <a:pt x="276" y="176"/>
                    <a:pt x="76" y="0"/>
                  </a:cubicBezTo>
                  <a:close/>
                </a:path>
              </a:pathLst>
            </a:custGeom>
            <a:solidFill>
              <a:srgbClr val="3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7" name="Google Shape;2147;g213a80372ee_0_51"/>
          <p:cNvSpPr txBox="1"/>
          <p:nvPr/>
        </p:nvSpPr>
        <p:spPr>
          <a:xfrm>
            <a:off x="3263178" y="150236"/>
            <a:ext cx="37755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200">
                <a:latin typeface="Source Serif Pro"/>
                <a:ea typeface="Source Serif Pro"/>
                <a:cs typeface="Source Serif Pro"/>
                <a:sym typeface="Source Serif Pro"/>
              </a:rPr>
              <a:t>Objectives</a:t>
            </a:r>
            <a:endParaRPr/>
          </a:p>
        </p:txBody>
      </p:sp>
      <p:sp>
        <p:nvSpPr>
          <p:cNvPr id="2148" name="Google Shape;2148;g213a80372ee_0_51"/>
          <p:cNvSpPr txBox="1"/>
          <p:nvPr/>
        </p:nvSpPr>
        <p:spPr>
          <a:xfrm>
            <a:off x="3195200" y="735229"/>
            <a:ext cx="4407900" cy="3478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336550" lvl="0" marL="457200" marR="0" rtl="0" algn="l">
              <a:lnSpc>
                <a:spcPct val="100000"/>
              </a:lnSpc>
              <a:spcBef>
                <a:spcPts val="0"/>
              </a:spcBef>
              <a:spcAft>
                <a:spcPts val="0"/>
              </a:spcAft>
              <a:buClr>
                <a:srgbClr val="000000"/>
              </a:buClr>
              <a:buSzPts val="1700"/>
              <a:buFont typeface="Times New Roman"/>
              <a:buChar char="❖"/>
            </a:pPr>
            <a:r>
              <a:rPr lang="en-US" sz="1700">
                <a:latin typeface="Times New Roman"/>
                <a:ea typeface="Times New Roman"/>
                <a:cs typeface="Times New Roman"/>
                <a:sym typeface="Times New Roman"/>
              </a:rPr>
              <a:t>Identify the population growth of senior citizens in Canada to understand the estimate of senior housing required in Canada</a:t>
            </a:r>
            <a:r>
              <a:rPr lang="en-US" sz="1700">
                <a:latin typeface="Times New Roman"/>
                <a:ea typeface="Times New Roman"/>
                <a:cs typeface="Times New Roman"/>
                <a:sym typeface="Times New Roman"/>
              </a:rPr>
              <a:t>.</a:t>
            </a:r>
            <a:endParaRPr b="0" i="0" sz="17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000">
              <a:latin typeface="Times New Roman"/>
              <a:ea typeface="Times New Roman"/>
              <a:cs typeface="Times New Roman"/>
              <a:sym typeface="Times New Roman"/>
            </a:endParaRPr>
          </a:p>
          <a:p>
            <a:pPr indent="-336550" lvl="0" marL="457200" marR="0" rtl="0" algn="l">
              <a:lnSpc>
                <a:spcPct val="100000"/>
              </a:lnSpc>
              <a:spcBef>
                <a:spcPts val="0"/>
              </a:spcBef>
              <a:spcAft>
                <a:spcPts val="0"/>
              </a:spcAft>
              <a:buClr>
                <a:srgbClr val="000000"/>
              </a:buClr>
              <a:buSzPts val="1700"/>
              <a:buFont typeface="Times New Roman"/>
              <a:buChar char="❖"/>
            </a:pPr>
            <a:r>
              <a:rPr lang="en-US" sz="1700">
                <a:latin typeface="Times New Roman"/>
                <a:ea typeface="Times New Roman"/>
                <a:cs typeface="Times New Roman"/>
                <a:sym typeface="Times New Roman"/>
              </a:rPr>
              <a:t>Identify the cost estimation and vacancies of senior housing in Ontario.</a:t>
            </a:r>
            <a:endParaRPr b="0" i="0" sz="17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336550" lvl="0" marL="457200" marR="0" rtl="0" algn="l">
              <a:lnSpc>
                <a:spcPct val="100000"/>
              </a:lnSpc>
              <a:spcBef>
                <a:spcPts val="0"/>
              </a:spcBef>
              <a:spcAft>
                <a:spcPts val="0"/>
              </a:spcAft>
              <a:buClr>
                <a:srgbClr val="000000"/>
              </a:buClr>
              <a:buSzPts val="1700"/>
              <a:buFont typeface="Times New Roman"/>
              <a:buChar char="❖"/>
            </a:pPr>
            <a:r>
              <a:rPr lang="en-US" sz="1700">
                <a:latin typeface="Times New Roman"/>
                <a:ea typeface="Times New Roman"/>
                <a:cs typeface="Times New Roman"/>
                <a:sym typeface="Times New Roman"/>
              </a:rPr>
              <a:t>Convey this relation of population growth and senior housing increase to MECP, which could give them more insights about the budget and marketing scope of the senior housing market in Canada.</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sp>
        <p:nvSpPr>
          <p:cNvPr id="2153" name="Google Shape;2153;p8"/>
          <p:cNvSpPr txBox="1"/>
          <p:nvPr>
            <p:ph idx="6" type="title"/>
          </p:nvPr>
        </p:nvSpPr>
        <p:spPr>
          <a:xfrm>
            <a:off x="1307440" y="182697"/>
            <a:ext cx="77085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sz="3300"/>
              <a:t>Dataset</a:t>
            </a:r>
            <a:endParaRPr sz="3300"/>
          </a:p>
        </p:txBody>
      </p:sp>
      <p:sp>
        <p:nvSpPr>
          <p:cNvPr id="2154" name="Google Shape;2154;p8"/>
          <p:cNvSpPr txBox="1"/>
          <p:nvPr/>
        </p:nvSpPr>
        <p:spPr>
          <a:xfrm>
            <a:off x="1094025" y="755400"/>
            <a:ext cx="75009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1A1A1A"/>
              </a:buClr>
              <a:buSzPts val="1600"/>
              <a:buFont typeface="Times New Roman"/>
              <a:buAutoNum type="arabicPeriod"/>
            </a:pPr>
            <a:r>
              <a:rPr lang="en-US" sz="1600" u="sng">
                <a:solidFill>
                  <a:srgbClr val="1A1A1A"/>
                </a:solidFill>
                <a:latin typeface="Times New Roman"/>
                <a:ea typeface="Times New Roman"/>
                <a:cs typeface="Times New Roman"/>
                <a:sym typeface="Times New Roman"/>
              </a:rPr>
              <a:t>Population estimates by age and sex of ontario and canada</a:t>
            </a:r>
            <a:r>
              <a:rPr lang="en-US" sz="1600">
                <a:solidFill>
                  <a:srgbClr val="1A1A1A"/>
                </a:solidFill>
                <a:latin typeface="Times New Roman"/>
                <a:ea typeface="Times New Roman"/>
                <a:cs typeface="Times New Roman"/>
                <a:sym typeface="Times New Roman"/>
              </a:rPr>
              <a:t>- This data contains  the population by age groups of male, female and both the sexes from the year 2018 to 2022 in Ontario as well as canada</a:t>
            </a:r>
            <a:endParaRPr sz="1600">
              <a:solidFill>
                <a:srgbClr val="1A1A1A"/>
              </a:solidFill>
              <a:latin typeface="Times New Roman"/>
              <a:ea typeface="Times New Roman"/>
              <a:cs typeface="Times New Roman"/>
              <a:sym typeface="Times New Roman"/>
            </a:endParaRPr>
          </a:p>
          <a:p>
            <a:pPr indent="-330200" lvl="0" marL="457200" rtl="0" algn="l">
              <a:spcBef>
                <a:spcPts val="0"/>
              </a:spcBef>
              <a:spcAft>
                <a:spcPts val="0"/>
              </a:spcAft>
              <a:buClr>
                <a:srgbClr val="1A1A1A"/>
              </a:buClr>
              <a:buSzPts val="1600"/>
              <a:buFont typeface="Times New Roman"/>
              <a:buAutoNum type="arabicPeriod"/>
            </a:pPr>
            <a:r>
              <a:rPr lang="en-US" sz="1600" u="sng">
                <a:solidFill>
                  <a:schemeClr val="hlink"/>
                </a:solidFill>
                <a:latin typeface="Times New Roman"/>
                <a:ea typeface="Times New Roman"/>
                <a:cs typeface="Times New Roman"/>
                <a:sym typeface="Times New Roman"/>
                <a:hlinkClick r:id="rId3"/>
              </a:rPr>
              <a:t>https://www.cmhc-schl.gc.ca/en/professionals/housing-markets-data-and-research/housing-data/data-tables/rental-market/seniors-rental-housing-canada-provinces-metropolitan-areas</a:t>
            </a:r>
            <a:r>
              <a:rPr lang="en-US" sz="1600">
                <a:solidFill>
                  <a:srgbClr val="1A1A1A"/>
                </a:solidFill>
                <a:latin typeface="Times New Roman"/>
                <a:ea typeface="Times New Roman"/>
                <a:cs typeface="Times New Roman"/>
                <a:sym typeface="Times New Roman"/>
              </a:rPr>
              <a:t>  This data contains the information about the standard space vacancy rate and average rent for standard space.</a:t>
            </a:r>
            <a:endParaRPr sz="1600">
              <a:solidFill>
                <a:srgbClr val="1A1A1A"/>
              </a:solidFill>
              <a:latin typeface="Times New Roman"/>
              <a:ea typeface="Times New Roman"/>
              <a:cs typeface="Times New Roman"/>
              <a:sym typeface="Times New Roman"/>
            </a:endParaRPr>
          </a:p>
          <a:p>
            <a:pPr indent="-330200" lvl="0" marL="457200" rtl="0" algn="l">
              <a:spcBef>
                <a:spcPts val="0"/>
              </a:spcBef>
              <a:spcAft>
                <a:spcPts val="0"/>
              </a:spcAft>
              <a:buClr>
                <a:srgbClr val="1A1A1A"/>
              </a:buClr>
              <a:buSzPts val="1600"/>
              <a:buFont typeface="Times New Roman"/>
              <a:buAutoNum type="arabicPeriod"/>
            </a:pPr>
            <a:r>
              <a:rPr lang="en-US" sz="1600" u="sng">
                <a:solidFill>
                  <a:srgbClr val="1A1A1A"/>
                </a:solidFill>
                <a:latin typeface="Times New Roman"/>
                <a:ea typeface="Times New Roman"/>
                <a:cs typeface="Times New Roman"/>
                <a:sym typeface="Times New Roman"/>
              </a:rPr>
              <a:t>Senior housing survey Data of ontario</a:t>
            </a:r>
            <a:r>
              <a:rPr lang="en-US" sz="1600">
                <a:solidFill>
                  <a:srgbClr val="1A1A1A"/>
                </a:solidFill>
                <a:latin typeface="Times New Roman"/>
                <a:ea typeface="Times New Roman"/>
                <a:cs typeface="Times New Roman"/>
                <a:sym typeface="Times New Roman"/>
              </a:rPr>
              <a:t>- This data set contains the information about vacancy rates,rents, universe counts,services and amenities of senior housing in different cities in ontario</a:t>
            </a:r>
            <a:endParaRPr sz="1600">
              <a:solidFill>
                <a:srgbClr val="1A1A1A"/>
              </a:solidFill>
              <a:latin typeface="Times New Roman"/>
              <a:ea typeface="Times New Roman"/>
              <a:cs typeface="Times New Roman"/>
              <a:sym typeface="Times New Roman"/>
            </a:endParaRPr>
          </a:p>
          <a:p>
            <a:pPr indent="-330200" lvl="0" marL="457200" rtl="0" algn="l">
              <a:spcBef>
                <a:spcPts val="0"/>
              </a:spcBef>
              <a:spcAft>
                <a:spcPts val="0"/>
              </a:spcAft>
              <a:buClr>
                <a:srgbClr val="1A1A1A"/>
              </a:buClr>
              <a:buSzPts val="1600"/>
              <a:buFont typeface="Times New Roman"/>
              <a:buAutoNum type="arabicPeriod"/>
            </a:pPr>
            <a:r>
              <a:rPr lang="en-US" sz="1600" u="sng">
                <a:solidFill>
                  <a:srgbClr val="1A1A1A"/>
                </a:solidFill>
                <a:latin typeface="Times New Roman"/>
                <a:ea typeface="Times New Roman"/>
                <a:cs typeface="Times New Roman"/>
                <a:sym typeface="Times New Roman"/>
              </a:rPr>
              <a:t>Population estimates of Canada from World bank</a:t>
            </a:r>
            <a:r>
              <a:rPr lang="en-US" sz="1600">
                <a:solidFill>
                  <a:srgbClr val="1A1A1A"/>
                </a:solidFill>
                <a:latin typeface="Times New Roman"/>
                <a:ea typeface="Times New Roman"/>
                <a:cs typeface="Times New Roman"/>
                <a:sym typeface="Times New Roman"/>
              </a:rPr>
              <a:t>. - This is a part of open data published by World Bank. It has various estimates and data about GDP, Sex ratio, Employment rate, etc globally. We decided to keep our scope of usage specific to Canada with Population estimates.</a:t>
            </a:r>
            <a:endParaRPr sz="1600">
              <a:solidFill>
                <a:srgbClr val="1A1A1A"/>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sisted Living Center by Slidesgo">
  <a:themeElements>
    <a:clrScheme name="Simple Light">
      <a:dk1>
        <a:srgbClr val="5B0F00"/>
      </a:dk1>
      <a:lt1>
        <a:srgbClr val="FFFFFF"/>
      </a:lt1>
      <a:dk2>
        <a:srgbClr val="3D2A2B"/>
      </a:dk2>
      <a:lt2>
        <a:srgbClr val="B8E6D8"/>
      </a:lt2>
      <a:accent1>
        <a:srgbClr val="87154E"/>
      </a:accent1>
      <a:accent2>
        <a:srgbClr val="F95F02"/>
      </a:accent2>
      <a:accent3>
        <a:srgbClr val="4AAEA7"/>
      </a:accent3>
      <a:accent4>
        <a:srgbClr val="FEC30A"/>
      </a:accent4>
      <a:accent5>
        <a:srgbClr val="727735"/>
      </a:accent5>
      <a:accent6>
        <a:srgbClr val="BDA074"/>
      </a:accent6>
      <a:hlink>
        <a:srgbClr val="5B0F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