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453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altLang="en-IN" dirty="0" sz="2400" lang="en-US"/>
              <a:t> 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H</a:t>
            </a:r>
            <a:r>
              <a:rPr altLang="en-IN" dirty="0" sz="2400" lang="en-US"/>
              <a:t>E</a:t>
            </a:r>
            <a:r>
              <a:rPr altLang="en-IN" dirty="0" sz="2400" lang="en-US"/>
              <a:t>S</a:t>
            </a:r>
            <a:r>
              <a:rPr altLang="en-IN" dirty="0" sz="2400" lang="en-US"/>
              <a:t>W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I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P</a:t>
            </a:r>
            <a:endParaRPr altLang="en-US" lang="zh-CN"/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58953" y="1722742"/>
            <a:ext cx="6627269" cy="474138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1213356" y="2219398"/>
            <a:ext cx="10292462" cy="5374640"/>
          </a:xfrm>
          <a:prstGeom prst="rect"/>
        </p:spPr>
        <p:txBody>
          <a:bodyPr rtlCol="0" wrap="square">
            <a:spAutoFit/>
          </a:bodyPr>
          <a:p>
            <a:r>
              <a:rPr sz="2000" lang="en-IN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0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33011" y="-452755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solidFill>
              <a:srgbClr val="02A5E3"/>
            </a:solidFill>
            <a:prstDash val="solid"/>
          </a:ln>
        </p:spPr>
        <p:txBody>
          <a:bodyPr bIns="0" lIns="0" rIns="0" rtlCol="0" tIns="0" wrap="square"/>
          <a:p>
            <a:endParaRPr b="0" i="0">
              <a:effectLst/>
            </a:endParaRPr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4005474" y="3219450"/>
            <a:ext cx="4090526" cy="1971040"/>
          </a:xfrm>
          <a:prstGeom prst="rect"/>
        </p:spPr>
        <p:txBody>
          <a:bodyPr rtlCol="0" wrap="square">
            <a:spAutoFit/>
          </a:bodyPr>
          <a:p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c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k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u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responsible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f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b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endParaRPr b="1" sz="2800" i="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48152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6200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7964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315946" y="1857375"/>
            <a:ext cx="11324419" cy="48158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today's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ent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effectively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skills projects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men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professional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tunities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ible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portfolio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one's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j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ievements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</p:txBody>
      </p:sp>
      <p:sp>
        <p:nvSpPr>
          <p:cNvPr id="1048649" name=""/>
          <p:cNvSpPr txBox="1"/>
          <p:nvPr/>
        </p:nvSpPr>
        <p:spPr>
          <a:xfrm>
            <a:off x="4096000" y="3219450"/>
            <a:ext cx="4000000" cy="5613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242804" y="1695450"/>
            <a:ext cx="11058884" cy="4422139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website will serve as a digital resume and portfolio, highlighting technical expertise, creativity, and personal branding.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It will be designed with a user-friendly interface and responsive layout to ensure compatibility across devices (desktop, tablet, and mobile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portfolio will include key sections such as About Me, Skills, Projects Resume, and Contact Information.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354579" y="2032634"/>
            <a:ext cx="11482843" cy="432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2" name=""/>
          <p:cNvSpPr txBox="1"/>
          <p:nvPr/>
        </p:nvSpPr>
        <p:spPr>
          <a:xfrm>
            <a:off x="4096000" y="3219450"/>
            <a:ext cx="4000000" cy="5613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1636999" y="1404620"/>
            <a:ext cx="10555001" cy="6200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Research tools and techniques (e.g., surveys, interviews, data analysis methods)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
</a:t>
            </a:r>
            <a:r>
              <a:rPr sz="2800" lang="en-IN">
                <a:solidFill>
                  <a:srgbClr val="000000"/>
                </a:solidFill>
              </a:rPr>
              <a:t>Project management tools and techniques (e.g., Agile, Gantt charts, Jira, Trello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IN">
                <a:solidFill>
                  <a:srgbClr val="000000"/>
                </a:solidFill>
              </a:rPr>
              <a:t>
Teaching/learning tools and techniques (e.g., digital tools, active learning methods)
Problem-solving tools and techniques (e.g., brainstorming, root cause analysis, mind mapping)</a:t>
            </a:r>
            <a:r>
              <a:rPr sz="2800" lang="en-IN">
                <a:solidFill>
                  <a:srgbClr val="000000"/>
                </a:solidFill>
              </a:rPr>
              <a:t>
Technical tools and techniques in a specific field (like software development, engineering, art, etc.)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8"/>
          <p:cNvSpPr txBox="1"/>
          <p:nvPr/>
        </p:nvSpPr>
        <p:spPr>
          <a:xfrm>
            <a:off x="1449306" y="439232"/>
            <a:ext cx="8837693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"/>
          <p:cNvSpPr txBox="1"/>
          <p:nvPr/>
        </p:nvSpPr>
        <p:spPr>
          <a:xfrm rot="21568220">
            <a:off x="410688" y="983969"/>
            <a:ext cx="11370625" cy="5603239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5" name=""/>
          <p:cNvSpPr txBox="1"/>
          <p:nvPr/>
        </p:nvSpPr>
        <p:spPr>
          <a:xfrm>
            <a:off x="718836" y="1318261"/>
            <a:ext cx="10894520" cy="7139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2024-03-22T18:07:22Z</dcterms:created>
  <dcterms:modified xsi:type="dcterms:W3CDTF">2025-09-14T13:57:59Z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d1a4a5c1dded41cc9147997839783bfb</vt:lpwstr>
  </property>
</Properties>
</file>