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7"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8"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38"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39"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1"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43"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44"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45"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47"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48"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49"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51"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52"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53"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55"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56"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58"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59"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60"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61"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63"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64"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65"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66"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67"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68"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0"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1"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2"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3"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77"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79"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81"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82"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4"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86"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87"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88"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90"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91"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92"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94"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95"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96"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98"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99"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01"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02"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03"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04"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5"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6"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7"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8"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9"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0"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06"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07"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08"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09"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10"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11"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17"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19"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21"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22"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4"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26"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27"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28"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30"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31"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32"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34"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35"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36"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38"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39"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41"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42"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43"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44"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46"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47"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48"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49"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50"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51"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58"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60"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62"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63"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4"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5"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67"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68"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69"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7"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71"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72"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73"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75"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76"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77"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79"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80"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82"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83"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84"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85"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87"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88"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89"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90"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91"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492"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49"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51"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52"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56"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57"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58"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6"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60"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61"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62"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64"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65"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66"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68"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69"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71"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72"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73"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74"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76"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77"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78"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79"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80"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81"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88"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90"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92"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93"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8"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97"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98"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99"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01"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02"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03"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05"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06"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07"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09"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10"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12"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13"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14"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15"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17"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18"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19"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20"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21"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22"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29"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31"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0"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1"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33"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34"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38"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39"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40"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42"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43"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44"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46"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47"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48"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50"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51"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53"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54"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55"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56"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58"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59"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60"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61"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62"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63"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69"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71"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73"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74"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78"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79"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80"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82"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83"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84"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86"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87"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88"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90"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91"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93"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94"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95"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96"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98"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99"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00"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01"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02"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03"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10"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12"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14"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15"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7"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19"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20"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21"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23"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24"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25"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27"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28"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29"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5"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6"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17"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31"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32"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34"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35"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36"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37"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39"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40"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41"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42"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43"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44"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50"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52"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54"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55"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7"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59"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60"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61"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19"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0"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1"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63"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64"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65"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67"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68"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69"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71"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72"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74"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75"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76"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77"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79"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80"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81"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82"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83"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84"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93"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95"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97"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98"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23"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4"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25"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567000" y="1499760"/>
            <a:ext cx="6951240" cy="273816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02"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03" name="PlaceHolder 3"/>
          <p:cNvSpPr>
            <a:spLocks noGrp="1"/>
          </p:cNvSpPr>
          <p:nvPr>
            <p:ph/>
          </p:nvPr>
        </p:nvSpPr>
        <p:spPr>
          <a:xfrm>
            <a:off x="412884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04"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06" name="PlaceHolder 2"/>
          <p:cNvSpPr>
            <a:spLocks noGrp="1"/>
          </p:cNvSpPr>
          <p:nvPr>
            <p:ph/>
          </p:nvPr>
        </p:nvSpPr>
        <p:spPr>
          <a:xfrm>
            <a:off x="567000" y="2185560"/>
            <a:ext cx="339192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07"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08" name="PlaceHolder 4"/>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10"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11"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12" name="PlaceHolder 4"/>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14" name="PlaceHolder 2"/>
          <p:cNvSpPr>
            <a:spLocks noGrp="1"/>
          </p:cNvSpPr>
          <p:nvPr>
            <p:ph/>
          </p:nvPr>
        </p:nvSpPr>
        <p:spPr>
          <a:xfrm>
            <a:off x="567000" y="218556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15" name="PlaceHolder 3"/>
          <p:cNvSpPr>
            <a:spLocks noGrp="1"/>
          </p:cNvSpPr>
          <p:nvPr>
            <p:ph/>
          </p:nvPr>
        </p:nvSpPr>
        <p:spPr>
          <a:xfrm>
            <a:off x="567000" y="4258440"/>
            <a:ext cx="695124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17" name="PlaceHolder 2"/>
          <p:cNvSpPr>
            <a:spLocks noGrp="1"/>
          </p:cNvSpPr>
          <p:nvPr>
            <p:ph/>
          </p:nvPr>
        </p:nvSpPr>
        <p:spPr>
          <a:xfrm>
            <a:off x="56700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18" name="PlaceHolder 3"/>
          <p:cNvSpPr>
            <a:spLocks noGrp="1"/>
          </p:cNvSpPr>
          <p:nvPr>
            <p:ph/>
          </p:nvPr>
        </p:nvSpPr>
        <p:spPr>
          <a:xfrm>
            <a:off x="4128840" y="218556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19" name="PlaceHolder 4"/>
          <p:cNvSpPr>
            <a:spLocks noGrp="1"/>
          </p:cNvSpPr>
          <p:nvPr>
            <p:ph/>
          </p:nvPr>
        </p:nvSpPr>
        <p:spPr>
          <a:xfrm>
            <a:off x="56700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20" name="PlaceHolder 5"/>
          <p:cNvSpPr>
            <a:spLocks noGrp="1"/>
          </p:cNvSpPr>
          <p:nvPr>
            <p:ph/>
          </p:nvPr>
        </p:nvSpPr>
        <p:spPr>
          <a:xfrm>
            <a:off x="4128840" y="4258440"/>
            <a:ext cx="33919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22" name="PlaceHolder 2"/>
          <p:cNvSpPr>
            <a:spLocks noGrp="1"/>
          </p:cNvSpPr>
          <p:nvPr>
            <p:ph/>
          </p:nvPr>
        </p:nvSpPr>
        <p:spPr>
          <a:xfrm>
            <a:off x="56700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23" name="PlaceHolder 3"/>
          <p:cNvSpPr>
            <a:spLocks noGrp="1"/>
          </p:cNvSpPr>
          <p:nvPr>
            <p:ph/>
          </p:nvPr>
        </p:nvSpPr>
        <p:spPr>
          <a:xfrm>
            <a:off x="291744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24" name="PlaceHolder 4"/>
          <p:cNvSpPr>
            <a:spLocks noGrp="1"/>
          </p:cNvSpPr>
          <p:nvPr>
            <p:ph/>
          </p:nvPr>
        </p:nvSpPr>
        <p:spPr>
          <a:xfrm>
            <a:off x="5267880" y="218556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25" name="PlaceHolder 5"/>
          <p:cNvSpPr>
            <a:spLocks noGrp="1"/>
          </p:cNvSpPr>
          <p:nvPr>
            <p:ph/>
          </p:nvPr>
        </p:nvSpPr>
        <p:spPr>
          <a:xfrm>
            <a:off x="56700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26" name="PlaceHolder 6"/>
          <p:cNvSpPr>
            <a:spLocks noGrp="1"/>
          </p:cNvSpPr>
          <p:nvPr>
            <p:ph/>
          </p:nvPr>
        </p:nvSpPr>
        <p:spPr>
          <a:xfrm>
            <a:off x="291744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
        <p:nvSpPr>
          <p:cNvPr id="327" name="PlaceHolder 7"/>
          <p:cNvSpPr>
            <a:spLocks noGrp="1"/>
          </p:cNvSpPr>
          <p:nvPr>
            <p:ph/>
          </p:nvPr>
        </p:nvSpPr>
        <p:spPr>
          <a:xfrm>
            <a:off x="5267880" y="4258440"/>
            <a:ext cx="2238120" cy="18925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3"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34" name="PlaceHolder 2"/>
          <p:cNvSpPr>
            <a:spLocks noGrp="1"/>
          </p:cNvSpPr>
          <p:nvPr>
            <p:ph type="subTitle"/>
          </p:nvPr>
        </p:nvSpPr>
        <p:spPr>
          <a:xfrm>
            <a:off x="567000" y="2185560"/>
            <a:ext cx="6951240" cy="396792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67000" y="1499760"/>
            <a:ext cx="6951240" cy="590400"/>
          </a:xfrm>
          <a:prstGeom prst="rect">
            <a:avLst/>
          </a:prstGeom>
          <a:noFill/>
          <a:ln w="0">
            <a:noFill/>
          </a:ln>
        </p:spPr>
        <p:txBody>
          <a:bodyPr lIns="0" rIns="0" tIns="0" bIns="0" anchor="ctr">
            <a:noAutofit/>
          </a:bodyPr>
          <a:p>
            <a:endParaRPr b="0" lang="en-US" sz="1800" spc="-1" strike="noStrike">
              <a:solidFill>
                <a:srgbClr val="666666"/>
              </a:solidFill>
              <a:latin typeface="Arial"/>
            </a:endParaRPr>
          </a:p>
        </p:txBody>
      </p:sp>
      <p:sp>
        <p:nvSpPr>
          <p:cNvPr id="336" name="PlaceHolder 2"/>
          <p:cNvSpPr>
            <a:spLocks noGrp="1"/>
          </p:cNvSpPr>
          <p:nvPr>
            <p:ph/>
          </p:nvPr>
        </p:nvSpPr>
        <p:spPr>
          <a:xfrm>
            <a:off x="567000" y="2185560"/>
            <a:ext cx="6951240" cy="3967920"/>
          </a:xfrm>
          <a:prstGeom prst="rect">
            <a:avLst/>
          </a:prstGeom>
          <a:noFill/>
          <a:ln w="0">
            <a:noFill/>
          </a:ln>
        </p:spPr>
        <p:txBody>
          <a:bodyPr lIns="0" rIns="0" tIns="0" bIns="0" anchor="t">
            <a:normAutofit/>
          </a:bodyPr>
          <a:p>
            <a:endParaRPr b="0" lang="en-US" sz="1800" spc="-1" strike="noStrike">
              <a:solidFill>
                <a:srgbClr val="666666"/>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9" Type="http://schemas.openxmlformats.org/officeDocument/2006/relationships/slideLayout" Target="../slideLayouts/slideLayout114.xml"/><Relationship Id="rId10" Type="http://schemas.openxmlformats.org/officeDocument/2006/relationships/slideLayout" Target="../slideLayouts/slideLayout115.xml"/><Relationship Id="rId11" Type="http://schemas.openxmlformats.org/officeDocument/2006/relationships/slideLayout" Target="../slideLayouts/slideLayout116.xml"/><Relationship Id="rId12" Type="http://schemas.openxmlformats.org/officeDocument/2006/relationships/slideLayout" Target="../slideLayouts/slideLayout117.xml"/><Relationship Id="rId13" Type="http://schemas.openxmlformats.org/officeDocument/2006/relationships/slideLayout" Target="../slideLayouts/slideLayout118.xml"/><Relationship Id="rId14" Type="http://schemas.openxmlformats.org/officeDocument/2006/relationships/slideLayout" Target="../slideLayouts/slideLayout119.xml"/><Relationship Id="rId15"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21.xml"/><Relationship Id="rId5" Type="http://schemas.openxmlformats.org/officeDocument/2006/relationships/slideLayout" Target="../slideLayouts/slideLayout122.xml"/><Relationship Id="rId6" Type="http://schemas.openxmlformats.org/officeDocument/2006/relationships/slideLayout" Target="../slideLayouts/slideLayout123.xml"/><Relationship Id="rId7" Type="http://schemas.openxmlformats.org/officeDocument/2006/relationships/slideLayout" Target="../slideLayouts/slideLayout124.xml"/><Relationship Id="rId8" Type="http://schemas.openxmlformats.org/officeDocument/2006/relationships/slideLayout" Target="../slideLayouts/slideLayout125.xml"/><Relationship Id="rId9" Type="http://schemas.openxmlformats.org/officeDocument/2006/relationships/slideLayout" Target="../slideLayouts/slideLayout126.xml"/><Relationship Id="rId10" Type="http://schemas.openxmlformats.org/officeDocument/2006/relationships/slideLayout" Target="../slideLayouts/slideLayout127.xml"/><Relationship Id="rId11" Type="http://schemas.openxmlformats.org/officeDocument/2006/relationships/slideLayout" Target="../slideLayouts/slideLayout128.xml"/><Relationship Id="rId12" Type="http://schemas.openxmlformats.org/officeDocument/2006/relationships/slideLayout" Target="../slideLayouts/slideLayout129.xml"/><Relationship Id="rId13" Type="http://schemas.openxmlformats.org/officeDocument/2006/relationships/slideLayout" Target="../slideLayouts/slideLayout130.xml"/><Relationship Id="rId14" Type="http://schemas.openxmlformats.org/officeDocument/2006/relationships/slideLayout" Target="../slideLayouts/slideLayout131.xml"/><Relationship Id="rId15"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33.xml"/><Relationship Id="rId5" Type="http://schemas.openxmlformats.org/officeDocument/2006/relationships/slideLayout" Target="../slideLayouts/slideLayout134.xml"/><Relationship Id="rId6" Type="http://schemas.openxmlformats.org/officeDocument/2006/relationships/slideLayout" Target="../slideLayouts/slideLayout135.xml"/><Relationship Id="rId7" Type="http://schemas.openxmlformats.org/officeDocument/2006/relationships/slideLayout" Target="../slideLayouts/slideLayout136.xml"/><Relationship Id="rId8" Type="http://schemas.openxmlformats.org/officeDocument/2006/relationships/slideLayout" Target="../slideLayouts/slideLayout137.xml"/><Relationship Id="rId9" Type="http://schemas.openxmlformats.org/officeDocument/2006/relationships/slideLayout" Target="../slideLayouts/slideLayout138.xml"/><Relationship Id="rId10" Type="http://schemas.openxmlformats.org/officeDocument/2006/relationships/slideLayout" Target="../slideLayouts/slideLayout139.xml"/><Relationship Id="rId11" Type="http://schemas.openxmlformats.org/officeDocument/2006/relationships/slideLayout" Target="../slideLayouts/slideLayout140.xml"/><Relationship Id="rId12" Type="http://schemas.openxmlformats.org/officeDocument/2006/relationships/slideLayout" Target="../slideLayouts/slideLayout141.xml"/><Relationship Id="rId13" Type="http://schemas.openxmlformats.org/officeDocument/2006/relationships/slideLayout" Target="../slideLayouts/slideLayout142.xml"/><Relationship Id="rId14" Type="http://schemas.openxmlformats.org/officeDocument/2006/relationships/slideLayout" Target="../slideLayouts/slideLayout143.xml"/><Relationship Id="rId15"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1" name="Footer Placeholder 4" hidden="1"/>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8278A2CB-49B7-48A7-8915-E6BEB85EE25F}" type="slidenum">
              <a:rPr b="1" lang="en-US" sz="1600" spc="-1" strike="noStrike">
                <a:solidFill>
                  <a:srgbClr val="666666"/>
                </a:solidFill>
                <a:latin typeface="Arial"/>
              </a:rPr>
              <a:t>&lt;number&gt;</a:t>
            </a:fld>
            <a:endParaRPr b="0" lang="en-GB" sz="1600" spc="-1" strike="noStrike">
              <a:latin typeface="Arial"/>
            </a:endParaRPr>
          </a:p>
        </p:txBody>
      </p:sp>
      <p:sp>
        <p:nvSpPr>
          <p:cNvPr id="2" name="PlaceHolder 1"/>
          <p:cNvSpPr>
            <a:spLocks noGrp="1"/>
          </p:cNvSpPr>
          <p:nvPr>
            <p:ph type="body"/>
          </p:nvPr>
        </p:nvSpPr>
        <p:spPr>
          <a:xfrm>
            <a:off x="658440" y="3968640"/>
            <a:ext cx="6638040" cy="1649880"/>
          </a:xfrm>
          <a:prstGeom prst="rect">
            <a:avLst/>
          </a:prstGeom>
          <a:noFill/>
          <a:ln w="0">
            <a:noFill/>
          </a:ln>
        </p:spPr>
        <p:txBody>
          <a:bodyPr lIns="0" anchor="t">
            <a:noAutofit/>
          </a:bodyPr>
          <a:p>
            <a:pPr>
              <a:lnSpc>
                <a:spcPct val="130000"/>
              </a:lnSpc>
              <a:spcBef>
                <a:spcPts val="601"/>
              </a:spcBef>
              <a:tabLst>
                <a:tab algn="l" pos="0"/>
              </a:tabLst>
            </a:pPr>
            <a:r>
              <a:rPr b="0" lang="en-US" sz="2800" spc="-1" strike="noStrike">
                <a:solidFill>
                  <a:srgbClr val="666666"/>
                </a:solidFill>
                <a:latin typeface="Arial"/>
                <a:ea typeface="Georgia"/>
              </a:rPr>
              <a:t>Sub-topic</a:t>
            </a:r>
            <a:endParaRPr b="0" lang="en-US" sz="2800" spc="-1" strike="noStrike">
              <a:solidFill>
                <a:srgbClr val="666666"/>
              </a:solidFill>
              <a:latin typeface="Arial"/>
            </a:endParaRPr>
          </a:p>
        </p:txBody>
      </p:sp>
      <p:sp>
        <p:nvSpPr>
          <p:cNvPr id="3" name="PlaceHolder 2"/>
          <p:cNvSpPr>
            <a:spLocks noGrp="1"/>
          </p:cNvSpPr>
          <p:nvPr>
            <p:ph type="title"/>
          </p:nvPr>
        </p:nvSpPr>
        <p:spPr>
          <a:xfrm>
            <a:off x="658440" y="1490400"/>
            <a:ext cx="6638040" cy="2386080"/>
          </a:xfrm>
          <a:prstGeom prst="rect">
            <a:avLst/>
          </a:prstGeom>
          <a:noFill/>
          <a:ln w="0">
            <a:noFill/>
          </a:ln>
        </p:spPr>
        <p:txBody>
          <a:bodyPr lIns="0" anchor="b">
            <a:noAutofit/>
          </a:bodyPr>
          <a:p>
            <a:pPr>
              <a:lnSpc>
                <a:spcPts val="5800"/>
              </a:lnSpc>
            </a:pPr>
            <a:r>
              <a:rPr b="1" lang="en-US" sz="6000" spc="-1" strike="noStrike" cap="all">
                <a:solidFill>
                  <a:srgbClr val="005bbb"/>
                </a:solidFill>
                <a:latin typeface="Arial"/>
                <a:ea typeface="Arial"/>
              </a:rPr>
              <a:t>Presentation</a:t>
            </a:r>
            <a:br/>
            <a:r>
              <a:rPr b="1" lang="en-US" sz="6000" spc="-1" strike="noStrike" cap="all">
                <a:solidFill>
                  <a:srgbClr val="005bbb"/>
                </a:solidFill>
                <a:latin typeface="Arial"/>
                <a:ea typeface="Arial"/>
              </a:rPr>
              <a:t>Title</a:t>
            </a:r>
            <a:endParaRPr b="0" lang="en-US" sz="6000" spc="-1" strike="noStrike">
              <a:solidFill>
                <a:srgbClr val="666666"/>
              </a:solidFill>
              <a:latin typeface="Arial"/>
            </a:endParaRPr>
          </a:p>
        </p:txBody>
      </p:sp>
      <p:pic>
        <p:nvPicPr>
          <p:cNvPr id="4" name="Picture 7" descr="University at Buffalo, The State University of New York logo"/>
          <p:cNvPicPr/>
          <p:nvPr/>
        </p:nvPicPr>
        <p:blipFill>
          <a:blip r:embed="rId4"/>
          <a:stretch/>
        </p:blipFill>
        <p:spPr>
          <a:xfrm>
            <a:off x="660240" y="6041160"/>
            <a:ext cx="4800240" cy="355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69"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370" name="Footer Placeholder 4"/>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ACFBDCFC-E7D0-4635-ABA1-6491F5088F11}" type="slidenum">
              <a:rPr b="1" lang="en-US" sz="1600" spc="-1" strike="noStrike">
                <a:solidFill>
                  <a:srgbClr val="666666"/>
                </a:solidFill>
                <a:latin typeface="Arial"/>
              </a:rPr>
              <a:t>&lt;number&gt;</a:t>
            </a:fld>
            <a:endParaRPr b="0" lang="en-GB" sz="1600" spc="-1" strike="noStrike">
              <a:latin typeface="Arial"/>
            </a:endParaRPr>
          </a:p>
        </p:txBody>
      </p:sp>
      <p:sp>
        <p:nvSpPr>
          <p:cNvPr id="371" name="PlaceHolder 1"/>
          <p:cNvSpPr>
            <a:spLocks noGrp="1"/>
          </p:cNvSpPr>
          <p:nvPr>
            <p:ph type="title"/>
          </p:nvPr>
        </p:nvSpPr>
        <p:spPr>
          <a:xfrm>
            <a:off x="567000" y="1499760"/>
            <a:ext cx="424872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Click to edit</a:t>
            </a:r>
            <a:endParaRPr b="0" lang="en-US" sz="3600" spc="-1" strike="noStrike">
              <a:solidFill>
                <a:srgbClr val="666666"/>
              </a:solidFill>
              <a:latin typeface="Arial"/>
            </a:endParaRPr>
          </a:p>
        </p:txBody>
      </p:sp>
      <p:sp>
        <p:nvSpPr>
          <p:cNvPr id="372" name="PlaceHolder 2"/>
          <p:cNvSpPr>
            <a:spLocks noGrp="1"/>
          </p:cNvSpPr>
          <p:nvPr>
            <p:ph type="body"/>
          </p:nvPr>
        </p:nvSpPr>
        <p:spPr>
          <a:xfrm>
            <a:off x="567000" y="2185560"/>
            <a:ext cx="4248720" cy="3967920"/>
          </a:xfrm>
          <a:prstGeom prst="rect">
            <a:avLst/>
          </a:prstGeom>
          <a:noFill/>
          <a:ln w="0">
            <a:noFill/>
          </a:ln>
        </p:spPr>
        <p:txBody>
          <a:bodyPr anchor="t">
            <a:noAutofit/>
          </a:bodyPr>
          <a:p>
            <a:pPr marL="228600" indent="-228600">
              <a:lnSpc>
                <a:spcPct val="130000"/>
              </a:lnSpc>
              <a:spcBef>
                <a:spcPts val="601"/>
              </a:spcBef>
              <a:buClr>
                <a:srgbClr val="005bbb"/>
              </a:buClr>
              <a:buSzPct val="120000"/>
              <a:buFont typeface="Arial"/>
              <a:buChar char="•"/>
            </a:pPr>
            <a:r>
              <a:rPr b="0" lang="en-US" sz="1800" spc="-1" strike="noStrike">
                <a:solidFill>
                  <a:srgbClr val="666666"/>
                </a:solidFill>
                <a:latin typeface="Arial"/>
              </a:rPr>
              <a:t>Edit Master text styles</a:t>
            </a:r>
            <a:endParaRPr b="0" lang="en-US" sz="1800" spc="-1" strike="noStrike">
              <a:solidFill>
                <a:srgbClr val="666666"/>
              </a:solidFill>
              <a:latin typeface="Arial"/>
            </a:endParaRPr>
          </a:p>
          <a:p>
            <a:pPr lvl="1" marL="6858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Second level</a:t>
            </a:r>
            <a:endParaRPr b="0" lang="en-US" sz="1800" spc="-1" strike="noStrike">
              <a:solidFill>
                <a:srgbClr val="666666"/>
              </a:solidFill>
              <a:latin typeface="Arial"/>
            </a:endParaRPr>
          </a:p>
          <a:p>
            <a:pPr lvl="2" marL="11430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Third level</a:t>
            </a:r>
            <a:endParaRPr b="0" lang="en-US" sz="1800" spc="-1" strike="noStrike">
              <a:solidFill>
                <a:srgbClr val="666666"/>
              </a:solidFill>
              <a:latin typeface="Arial"/>
            </a:endParaRPr>
          </a:p>
          <a:p>
            <a:pPr lvl="3" marL="16002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Fourth level</a:t>
            </a:r>
            <a:endParaRPr b="0" lang="en-US" sz="1800" spc="-1" strike="noStrike">
              <a:solidFill>
                <a:srgbClr val="666666"/>
              </a:solidFill>
              <a:latin typeface="Arial"/>
            </a:endParaRPr>
          </a:p>
          <a:p>
            <a:pPr lvl="4" marL="20574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Fifth level</a:t>
            </a:r>
            <a:endParaRPr b="0" lang="en-US" sz="1800" spc="-1" strike="noStrike">
              <a:solidFill>
                <a:srgbClr val="666666"/>
              </a:solidFill>
              <a:latin typeface="Arial"/>
            </a:endParaRPr>
          </a:p>
        </p:txBody>
      </p:sp>
      <p:sp>
        <p:nvSpPr>
          <p:cNvPr id="373" name="PlaceHolder 3"/>
          <p:cNvSpPr>
            <a:spLocks noGrp="1"/>
          </p:cNvSpPr>
          <p:nvPr>
            <p:ph type="body"/>
          </p:nvPr>
        </p:nvSpPr>
        <p:spPr>
          <a:xfrm>
            <a:off x="5114520" y="1066680"/>
            <a:ext cx="7076880" cy="2932200"/>
          </a:xfrm>
          <a:prstGeom prst="rect">
            <a:avLst/>
          </a:prstGeom>
          <a:solidFill>
            <a:srgbClr val="bfbfbf"/>
          </a:solidFill>
          <a:ln w="0">
            <a:solidFill>
              <a:srgbClr val="ffffff"/>
            </a:solidFill>
          </a:ln>
        </p:spPr>
        <p:txBody>
          <a:bodyPr lIns="90000" rIns="90000" tIns="45000" bIns="45000" anchor="t">
            <a:normAutofit/>
          </a:bodyPr>
          <a:p>
            <a:pPr algn="ctr">
              <a:lnSpc>
                <a:spcPct val="100000"/>
              </a:lnSpc>
              <a:tabLst>
                <a:tab algn="l" pos="0"/>
              </a:tabLst>
            </a:pPr>
            <a:endParaRPr b="0" lang="en-US" sz="1600" spc="-1" strike="noStrike">
              <a:solidFill>
                <a:srgbClr val="666666"/>
              </a:solidFill>
              <a:latin typeface="Arial"/>
            </a:endParaRPr>
          </a:p>
          <a:p>
            <a:pPr algn="ctr">
              <a:lnSpc>
                <a:spcPct val="100000"/>
              </a:lnSpc>
              <a:tabLst>
                <a:tab algn="l" pos="0"/>
              </a:tabLst>
            </a:pPr>
            <a:r>
              <a:rPr b="0" lang="en-US" sz="1600" spc="-1" strike="noStrike">
                <a:solidFill>
                  <a:srgbClr val="ffffff"/>
                </a:solidFill>
                <a:latin typeface="Arial"/>
                <a:ea typeface="Arial"/>
              </a:rPr>
              <a:t>Drag picture to placeholder or click icon to add</a:t>
            </a:r>
            <a:endParaRPr b="0" lang="en-US" sz="1600" spc="-1" strike="noStrike">
              <a:solidFill>
                <a:srgbClr val="666666"/>
              </a:solidFill>
              <a:latin typeface="Arial"/>
            </a:endParaRPr>
          </a:p>
        </p:txBody>
      </p:sp>
      <p:sp>
        <p:nvSpPr>
          <p:cNvPr id="374" name="PlaceHolder 4"/>
          <p:cNvSpPr>
            <a:spLocks noGrp="1"/>
          </p:cNvSpPr>
          <p:nvPr>
            <p:ph type="body"/>
          </p:nvPr>
        </p:nvSpPr>
        <p:spPr>
          <a:xfrm>
            <a:off x="5114520" y="3998160"/>
            <a:ext cx="3602160" cy="2857320"/>
          </a:xfrm>
          <a:prstGeom prst="rect">
            <a:avLst/>
          </a:prstGeom>
          <a:solidFill>
            <a:srgbClr val="bfbfbf"/>
          </a:solidFill>
          <a:ln w="0">
            <a:solidFill>
              <a:srgbClr val="ffffff"/>
            </a:solidFill>
          </a:ln>
        </p:spPr>
        <p:txBody>
          <a:bodyPr lIns="90000" rIns="90000" tIns="45000" bIns="45000" anchor="t">
            <a:normAutofit/>
          </a:bodyPr>
          <a:p>
            <a:pPr algn="ctr">
              <a:lnSpc>
                <a:spcPct val="100000"/>
              </a:lnSpc>
              <a:tabLst>
                <a:tab algn="l" pos="0"/>
              </a:tabLst>
            </a:pPr>
            <a:endParaRPr b="0" lang="en-US" sz="1600" spc="-1" strike="noStrike">
              <a:solidFill>
                <a:srgbClr val="666666"/>
              </a:solidFill>
              <a:latin typeface="Arial"/>
            </a:endParaRPr>
          </a:p>
          <a:p>
            <a:pPr algn="ctr">
              <a:lnSpc>
                <a:spcPct val="100000"/>
              </a:lnSpc>
              <a:tabLst>
                <a:tab algn="l" pos="0"/>
              </a:tabLst>
            </a:pPr>
            <a:r>
              <a:rPr b="0" lang="en-US" sz="1600" spc="-1" strike="noStrike">
                <a:solidFill>
                  <a:srgbClr val="ffffff"/>
                </a:solidFill>
                <a:latin typeface="Arial"/>
                <a:ea typeface="Arial"/>
              </a:rPr>
              <a:t>Drag picture to placeholder or click icon to add</a:t>
            </a:r>
            <a:endParaRPr b="0" lang="en-US" sz="1600" spc="-1" strike="noStrike">
              <a:solidFill>
                <a:srgbClr val="666666"/>
              </a:solidFill>
              <a:latin typeface="Arial"/>
            </a:endParaRPr>
          </a:p>
        </p:txBody>
      </p:sp>
      <p:sp>
        <p:nvSpPr>
          <p:cNvPr id="375" name="PlaceHolder 5"/>
          <p:cNvSpPr>
            <a:spLocks noGrp="1"/>
          </p:cNvSpPr>
          <p:nvPr>
            <p:ph type="body"/>
          </p:nvPr>
        </p:nvSpPr>
        <p:spPr>
          <a:xfrm>
            <a:off x="8701200" y="3998160"/>
            <a:ext cx="3490560" cy="2857320"/>
          </a:xfrm>
          <a:prstGeom prst="rect">
            <a:avLst/>
          </a:prstGeom>
          <a:solidFill>
            <a:srgbClr val="bfbfbf"/>
          </a:solidFill>
          <a:ln w="0">
            <a:solidFill>
              <a:srgbClr val="ffffff"/>
            </a:solidFill>
          </a:ln>
        </p:spPr>
        <p:txBody>
          <a:bodyPr lIns="90000" rIns="90000" tIns="45000" bIns="45000" anchor="t">
            <a:normAutofit/>
          </a:bodyPr>
          <a:p>
            <a:pPr algn="ctr">
              <a:lnSpc>
                <a:spcPct val="100000"/>
              </a:lnSpc>
              <a:tabLst>
                <a:tab algn="l" pos="0"/>
              </a:tabLst>
            </a:pPr>
            <a:endParaRPr b="0" lang="en-US" sz="1600" spc="-1" strike="noStrike">
              <a:solidFill>
                <a:srgbClr val="666666"/>
              </a:solidFill>
              <a:latin typeface="Arial"/>
            </a:endParaRPr>
          </a:p>
          <a:p>
            <a:pPr algn="ctr">
              <a:lnSpc>
                <a:spcPct val="100000"/>
              </a:lnSpc>
              <a:tabLst>
                <a:tab algn="l" pos="0"/>
              </a:tabLst>
            </a:pPr>
            <a:r>
              <a:rPr b="0" lang="en-US" sz="1600" spc="-1" strike="noStrike">
                <a:solidFill>
                  <a:srgbClr val="ffffff"/>
                </a:solidFill>
                <a:latin typeface="Arial"/>
                <a:ea typeface="Arial"/>
              </a:rPr>
              <a:t>Drag picture to placeholder or click icon to add</a:t>
            </a:r>
            <a:endParaRPr b="0" lang="en-US" sz="1600" spc="-1" strike="noStrike">
              <a:solidFill>
                <a:srgbClr val="666666"/>
              </a:solidFill>
              <a:latin typeface="Arial"/>
            </a:endParaRPr>
          </a:p>
        </p:txBody>
      </p:sp>
    </p:spTree>
  </p:cSld>
  <p:clrMap bg1="lt1" bg2="lt2" tx1="dk1" tx2="dk2" accent1="accent1" accent2="accent2" accent3="accent3" accent4="accent4" accent5="accent5" accent6="accent6" hlink="hlink" folHlink="folHlink"/>
  <p:sldLayoutIdLst>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2"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413" name="Footer Placeholder 4"/>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1C51D15B-3B90-4F3C-B61F-B60F8EE89F24}" type="slidenum">
              <a:rPr b="1" lang="en-US" sz="1600" spc="-1" strike="noStrike">
                <a:solidFill>
                  <a:srgbClr val="666666"/>
                </a:solidFill>
                <a:latin typeface="Arial"/>
              </a:rPr>
              <a:t>&lt;number&gt;</a:t>
            </a:fld>
            <a:endParaRPr b="0" lang="en-GB" sz="1600" spc="-1" strike="noStrike">
              <a:latin typeface="Arial"/>
            </a:endParaRPr>
          </a:p>
        </p:txBody>
      </p:sp>
      <p:sp>
        <p:nvSpPr>
          <p:cNvPr id="414" name="PlaceHolder 1"/>
          <p:cNvSpPr>
            <a:spLocks noGrp="1"/>
          </p:cNvSpPr>
          <p:nvPr>
            <p:ph type="title"/>
          </p:nvPr>
        </p:nvSpPr>
        <p:spPr>
          <a:xfrm>
            <a:off x="567000" y="1499760"/>
            <a:ext cx="10515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Click to edit</a:t>
            </a:r>
            <a:endParaRPr b="0" lang="en-US" sz="3600" spc="-1" strike="noStrike">
              <a:solidFill>
                <a:srgbClr val="666666"/>
              </a:solidFill>
              <a:latin typeface="Arial"/>
            </a:endParaRPr>
          </a:p>
        </p:txBody>
      </p:sp>
      <p:sp>
        <p:nvSpPr>
          <p:cNvPr id="415" name="PlaceHolder 2"/>
          <p:cNvSpPr>
            <a:spLocks noGrp="1"/>
          </p:cNvSpPr>
          <p:nvPr>
            <p:ph type="body"/>
          </p:nvPr>
        </p:nvSpPr>
        <p:spPr>
          <a:xfrm>
            <a:off x="0" y="1066680"/>
            <a:ext cx="12191760" cy="5790960"/>
          </a:xfrm>
          <a:prstGeom prst="rect">
            <a:avLst/>
          </a:prstGeom>
          <a:solidFill>
            <a:srgbClr val="bfbfbf"/>
          </a:solidFill>
          <a:ln w="0">
            <a:noFill/>
          </a:ln>
        </p:spPr>
        <p:txBody>
          <a:bodyPr lIns="90000" rIns="90000" tIns="45000" bIns="45000" anchor="t">
            <a:normAutofit/>
          </a:bodyPr>
          <a:p>
            <a:pPr algn="ctr">
              <a:lnSpc>
                <a:spcPct val="100000"/>
              </a:lnSpc>
              <a:tabLst>
                <a:tab algn="l" pos="0"/>
              </a:tabLst>
            </a:pPr>
            <a:endParaRPr b="0" lang="en-US" sz="1600" spc="-1" strike="noStrike">
              <a:solidFill>
                <a:srgbClr val="666666"/>
              </a:solidFill>
              <a:latin typeface="Arial"/>
            </a:endParaRPr>
          </a:p>
          <a:p>
            <a:pPr algn="ctr">
              <a:lnSpc>
                <a:spcPct val="100000"/>
              </a:lnSpc>
              <a:tabLst>
                <a:tab algn="l" pos="0"/>
              </a:tabLst>
            </a:pPr>
            <a:r>
              <a:rPr b="0" lang="en-US" sz="1600" spc="-1" strike="noStrike">
                <a:solidFill>
                  <a:srgbClr val="ffffff"/>
                </a:solidFill>
                <a:latin typeface="Arial"/>
                <a:ea typeface="Arial"/>
              </a:rPr>
              <a:t>Drag picture to placeholder or click icon to add</a:t>
            </a:r>
            <a:endParaRPr b="0" lang="en-US" sz="1600" spc="-1" strike="noStrike">
              <a:solidFill>
                <a:srgbClr val="666666"/>
              </a:solidFill>
              <a:latin typeface="Arial"/>
            </a:endParaRPr>
          </a:p>
        </p:txBody>
      </p:sp>
    </p:spTree>
  </p:cSld>
  <p:clrMap bg1="lt1" bg2="lt2" tx1="dk1" tx2="dk2" accent1="accent1" accent2="accent2" accent3="accent3" accent4="accent4" accent5="accent5" accent6="accent6" hlink="hlink" folHlink="folHlink"/>
  <p:sldLayoutIdLst>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52"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453" name="Footer Placeholder 4"/>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8A7699CF-68DB-4D5D-B62D-681393A59B44}" type="slidenum">
              <a:rPr b="1" lang="en-US" sz="1600" spc="-1" strike="noStrike">
                <a:solidFill>
                  <a:srgbClr val="666666"/>
                </a:solidFill>
                <a:latin typeface="Arial"/>
              </a:rPr>
              <a:t>&lt;number&gt;</a:t>
            </a:fld>
            <a:endParaRPr b="0" lang="en-GB" sz="1600" spc="-1" strike="noStrike">
              <a:latin typeface="Arial"/>
            </a:endParaRPr>
          </a:p>
        </p:txBody>
      </p:sp>
      <p:sp>
        <p:nvSpPr>
          <p:cNvPr id="454" name="PlaceHolder 1"/>
          <p:cNvSpPr>
            <a:spLocks noGrp="1"/>
          </p:cNvSpPr>
          <p:nvPr>
            <p:ph type="title"/>
          </p:nvPr>
        </p:nvSpPr>
        <p:spPr>
          <a:xfrm>
            <a:off x="567000" y="1499760"/>
            <a:ext cx="424872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Click to edit</a:t>
            </a:r>
            <a:endParaRPr b="0" lang="en-US" sz="3600" spc="-1" strike="noStrike">
              <a:solidFill>
                <a:srgbClr val="666666"/>
              </a:solidFill>
              <a:latin typeface="Arial"/>
            </a:endParaRPr>
          </a:p>
        </p:txBody>
      </p:sp>
      <p:sp>
        <p:nvSpPr>
          <p:cNvPr id="455" name="PlaceHolder 2"/>
          <p:cNvSpPr>
            <a:spLocks noGrp="1"/>
          </p:cNvSpPr>
          <p:nvPr>
            <p:ph type="body"/>
          </p:nvPr>
        </p:nvSpPr>
        <p:spPr>
          <a:xfrm>
            <a:off x="567000" y="2185560"/>
            <a:ext cx="4248720" cy="3967920"/>
          </a:xfrm>
          <a:prstGeom prst="rect">
            <a:avLst/>
          </a:prstGeom>
          <a:noFill/>
          <a:ln w="0">
            <a:noFill/>
          </a:ln>
        </p:spPr>
        <p:txBody>
          <a:bodyPr anchor="t">
            <a:noAutofit/>
          </a:bodyPr>
          <a:p>
            <a:pPr marL="228600" indent="-228600">
              <a:lnSpc>
                <a:spcPct val="130000"/>
              </a:lnSpc>
              <a:spcBef>
                <a:spcPts val="601"/>
              </a:spcBef>
              <a:buClr>
                <a:srgbClr val="005bbb"/>
              </a:buClr>
              <a:buSzPct val="120000"/>
              <a:buFont typeface="Arial"/>
              <a:buChar char="•"/>
            </a:pPr>
            <a:r>
              <a:rPr b="0" lang="en-US" sz="1800" spc="-1" strike="noStrike">
                <a:solidFill>
                  <a:srgbClr val="666666"/>
                </a:solidFill>
                <a:latin typeface="Arial"/>
              </a:rPr>
              <a:t>Edit Master text styles</a:t>
            </a:r>
            <a:endParaRPr b="0" lang="en-US" sz="1800" spc="-1" strike="noStrike">
              <a:solidFill>
                <a:srgbClr val="666666"/>
              </a:solidFill>
              <a:latin typeface="Arial"/>
            </a:endParaRPr>
          </a:p>
          <a:p>
            <a:pPr lvl="1" marL="6858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Second level</a:t>
            </a:r>
            <a:endParaRPr b="0" lang="en-US" sz="1800" spc="-1" strike="noStrike">
              <a:solidFill>
                <a:srgbClr val="666666"/>
              </a:solidFill>
              <a:latin typeface="Arial"/>
            </a:endParaRPr>
          </a:p>
          <a:p>
            <a:pPr lvl="2" marL="11430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Third level</a:t>
            </a:r>
            <a:endParaRPr b="0" lang="en-US" sz="1800" spc="-1" strike="noStrike">
              <a:solidFill>
                <a:srgbClr val="666666"/>
              </a:solidFill>
              <a:latin typeface="Arial"/>
            </a:endParaRPr>
          </a:p>
          <a:p>
            <a:pPr lvl="3" marL="16002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Fourth level</a:t>
            </a:r>
            <a:endParaRPr b="0" lang="en-US" sz="1800" spc="-1" strike="noStrike">
              <a:solidFill>
                <a:srgbClr val="666666"/>
              </a:solidFill>
              <a:latin typeface="Arial"/>
            </a:endParaRPr>
          </a:p>
          <a:p>
            <a:pPr lvl="4" marL="20574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Fifth level</a:t>
            </a:r>
            <a:endParaRPr b="0" lang="en-US" sz="1800" spc="-1" strike="noStrike">
              <a:solidFill>
                <a:srgbClr val="666666"/>
              </a:solidFill>
              <a:latin typeface="Arial"/>
            </a:endParaRPr>
          </a:p>
        </p:txBody>
      </p:sp>
      <p:sp>
        <p:nvSpPr>
          <p:cNvPr id="456" name="PlaceHolder 3"/>
          <p:cNvSpPr>
            <a:spLocks noGrp="1"/>
          </p:cNvSpPr>
          <p:nvPr>
            <p:ph type="body"/>
          </p:nvPr>
        </p:nvSpPr>
        <p:spPr>
          <a:xfrm>
            <a:off x="5162040" y="1976400"/>
            <a:ext cx="6324840" cy="3966840"/>
          </a:xfrm>
          <a:prstGeom prst="rect">
            <a:avLst/>
          </a:prstGeom>
          <a:solidFill>
            <a:srgbClr val="bfbfbf"/>
          </a:solidFill>
          <a:ln w="6480">
            <a:noFill/>
          </a:ln>
        </p:spPr>
        <p:txBody>
          <a:bodyPr lIns="90000" rIns="90000" tIns="45000" bIns="45000" anchor="t">
            <a:noAutofit/>
          </a:bodyPr>
          <a:p>
            <a:pPr algn="ctr">
              <a:lnSpc>
                <a:spcPct val="90000"/>
              </a:lnSpc>
              <a:spcBef>
                <a:spcPts val="1001"/>
              </a:spcBef>
              <a:tabLst>
                <a:tab algn="l" pos="0"/>
              </a:tabLst>
            </a:pPr>
            <a:endParaRPr b="0" lang="en-US" sz="1600" spc="-1" strike="noStrike">
              <a:solidFill>
                <a:srgbClr val="666666"/>
              </a:solidFill>
              <a:latin typeface="Arial"/>
            </a:endParaRPr>
          </a:p>
          <a:p>
            <a:pPr algn="ctr">
              <a:lnSpc>
                <a:spcPct val="90000"/>
              </a:lnSpc>
              <a:spcBef>
                <a:spcPts val="1001"/>
              </a:spcBef>
              <a:tabLst>
                <a:tab algn="l" pos="0"/>
              </a:tabLst>
            </a:pPr>
            <a:r>
              <a:rPr b="0" lang="en-US" sz="1600" spc="-1" strike="noStrike">
                <a:solidFill>
                  <a:srgbClr val="666666"/>
                </a:solidFill>
                <a:latin typeface="Arial"/>
                <a:ea typeface="Arial"/>
              </a:rPr>
              <a:t>Drag chart to placeholder or click icon to add chart</a:t>
            </a:r>
            <a:endParaRPr b="0" lang="en-US" sz="1600" spc="-1" strike="noStrike">
              <a:solidFill>
                <a:srgbClr val="666666"/>
              </a:solidFill>
              <a:latin typeface="Arial"/>
            </a:endParaRPr>
          </a:p>
          <a:p>
            <a:pPr algn="ctr">
              <a:lnSpc>
                <a:spcPct val="90000"/>
              </a:lnSpc>
              <a:spcBef>
                <a:spcPts val="1001"/>
              </a:spcBef>
              <a:tabLst>
                <a:tab algn="l" pos="0"/>
              </a:tabLst>
            </a:pPr>
            <a:endParaRPr b="0" lang="en-US" sz="1600" spc="-1" strike="noStrike">
              <a:solidFill>
                <a:srgbClr val="666666"/>
              </a:solidFill>
              <a:latin typeface="Arial"/>
            </a:endParaRPr>
          </a:p>
        </p:txBody>
      </p:sp>
    </p:spTree>
  </p:cSld>
  <p:clrMap bg1="lt1" bg2="lt2" tx1="dk1" tx2="dk2" accent1="accent1" accent2="accent2" accent3="accent3" accent4="accent4" accent5="accent5" accent6="accent6" hlink="hlink" folHlink="folHlink"/>
  <p:sldLayoutIdLst>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42" name="Footer Placeholder 4" hidden="1"/>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E04FBFAF-9550-4189-A6C3-1768CB33E331}" type="slidenum">
              <a:rPr b="1" lang="en-US" sz="1600" spc="-1" strike="noStrike">
                <a:solidFill>
                  <a:srgbClr val="666666"/>
                </a:solidFill>
                <a:latin typeface="Arial"/>
              </a:rPr>
              <a:t>&lt;number&gt;</a:t>
            </a:fld>
            <a:endParaRPr b="0" lang="en-GB" sz="1600" spc="-1" strike="noStrike">
              <a:latin typeface="Arial"/>
            </a:endParaRPr>
          </a:p>
        </p:txBody>
      </p:sp>
      <p:sp>
        <p:nvSpPr>
          <p:cNvPr id="43" name="PlaceHolder 1"/>
          <p:cNvSpPr>
            <a:spLocks noGrp="1"/>
          </p:cNvSpPr>
          <p:nvPr>
            <p:ph type="body"/>
          </p:nvPr>
        </p:nvSpPr>
        <p:spPr>
          <a:xfrm>
            <a:off x="658440" y="3968640"/>
            <a:ext cx="6638040" cy="1649880"/>
          </a:xfrm>
          <a:prstGeom prst="rect">
            <a:avLst/>
          </a:prstGeom>
          <a:noFill/>
          <a:ln w="0">
            <a:noFill/>
          </a:ln>
        </p:spPr>
        <p:txBody>
          <a:bodyPr lIns="0" anchor="t">
            <a:noAutofit/>
          </a:bodyPr>
          <a:p>
            <a:pPr>
              <a:lnSpc>
                <a:spcPct val="130000"/>
              </a:lnSpc>
              <a:spcBef>
                <a:spcPts val="601"/>
              </a:spcBef>
              <a:tabLst>
                <a:tab algn="l" pos="0"/>
              </a:tabLst>
            </a:pPr>
            <a:r>
              <a:rPr b="0" lang="en-US" sz="2800" spc="-1" strike="noStrike">
                <a:solidFill>
                  <a:srgbClr val="ffffff"/>
                </a:solidFill>
                <a:latin typeface="Arial"/>
                <a:ea typeface="Georgia"/>
              </a:rPr>
              <a:t>Sub-topic</a:t>
            </a:r>
            <a:endParaRPr b="0" lang="en-US" sz="2800" spc="-1" strike="noStrike">
              <a:solidFill>
                <a:srgbClr val="666666"/>
              </a:solidFill>
              <a:latin typeface="Arial"/>
            </a:endParaRPr>
          </a:p>
        </p:txBody>
      </p:sp>
      <p:sp>
        <p:nvSpPr>
          <p:cNvPr id="44" name="PlaceHolder 2"/>
          <p:cNvSpPr>
            <a:spLocks noGrp="1"/>
          </p:cNvSpPr>
          <p:nvPr>
            <p:ph type="title"/>
          </p:nvPr>
        </p:nvSpPr>
        <p:spPr>
          <a:xfrm>
            <a:off x="658440" y="1490400"/>
            <a:ext cx="6638040" cy="2386080"/>
          </a:xfrm>
          <a:prstGeom prst="rect">
            <a:avLst/>
          </a:prstGeom>
          <a:noFill/>
          <a:ln w="0">
            <a:noFill/>
          </a:ln>
        </p:spPr>
        <p:txBody>
          <a:bodyPr lIns="0" anchor="b">
            <a:noAutofit/>
          </a:bodyPr>
          <a:p>
            <a:pPr>
              <a:lnSpc>
                <a:spcPts val="5800"/>
              </a:lnSpc>
            </a:pPr>
            <a:r>
              <a:rPr b="1" lang="en-US" sz="6000" spc="-1" strike="noStrike" cap="all">
                <a:solidFill>
                  <a:srgbClr val="ffffff"/>
                </a:solidFill>
                <a:latin typeface="Arial"/>
                <a:ea typeface="Arial"/>
              </a:rPr>
              <a:t>Presentation</a:t>
            </a:r>
            <a:br/>
            <a:r>
              <a:rPr b="1" lang="en-US" sz="6000" spc="-1" strike="noStrike" cap="all">
                <a:solidFill>
                  <a:srgbClr val="ffffff"/>
                </a:solidFill>
                <a:latin typeface="Arial"/>
                <a:ea typeface="Arial"/>
              </a:rPr>
              <a:t>Title</a:t>
            </a:r>
            <a:endParaRPr b="0" lang="en-US" sz="6000" spc="-1" strike="noStrike">
              <a:solidFill>
                <a:srgbClr val="666666"/>
              </a:solidFill>
              <a:latin typeface="Arial"/>
            </a:endParaRPr>
          </a:p>
        </p:txBody>
      </p:sp>
      <p:pic>
        <p:nvPicPr>
          <p:cNvPr id="45" name="Picture 7" descr="University at Buffalo, The State University of New York logo"/>
          <p:cNvPicPr/>
          <p:nvPr/>
        </p:nvPicPr>
        <p:blipFill>
          <a:blip r:embed="rId4"/>
          <a:stretch/>
        </p:blipFill>
        <p:spPr>
          <a:xfrm>
            <a:off x="660240" y="6041160"/>
            <a:ext cx="4800240" cy="355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82"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83" name="Footer Placeholder 4" hidden="1"/>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2F97F38B-0648-40AD-A56A-C989B49B5422}" type="slidenum">
              <a:rPr b="1" lang="en-US" sz="1600" spc="-1" strike="noStrike">
                <a:solidFill>
                  <a:srgbClr val="666666"/>
                </a:solidFill>
                <a:latin typeface="Arial"/>
              </a:rPr>
              <a:t>&lt;number&gt;</a:t>
            </a:fld>
            <a:endParaRPr b="0" lang="en-GB" sz="1600" spc="-1" strike="noStrike">
              <a:latin typeface="Arial"/>
            </a:endParaRPr>
          </a:p>
        </p:txBody>
      </p:sp>
      <p:sp>
        <p:nvSpPr>
          <p:cNvPr id="84" name="PlaceHolder 1"/>
          <p:cNvSpPr>
            <a:spLocks noGrp="1"/>
          </p:cNvSpPr>
          <p:nvPr>
            <p:ph type="title"/>
          </p:nvPr>
        </p:nvSpPr>
        <p:spPr>
          <a:xfrm>
            <a:off x="658440" y="1490760"/>
            <a:ext cx="6638040" cy="2387160"/>
          </a:xfrm>
          <a:prstGeom prst="rect">
            <a:avLst/>
          </a:prstGeom>
          <a:noFill/>
          <a:ln w="0">
            <a:noFill/>
          </a:ln>
        </p:spPr>
        <p:txBody>
          <a:bodyPr lIns="0" anchor="b">
            <a:noAutofit/>
          </a:bodyPr>
          <a:p>
            <a:pPr>
              <a:lnSpc>
                <a:spcPts val="5800"/>
              </a:lnSpc>
            </a:pPr>
            <a:r>
              <a:rPr b="1" lang="en-US" sz="6000" spc="-1" strike="noStrike" cap="all">
                <a:solidFill>
                  <a:srgbClr val="ffffff"/>
                </a:solidFill>
                <a:latin typeface="Arial"/>
                <a:ea typeface="Arial"/>
              </a:rPr>
              <a:t>DIVIDER SLIDE</a:t>
            </a:r>
            <a:endParaRPr b="0" lang="en-US" sz="6000" spc="-1" strike="noStrike">
              <a:solidFill>
                <a:srgbClr val="666666"/>
              </a:solidFill>
              <a:latin typeface="Arial"/>
            </a:endParaRPr>
          </a:p>
        </p:txBody>
      </p:sp>
      <p:pic>
        <p:nvPicPr>
          <p:cNvPr id="85" name="Picture 6" descr="University at Buffalo, The State University of New York logo"/>
          <p:cNvPicPr/>
          <p:nvPr/>
        </p:nvPicPr>
        <p:blipFill>
          <a:blip r:embed="rId4"/>
          <a:stretch/>
        </p:blipFill>
        <p:spPr>
          <a:xfrm>
            <a:off x="355680" y="321120"/>
            <a:ext cx="4800240" cy="355680"/>
          </a:xfrm>
          <a:prstGeom prst="rect">
            <a:avLst/>
          </a:prstGeom>
          <a:ln w="0">
            <a:noFill/>
          </a:ln>
        </p:spPr>
      </p:pic>
      <p:sp>
        <p:nvSpPr>
          <p:cNvPr id="8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666666"/>
                </a:solidFill>
                <a:latin typeface="Arial"/>
              </a:rPr>
              <a:t>Click to edit the outline text format</a:t>
            </a:r>
            <a:endParaRPr b="0" lang="en-US" sz="1800" spc="-1" strike="noStrike">
              <a:solidFill>
                <a:srgbClr val="666666"/>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666666"/>
                </a:solidFill>
                <a:latin typeface="Arial"/>
              </a:rPr>
              <a:t>Second Outline Level</a:t>
            </a:r>
            <a:endParaRPr b="0" lang="en-US" sz="1800" spc="-1" strike="noStrike">
              <a:solidFill>
                <a:srgbClr val="666666"/>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666666"/>
                </a:solidFill>
                <a:latin typeface="Arial"/>
              </a:rPr>
              <a:t>Third Outline Level</a:t>
            </a:r>
            <a:endParaRPr b="0" lang="en-US" sz="1800" spc="-1" strike="noStrike">
              <a:solidFill>
                <a:srgbClr val="666666"/>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666666"/>
                </a:solidFill>
                <a:latin typeface="Arial"/>
              </a:rPr>
              <a:t>Fourth Outline Level</a:t>
            </a:r>
            <a:endParaRPr b="0" lang="en-US" sz="1800" spc="-1" strike="noStrike">
              <a:solidFill>
                <a:srgbClr val="666666"/>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666666"/>
                </a:solidFill>
                <a:latin typeface="Arial"/>
              </a:rPr>
              <a:t>Fifth Outline Level</a:t>
            </a:r>
            <a:endParaRPr b="0" lang="en-US" sz="2000" spc="-1" strike="noStrike">
              <a:solidFill>
                <a:srgbClr val="666666"/>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666666"/>
                </a:solidFill>
                <a:latin typeface="Arial"/>
              </a:rPr>
              <a:t>Sixth Outline Level</a:t>
            </a:r>
            <a:endParaRPr b="0" lang="en-US" sz="2000" spc="-1" strike="noStrike">
              <a:solidFill>
                <a:srgbClr val="666666"/>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666666"/>
                </a:solidFill>
                <a:latin typeface="Arial"/>
              </a:rPr>
              <a:t>Seventh Outline Level</a:t>
            </a:r>
            <a:endParaRPr b="0" lang="en-US" sz="2000" spc="-1" strike="noStrike">
              <a:solidFill>
                <a:srgbClr val="666666"/>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23"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124" name="Footer Placeholder 4" hidden="1"/>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BFFFF143-9187-4C9F-9EAF-0B2274EF8489}" type="slidenum">
              <a:rPr b="1" lang="en-US" sz="1600" spc="-1" strike="noStrike">
                <a:solidFill>
                  <a:srgbClr val="666666"/>
                </a:solidFill>
                <a:latin typeface="Arial"/>
              </a:rPr>
              <a:t>&lt;number&gt;</a:t>
            </a:fld>
            <a:endParaRPr b="0" lang="en-GB" sz="1600" spc="-1" strike="noStrike">
              <a:latin typeface="Arial"/>
            </a:endParaRPr>
          </a:p>
        </p:txBody>
      </p:sp>
      <p:sp>
        <p:nvSpPr>
          <p:cNvPr id="125" name="PlaceHolder 1"/>
          <p:cNvSpPr>
            <a:spLocks noGrp="1"/>
          </p:cNvSpPr>
          <p:nvPr>
            <p:ph type="title"/>
          </p:nvPr>
        </p:nvSpPr>
        <p:spPr>
          <a:xfrm>
            <a:off x="658440" y="1490760"/>
            <a:ext cx="6638040" cy="2387160"/>
          </a:xfrm>
          <a:prstGeom prst="rect">
            <a:avLst/>
          </a:prstGeom>
          <a:noFill/>
          <a:ln w="0">
            <a:noFill/>
          </a:ln>
        </p:spPr>
        <p:txBody>
          <a:bodyPr lIns="0" anchor="b">
            <a:noAutofit/>
          </a:bodyPr>
          <a:p>
            <a:pPr>
              <a:lnSpc>
                <a:spcPts val="5800"/>
              </a:lnSpc>
            </a:pPr>
            <a:r>
              <a:rPr b="1" lang="en-US" sz="6000" spc="-1" strike="noStrike" cap="all">
                <a:solidFill>
                  <a:srgbClr val="005bbb"/>
                </a:solidFill>
                <a:latin typeface="Arial"/>
                <a:ea typeface="Arial"/>
              </a:rPr>
              <a:t>DIVIDER SLIDE</a:t>
            </a:r>
            <a:endParaRPr b="0" lang="en-US" sz="6000" spc="-1" strike="noStrike">
              <a:solidFill>
                <a:srgbClr val="666666"/>
              </a:solidFill>
              <a:latin typeface="Arial"/>
            </a:endParaRPr>
          </a:p>
        </p:txBody>
      </p:sp>
      <p:pic>
        <p:nvPicPr>
          <p:cNvPr id="126" name="Picture 6" descr="University at Buffalo, The State University of New York logo"/>
          <p:cNvPicPr/>
          <p:nvPr/>
        </p:nvPicPr>
        <p:blipFill>
          <a:blip r:embed="rId4"/>
          <a:stretch/>
        </p:blipFill>
        <p:spPr>
          <a:xfrm>
            <a:off x="355680" y="321120"/>
            <a:ext cx="4800240" cy="355320"/>
          </a:xfrm>
          <a:prstGeom prst="rect">
            <a:avLst/>
          </a:prstGeom>
          <a:ln w="0">
            <a:noFill/>
          </a:ln>
        </p:spPr>
      </p:pic>
      <p:sp>
        <p:nvSpPr>
          <p:cNvPr id="12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666666"/>
                </a:solidFill>
                <a:latin typeface="Arial"/>
              </a:rPr>
              <a:t>Click to edit the outline text format</a:t>
            </a:r>
            <a:endParaRPr b="0" lang="en-US" sz="1800" spc="-1" strike="noStrike">
              <a:solidFill>
                <a:srgbClr val="666666"/>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666666"/>
                </a:solidFill>
                <a:latin typeface="Arial"/>
              </a:rPr>
              <a:t>Second Outline Level</a:t>
            </a:r>
            <a:endParaRPr b="0" lang="en-US" sz="1800" spc="-1" strike="noStrike">
              <a:solidFill>
                <a:srgbClr val="666666"/>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666666"/>
                </a:solidFill>
                <a:latin typeface="Arial"/>
              </a:rPr>
              <a:t>Third Outline Level</a:t>
            </a:r>
            <a:endParaRPr b="0" lang="en-US" sz="1800" spc="-1" strike="noStrike">
              <a:solidFill>
                <a:srgbClr val="666666"/>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666666"/>
                </a:solidFill>
                <a:latin typeface="Arial"/>
              </a:rPr>
              <a:t>Fourth Outline Level</a:t>
            </a:r>
            <a:endParaRPr b="0" lang="en-US" sz="1800" spc="-1" strike="noStrike">
              <a:solidFill>
                <a:srgbClr val="666666"/>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666666"/>
                </a:solidFill>
                <a:latin typeface="Arial"/>
              </a:rPr>
              <a:t>Fifth Outline Level</a:t>
            </a:r>
            <a:endParaRPr b="0" lang="en-US" sz="2000" spc="-1" strike="noStrike">
              <a:solidFill>
                <a:srgbClr val="666666"/>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666666"/>
                </a:solidFill>
                <a:latin typeface="Arial"/>
              </a:rPr>
              <a:t>Sixth Outline Level</a:t>
            </a:r>
            <a:endParaRPr b="0" lang="en-US" sz="2000" spc="-1" strike="noStrike">
              <a:solidFill>
                <a:srgbClr val="666666"/>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666666"/>
                </a:solidFill>
                <a:latin typeface="Arial"/>
              </a:rPr>
              <a:t>Seventh Outline Level</a:t>
            </a:r>
            <a:endParaRPr b="0" lang="en-US" sz="2000" spc="-1" strike="noStrike">
              <a:solidFill>
                <a:srgbClr val="666666"/>
              </a:solidFill>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64"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165" name="Footer Placeholder 4"/>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8FF8504D-C949-4A00-A895-D304018E714E}" type="slidenum">
              <a:rPr b="1" lang="en-US" sz="1600" spc="-1" strike="noStrike">
                <a:solidFill>
                  <a:srgbClr val="666666"/>
                </a:solidFill>
                <a:latin typeface="Arial"/>
              </a:rPr>
              <a:t>&lt;number&gt;</a:t>
            </a:fld>
            <a:endParaRPr b="0" lang="en-GB" sz="1600" spc="-1" strike="noStrike">
              <a:latin typeface="Arial"/>
            </a:endParaRPr>
          </a:p>
        </p:txBody>
      </p:sp>
      <p:sp>
        <p:nvSpPr>
          <p:cNvPr id="166"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Click to edit Master title style</a:t>
            </a:r>
            <a:endParaRPr b="0" lang="en-US" sz="3600" spc="-1" strike="noStrike">
              <a:solidFill>
                <a:srgbClr val="666666"/>
              </a:solidFill>
              <a:latin typeface="Arial"/>
            </a:endParaRPr>
          </a:p>
        </p:txBody>
      </p:sp>
      <p:sp>
        <p:nvSpPr>
          <p:cNvPr id="167" name="PlaceHolder 2"/>
          <p:cNvSpPr>
            <a:spLocks noGrp="1"/>
          </p:cNvSpPr>
          <p:nvPr>
            <p:ph type="body"/>
          </p:nvPr>
        </p:nvSpPr>
        <p:spPr>
          <a:xfrm>
            <a:off x="567000" y="2185560"/>
            <a:ext cx="6951240" cy="3967920"/>
          </a:xfrm>
          <a:prstGeom prst="rect">
            <a:avLst/>
          </a:prstGeom>
          <a:noFill/>
          <a:ln w="0">
            <a:noFill/>
          </a:ln>
        </p:spPr>
        <p:txBody>
          <a:bodyPr anchor="t">
            <a:noAutofit/>
          </a:bodyPr>
          <a:p>
            <a:pPr marL="228600" indent="-228600">
              <a:lnSpc>
                <a:spcPct val="130000"/>
              </a:lnSpc>
              <a:spcBef>
                <a:spcPts val="601"/>
              </a:spcBef>
              <a:buClr>
                <a:srgbClr val="005bbb"/>
              </a:buClr>
              <a:buSzPct val="120000"/>
              <a:buFont typeface="Arial"/>
              <a:buChar char="•"/>
            </a:pPr>
            <a:r>
              <a:rPr b="0" lang="en-US" sz="1800" spc="-1" strike="noStrike">
                <a:solidFill>
                  <a:srgbClr val="666666"/>
                </a:solidFill>
                <a:latin typeface="Arial"/>
              </a:rPr>
              <a:t>Edit Master text styles</a:t>
            </a:r>
            <a:endParaRPr b="0" lang="en-US" sz="1800" spc="-1" strike="noStrike">
              <a:solidFill>
                <a:srgbClr val="666666"/>
              </a:solidFill>
              <a:latin typeface="Arial"/>
            </a:endParaRPr>
          </a:p>
          <a:p>
            <a:pPr lvl="1" marL="6858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Second level</a:t>
            </a:r>
            <a:endParaRPr b="0" lang="en-US" sz="1800" spc="-1" strike="noStrike">
              <a:solidFill>
                <a:srgbClr val="666666"/>
              </a:solidFill>
              <a:latin typeface="Arial"/>
            </a:endParaRPr>
          </a:p>
          <a:p>
            <a:pPr lvl="2" marL="11430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Third level</a:t>
            </a:r>
            <a:endParaRPr b="0" lang="en-US" sz="1800" spc="-1" strike="noStrike">
              <a:solidFill>
                <a:srgbClr val="666666"/>
              </a:solidFill>
              <a:latin typeface="Arial"/>
            </a:endParaRPr>
          </a:p>
          <a:p>
            <a:pPr lvl="3" marL="16002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Fourth level</a:t>
            </a:r>
            <a:endParaRPr b="0" lang="en-US" sz="1800" spc="-1" strike="noStrike">
              <a:solidFill>
                <a:srgbClr val="666666"/>
              </a:solidFill>
              <a:latin typeface="Arial"/>
            </a:endParaRPr>
          </a:p>
          <a:p>
            <a:pPr lvl="4" marL="20574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Fifth level</a:t>
            </a:r>
            <a:endParaRPr b="0" lang="en-US" sz="1800" spc="-1" strike="noStrike">
              <a:solidFill>
                <a:srgbClr val="666666"/>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04"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205" name="Footer Placeholder 4"/>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1DAFA025-7425-4873-B17C-31FC5BD41034}" type="slidenum">
              <a:rPr b="1" lang="en-US" sz="1600" spc="-1" strike="noStrike">
                <a:solidFill>
                  <a:srgbClr val="666666"/>
                </a:solidFill>
                <a:latin typeface="Arial"/>
              </a:rPr>
              <a:t>&lt;number&gt;</a:t>
            </a:fld>
            <a:endParaRPr b="0" lang="en-GB" sz="1600" spc="-1" strike="noStrike">
              <a:latin typeface="Arial"/>
            </a:endParaRPr>
          </a:p>
        </p:txBody>
      </p:sp>
      <p:sp>
        <p:nvSpPr>
          <p:cNvPr id="206" name="PlaceHolder 1"/>
          <p:cNvSpPr>
            <a:spLocks noGrp="1"/>
          </p:cNvSpPr>
          <p:nvPr>
            <p:ph type="title"/>
          </p:nvPr>
        </p:nvSpPr>
        <p:spPr>
          <a:xfrm>
            <a:off x="567000" y="1499760"/>
            <a:ext cx="10515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Click to edit Master title style</a:t>
            </a:r>
            <a:endParaRPr b="0" lang="en-US" sz="3600" spc="-1" strike="noStrike">
              <a:solidFill>
                <a:srgbClr val="666666"/>
              </a:solidFill>
              <a:latin typeface="Arial"/>
            </a:endParaRPr>
          </a:p>
        </p:txBody>
      </p:sp>
      <p:sp>
        <p:nvSpPr>
          <p:cNvPr id="207" name="PlaceHolder 2"/>
          <p:cNvSpPr>
            <a:spLocks noGrp="1"/>
          </p:cNvSpPr>
          <p:nvPr>
            <p:ph type="body"/>
          </p:nvPr>
        </p:nvSpPr>
        <p:spPr>
          <a:xfrm>
            <a:off x="567000" y="2185560"/>
            <a:ext cx="4500000" cy="3948480"/>
          </a:xfrm>
          <a:prstGeom prst="rect">
            <a:avLst/>
          </a:prstGeom>
          <a:noFill/>
          <a:ln w="0">
            <a:noFill/>
          </a:ln>
        </p:spPr>
        <p:txBody>
          <a:bodyPr anchor="t">
            <a:noAutofit/>
          </a:bodyPr>
          <a:p>
            <a:pPr marL="228600" indent="-228600">
              <a:lnSpc>
                <a:spcPct val="130000"/>
              </a:lnSpc>
              <a:spcBef>
                <a:spcPts val="601"/>
              </a:spcBef>
              <a:buClr>
                <a:srgbClr val="005bbb"/>
              </a:buClr>
              <a:buSzPct val="120000"/>
              <a:buFont typeface="Arial"/>
              <a:buChar char="•"/>
            </a:pPr>
            <a:r>
              <a:rPr b="0" lang="en-US" sz="1800" spc="-1" strike="noStrike">
                <a:solidFill>
                  <a:srgbClr val="666666"/>
                </a:solidFill>
                <a:latin typeface="Arial"/>
              </a:rPr>
              <a:t>Edit Master text styles</a:t>
            </a:r>
            <a:endParaRPr b="0" lang="en-US" sz="1800" spc="-1" strike="noStrike">
              <a:solidFill>
                <a:srgbClr val="666666"/>
              </a:solidFill>
              <a:latin typeface="Arial"/>
            </a:endParaRPr>
          </a:p>
          <a:p>
            <a:pPr lvl="1" marL="6858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Second level</a:t>
            </a:r>
            <a:endParaRPr b="0" lang="en-US" sz="1800" spc="-1" strike="noStrike">
              <a:solidFill>
                <a:srgbClr val="666666"/>
              </a:solidFill>
              <a:latin typeface="Arial"/>
            </a:endParaRPr>
          </a:p>
          <a:p>
            <a:pPr lvl="2" marL="11430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Third level</a:t>
            </a:r>
            <a:endParaRPr b="0" lang="en-US" sz="1800" spc="-1" strike="noStrike">
              <a:solidFill>
                <a:srgbClr val="666666"/>
              </a:solidFill>
              <a:latin typeface="Arial"/>
            </a:endParaRPr>
          </a:p>
          <a:p>
            <a:pPr lvl="3" marL="16002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Fourth level</a:t>
            </a:r>
            <a:endParaRPr b="0" lang="en-US" sz="1800" spc="-1" strike="noStrike">
              <a:solidFill>
                <a:srgbClr val="666666"/>
              </a:solidFill>
              <a:latin typeface="Arial"/>
            </a:endParaRPr>
          </a:p>
          <a:p>
            <a:pPr lvl="4" marL="20574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Fifth level</a:t>
            </a:r>
            <a:endParaRPr b="0" lang="en-US" sz="1800" spc="-1" strike="noStrike">
              <a:solidFill>
                <a:srgbClr val="666666"/>
              </a:solidFill>
              <a:latin typeface="Arial"/>
            </a:endParaRPr>
          </a:p>
        </p:txBody>
      </p:sp>
      <p:sp>
        <p:nvSpPr>
          <p:cNvPr id="208" name="PlaceHolder 3"/>
          <p:cNvSpPr>
            <a:spLocks noGrp="1"/>
          </p:cNvSpPr>
          <p:nvPr>
            <p:ph type="body"/>
          </p:nvPr>
        </p:nvSpPr>
        <p:spPr>
          <a:xfrm>
            <a:off x="5410080" y="2185560"/>
            <a:ext cx="4498560" cy="3949920"/>
          </a:xfrm>
          <a:prstGeom prst="rect">
            <a:avLst/>
          </a:prstGeom>
          <a:noFill/>
          <a:ln w="0">
            <a:noFill/>
          </a:ln>
        </p:spPr>
        <p:txBody>
          <a:bodyPr anchor="t">
            <a:noAutofit/>
          </a:bodyPr>
          <a:p>
            <a:pPr marL="228600" indent="-228600">
              <a:lnSpc>
                <a:spcPct val="130000"/>
              </a:lnSpc>
              <a:spcBef>
                <a:spcPts val="601"/>
              </a:spcBef>
              <a:buClr>
                <a:srgbClr val="005bbb"/>
              </a:buClr>
              <a:buSzPct val="120000"/>
              <a:buFont typeface="Arial"/>
              <a:buChar char="•"/>
            </a:pPr>
            <a:r>
              <a:rPr b="0" lang="en-US" sz="1800" spc="-1" strike="noStrike">
                <a:solidFill>
                  <a:srgbClr val="666666"/>
                </a:solidFill>
                <a:latin typeface="Arial"/>
              </a:rPr>
              <a:t>Edit Master text styles</a:t>
            </a:r>
            <a:endParaRPr b="0" lang="en-US" sz="1800" spc="-1" strike="noStrike">
              <a:solidFill>
                <a:srgbClr val="666666"/>
              </a:solidFill>
              <a:latin typeface="Arial"/>
            </a:endParaRPr>
          </a:p>
          <a:p>
            <a:pPr lvl="1" marL="6858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Second level</a:t>
            </a:r>
            <a:endParaRPr b="0" lang="en-US" sz="1800" spc="-1" strike="noStrike">
              <a:solidFill>
                <a:srgbClr val="666666"/>
              </a:solidFill>
              <a:latin typeface="Arial"/>
            </a:endParaRPr>
          </a:p>
          <a:p>
            <a:pPr lvl="2" marL="11430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Third level</a:t>
            </a:r>
            <a:endParaRPr b="0" lang="en-US" sz="1800" spc="-1" strike="noStrike">
              <a:solidFill>
                <a:srgbClr val="666666"/>
              </a:solidFill>
              <a:latin typeface="Arial"/>
            </a:endParaRPr>
          </a:p>
          <a:p>
            <a:pPr lvl="3" marL="16002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Fourth level</a:t>
            </a:r>
            <a:endParaRPr b="0" lang="en-US" sz="1800" spc="-1" strike="noStrike">
              <a:solidFill>
                <a:srgbClr val="666666"/>
              </a:solidFill>
              <a:latin typeface="Arial"/>
            </a:endParaRPr>
          </a:p>
          <a:p>
            <a:pPr lvl="4" marL="20574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Fifth level</a:t>
            </a:r>
            <a:endParaRPr b="0" lang="en-US" sz="1800" spc="-1" strike="noStrike">
              <a:solidFill>
                <a:srgbClr val="666666"/>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45"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246" name="Footer Placeholder 4"/>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A250A2D1-727C-48B5-BE3B-6472ED2701E6}" type="slidenum">
              <a:rPr b="1" lang="en-US" sz="1600" spc="-1" strike="noStrike">
                <a:solidFill>
                  <a:srgbClr val="666666"/>
                </a:solidFill>
                <a:latin typeface="Arial"/>
              </a:rPr>
              <a:t>&lt;number&gt;</a:t>
            </a:fld>
            <a:endParaRPr b="0" lang="en-GB" sz="1600" spc="-1" strike="noStrike">
              <a:latin typeface="Arial"/>
            </a:endParaRPr>
          </a:p>
        </p:txBody>
      </p:sp>
      <p:sp>
        <p:nvSpPr>
          <p:cNvPr id="247"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Click to edit Master title style</a:t>
            </a:r>
            <a:endParaRPr b="0" lang="en-US" sz="3600" spc="-1" strike="noStrike">
              <a:solidFill>
                <a:srgbClr val="666666"/>
              </a:solidFill>
              <a:latin typeface="Arial"/>
            </a:endParaRPr>
          </a:p>
        </p:txBody>
      </p:sp>
      <p:sp>
        <p:nvSpPr>
          <p:cNvPr id="248" name="PlaceHolder 2"/>
          <p:cNvSpPr>
            <a:spLocks noGrp="1"/>
          </p:cNvSpPr>
          <p:nvPr>
            <p:ph type="body"/>
          </p:nvPr>
        </p:nvSpPr>
        <p:spPr>
          <a:xfrm>
            <a:off x="567000" y="2185560"/>
            <a:ext cx="6951240" cy="3967920"/>
          </a:xfrm>
          <a:prstGeom prst="rect">
            <a:avLst/>
          </a:prstGeom>
          <a:noFill/>
          <a:ln w="0">
            <a:noFill/>
          </a:ln>
        </p:spPr>
        <p:txBody>
          <a:bodyPr anchor="t">
            <a:noAutofit/>
          </a:bodyPr>
          <a:p>
            <a:pPr marL="228600" indent="-228600">
              <a:lnSpc>
                <a:spcPct val="130000"/>
              </a:lnSpc>
              <a:spcBef>
                <a:spcPts val="601"/>
              </a:spcBef>
              <a:buClr>
                <a:srgbClr val="005bbb"/>
              </a:buClr>
              <a:buSzPct val="120000"/>
              <a:buFont typeface="Arial"/>
              <a:buChar char="•"/>
            </a:pPr>
            <a:r>
              <a:rPr b="0" lang="en-US" sz="1800" spc="-1" strike="noStrike">
                <a:solidFill>
                  <a:srgbClr val="666666"/>
                </a:solidFill>
                <a:latin typeface="Arial"/>
              </a:rPr>
              <a:t>Edit Master text styles</a:t>
            </a:r>
            <a:endParaRPr b="0" lang="en-US" sz="1800" spc="-1" strike="noStrike">
              <a:solidFill>
                <a:srgbClr val="666666"/>
              </a:solidFill>
              <a:latin typeface="Arial"/>
            </a:endParaRPr>
          </a:p>
          <a:p>
            <a:pPr lvl="1" marL="6858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Second level</a:t>
            </a:r>
            <a:endParaRPr b="0" lang="en-US" sz="1800" spc="-1" strike="noStrike">
              <a:solidFill>
                <a:srgbClr val="666666"/>
              </a:solidFill>
              <a:latin typeface="Arial"/>
            </a:endParaRPr>
          </a:p>
          <a:p>
            <a:pPr lvl="2" marL="11430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Third level</a:t>
            </a:r>
            <a:endParaRPr b="0" lang="en-US" sz="1800" spc="-1" strike="noStrike">
              <a:solidFill>
                <a:srgbClr val="666666"/>
              </a:solidFill>
              <a:latin typeface="Arial"/>
            </a:endParaRPr>
          </a:p>
          <a:p>
            <a:pPr lvl="3" marL="16002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Fourth level</a:t>
            </a:r>
            <a:endParaRPr b="0" lang="en-US" sz="1800" spc="-1" strike="noStrike">
              <a:solidFill>
                <a:srgbClr val="666666"/>
              </a:solidFill>
              <a:latin typeface="Arial"/>
            </a:endParaRPr>
          </a:p>
          <a:p>
            <a:pPr lvl="4" marL="20574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Fifth level</a:t>
            </a:r>
            <a:endParaRPr b="0" lang="en-US" sz="1800" spc="-1" strike="noStrike">
              <a:solidFill>
                <a:srgbClr val="666666"/>
              </a:solidFill>
              <a:latin typeface="Arial"/>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85"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286" name="Footer Placeholder 4"/>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8BB3559E-F899-4D4A-AD3B-A0457D4B6497}" type="slidenum">
              <a:rPr b="1" lang="en-US" sz="1600" spc="-1" strike="noStrike">
                <a:solidFill>
                  <a:srgbClr val="666666"/>
                </a:solidFill>
                <a:latin typeface="Arial"/>
              </a:rPr>
              <a:t>&lt;number&gt;</a:t>
            </a:fld>
            <a:endParaRPr b="0" lang="en-GB" sz="1600" spc="-1" strike="noStrike">
              <a:latin typeface="Arial"/>
            </a:endParaRPr>
          </a:p>
        </p:txBody>
      </p:sp>
      <p:sp>
        <p:nvSpPr>
          <p:cNvPr id="287" name="PlaceHolder 1"/>
          <p:cNvSpPr>
            <a:spLocks noGrp="1"/>
          </p:cNvSpPr>
          <p:nvPr>
            <p:ph type="title"/>
          </p:nvPr>
        </p:nvSpPr>
        <p:spPr>
          <a:xfrm>
            <a:off x="567000" y="853560"/>
            <a:ext cx="10515240" cy="12366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Click to edit Master title style</a:t>
            </a:r>
            <a:endParaRPr b="0" lang="en-US" sz="3600" spc="-1" strike="noStrike">
              <a:solidFill>
                <a:srgbClr val="666666"/>
              </a:solidFill>
              <a:latin typeface="Arial"/>
            </a:endParaRPr>
          </a:p>
        </p:txBody>
      </p:sp>
      <p:sp>
        <p:nvSpPr>
          <p:cNvPr id="288" name="PlaceHolder 2"/>
          <p:cNvSpPr>
            <a:spLocks noGrp="1"/>
          </p:cNvSpPr>
          <p:nvPr>
            <p:ph type="body"/>
          </p:nvPr>
        </p:nvSpPr>
        <p:spPr>
          <a:xfrm>
            <a:off x="567000" y="2185560"/>
            <a:ext cx="5138640" cy="4069080"/>
          </a:xfrm>
          <a:prstGeom prst="rect">
            <a:avLst/>
          </a:prstGeom>
          <a:noFill/>
          <a:ln w="0">
            <a:noFill/>
          </a:ln>
        </p:spPr>
        <p:txBody>
          <a:bodyPr anchor="t">
            <a:noAutofit/>
          </a:bodyPr>
          <a:p>
            <a:pPr>
              <a:lnSpc>
                <a:spcPct val="130000"/>
              </a:lnSpc>
              <a:spcBef>
                <a:spcPts val="601"/>
              </a:spcBef>
              <a:tabLst>
                <a:tab algn="l" pos="0"/>
              </a:tabLst>
            </a:pPr>
            <a:r>
              <a:rPr b="1" lang="en-US" sz="1600" spc="-1" strike="noStrike" cap="all">
                <a:solidFill>
                  <a:srgbClr val="005bbb"/>
                </a:solidFill>
                <a:latin typeface="Arial"/>
              </a:rPr>
              <a:t>EDIT MASTER TEXT STYLES</a:t>
            </a:r>
            <a:endParaRPr b="0" lang="en-US" sz="1600" spc="-1" strike="noStrike">
              <a:solidFill>
                <a:srgbClr val="666666"/>
              </a:solidFill>
              <a:latin typeface="Arial"/>
            </a:endParaRPr>
          </a:p>
        </p:txBody>
      </p:sp>
      <p:sp>
        <p:nvSpPr>
          <p:cNvPr id="289" name="PlaceHolder 3"/>
          <p:cNvSpPr>
            <a:spLocks noGrp="1"/>
          </p:cNvSpPr>
          <p:nvPr>
            <p:ph type="body"/>
          </p:nvPr>
        </p:nvSpPr>
        <p:spPr>
          <a:xfrm>
            <a:off x="567000" y="2593440"/>
            <a:ext cx="5140080" cy="3535560"/>
          </a:xfrm>
          <a:prstGeom prst="rect">
            <a:avLst/>
          </a:prstGeom>
          <a:noFill/>
          <a:ln w="0">
            <a:noFill/>
          </a:ln>
        </p:spPr>
        <p:txBody>
          <a:bodyPr anchor="t">
            <a:noAutofit/>
          </a:bodyPr>
          <a:p>
            <a:pPr marL="285840" indent="-285840">
              <a:lnSpc>
                <a:spcPct val="130000"/>
              </a:lnSpc>
              <a:spcBef>
                <a:spcPts val="601"/>
              </a:spcBef>
              <a:buClr>
                <a:srgbClr val="005bbb"/>
              </a:buClr>
              <a:buSzPct val="120000"/>
              <a:buFont typeface="Arial"/>
              <a:buChar char="•"/>
            </a:pPr>
            <a:r>
              <a:rPr b="0" lang="en-US" sz="1800" spc="-1" strike="noStrike">
                <a:solidFill>
                  <a:srgbClr val="666666"/>
                </a:solidFill>
                <a:latin typeface="Arial"/>
              </a:rPr>
              <a:t>Edit Master text styles</a:t>
            </a:r>
            <a:endParaRPr b="0" lang="en-US" sz="1800" spc="-1" strike="noStrike">
              <a:solidFill>
                <a:srgbClr val="666666"/>
              </a:solidFill>
              <a:latin typeface="Arial"/>
            </a:endParaRPr>
          </a:p>
          <a:p>
            <a:pPr lvl="1" marL="6858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Second level</a:t>
            </a:r>
            <a:endParaRPr b="0" lang="en-US" sz="1800" spc="-1" strike="noStrike">
              <a:solidFill>
                <a:srgbClr val="666666"/>
              </a:solidFill>
              <a:latin typeface="Arial"/>
            </a:endParaRPr>
          </a:p>
          <a:p>
            <a:pPr lvl="2" marL="11430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Third level</a:t>
            </a:r>
            <a:endParaRPr b="0" lang="en-US" sz="1800" spc="-1" strike="noStrike">
              <a:solidFill>
                <a:srgbClr val="666666"/>
              </a:solidFill>
              <a:latin typeface="Arial"/>
            </a:endParaRPr>
          </a:p>
          <a:p>
            <a:pPr lvl="3" marL="16002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Fourth level</a:t>
            </a:r>
            <a:endParaRPr b="0" lang="en-US" sz="1800" spc="-1" strike="noStrike">
              <a:solidFill>
                <a:srgbClr val="666666"/>
              </a:solidFill>
              <a:latin typeface="Arial"/>
            </a:endParaRPr>
          </a:p>
          <a:p>
            <a:pPr lvl="4" marL="20574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Fifth level</a:t>
            </a:r>
            <a:endParaRPr b="0" lang="en-US" sz="1800" spc="-1" strike="noStrike">
              <a:solidFill>
                <a:srgbClr val="666666"/>
              </a:solidFill>
              <a:latin typeface="Arial"/>
            </a:endParaRPr>
          </a:p>
        </p:txBody>
      </p:sp>
      <p:sp>
        <p:nvSpPr>
          <p:cNvPr id="290" name="PlaceHolder 4"/>
          <p:cNvSpPr>
            <a:spLocks noGrp="1"/>
          </p:cNvSpPr>
          <p:nvPr>
            <p:ph type="body"/>
          </p:nvPr>
        </p:nvSpPr>
        <p:spPr>
          <a:xfrm>
            <a:off x="6172200" y="2185560"/>
            <a:ext cx="5138640" cy="4069080"/>
          </a:xfrm>
          <a:prstGeom prst="rect">
            <a:avLst/>
          </a:prstGeom>
          <a:noFill/>
          <a:ln w="0">
            <a:noFill/>
          </a:ln>
        </p:spPr>
        <p:txBody>
          <a:bodyPr anchor="t">
            <a:noAutofit/>
          </a:bodyPr>
          <a:p>
            <a:pPr>
              <a:lnSpc>
                <a:spcPct val="130000"/>
              </a:lnSpc>
              <a:spcBef>
                <a:spcPts val="601"/>
              </a:spcBef>
              <a:tabLst>
                <a:tab algn="l" pos="0"/>
              </a:tabLst>
            </a:pPr>
            <a:r>
              <a:rPr b="1" lang="en-US" sz="1600" spc="-1" strike="noStrike" cap="all">
                <a:solidFill>
                  <a:srgbClr val="005bbb"/>
                </a:solidFill>
                <a:latin typeface="Arial"/>
              </a:rPr>
              <a:t>EDIT MASTER TEXT STYLES</a:t>
            </a:r>
            <a:endParaRPr b="0" lang="en-US" sz="1600" spc="-1" strike="noStrike">
              <a:solidFill>
                <a:srgbClr val="666666"/>
              </a:solidFill>
              <a:latin typeface="Arial"/>
            </a:endParaRPr>
          </a:p>
        </p:txBody>
      </p:sp>
      <p:sp>
        <p:nvSpPr>
          <p:cNvPr id="291" name="PlaceHolder 5"/>
          <p:cNvSpPr>
            <a:spLocks noGrp="1"/>
          </p:cNvSpPr>
          <p:nvPr>
            <p:ph type="body"/>
          </p:nvPr>
        </p:nvSpPr>
        <p:spPr>
          <a:xfrm>
            <a:off x="6172200" y="2590920"/>
            <a:ext cx="5138640" cy="3538440"/>
          </a:xfrm>
          <a:prstGeom prst="rect">
            <a:avLst/>
          </a:prstGeom>
          <a:noFill/>
          <a:ln w="0">
            <a:noFill/>
          </a:ln>
        </p:spPr>
        <p:txBody>
          <a:bodyPr anchor="t">
            <a:noAutofit/>
          </a:bodyPr>
          <a:p>
            <a:pPr marL="285840" indent="-285840">
              <a:lnSpc>
                <a:spcPct val="130000"/>
              </a:lnSpc>
              <a:spcBef>
                <a:spcPts val="601"/>
              </a:spcBef>
              <a:buClr>
                <a:srgbClr val="005bbb"/>
              </a:buClr>
              <a:buSzPct val="120000"/>
              <a:buFont typeface="Arial"/>
              <a:buChar char="•"/>
            </a:pPr>
            <a:r>
              <a:rPr b="0" lang="en-US" sz="1800" spc="-1" strike="noStrike">
                <a:solidFill>
                  <a:srgbClr val="666666"/>
                </a:solidFill>
                <a:latin typeface="Arial"/>
              </a:rPr>
              <a:t>Edit Master text styles</a:t>
            </a:r>
            <a:endParaRPr b="0" lang="en-US" sz="1800" spc="-1" strike="noStrike">
              <a:solidFill>
                <a:srgbClr val="666666"/>
              </a:solidFill>
              <a:latin typeface="Arial"/>
            </a:endParaRPr>
          </a:p>
          <a:p>
            <a:pPr lvl="1" marL="6858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Second level</a:t>
            </a:r>
            <a:endParaRPr b="0" lang="en-US" sz="1800" spc="-1" strike="noStrike">
              <a:solidFill>
                <a:srgbClr val="666666"/>
              </a:solidFill>
              <a:latin typeface="Arial"/>
            </a:endParaRPr>
          </a:p>
          <a:p>
            <a:pPr lvl="2" marL="11430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Third level</a:t>
            </a:r>
            <a:endParaRPr b="0" lang="en-US" sz="1800" spc="-1" strike="noStrike">
              <a:solidFill>
                <a:srgbClr val="666666"/>
              </a:solidFill>
              <a:latin typeface="Arial"/>
            </a:endParaRPr>
          </a:p>
          <a:p>
            <a:pPr lvl="3" marL="16002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Fourth level</a:t>
            </a:r>
            <a:endParaRPr b="0" lang="en-US" sz="1800" spc="-1" strike="noStrike">
              <a:solidFill>
                <a:srgbClr val="666666"/>
              </a:solidFill>
              <a:latin typeface="Arial"/>
            </a:endParaRPr>
          </a:p>
          <a:p>
            <a:pPr lvl="4" marL="20574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Fifth level</a:t>
            </a:r>
            <a:endParaRPr b="0" lang="en-US" sz="1800" spc="-1" strike="noStrike">
              <a:solidFill>
                <a:srgbClr val="666666"/>
              </a:solidFill>
              <a:latin typeface="Arial"/>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28" name="Picture 8" descr="University at Buffalo, The State University of New York logo"/>
          <p:cNvPicPr/>
          <p:nvPr/>
        </p:nvPicPr>
        <p:blipFill>
          <a:blip r:embed="rId3"/>
          <a:stretch/>
        </p:blipFill>
        <p:spPr>
          <a:xfrm>
            <a:off x="355680" y="321120"/>
            <a:ext cx="4800240" cy="355320"/>
          </a:xfrm>
          <a:prstGeom prst="rect">
            <a:avLst/>
          </a:prstGeom>
          <a:ln w="0">
            <a:noFill/>
          </a:ln>
        </p:spPr>
      </p:pic>
      <p:sp>
        <p:nvSpPr>
          <p:cNvPr id="329" name="Footer Placeholder 4"/>
          <p:cNvSpPr/>
          <p:nvPr/>
        </p:nvSpPr>
        <p:spPr>
          <a:xfrm>
            <a:off x="6938280" y="6319800"/>
            <a:ext cx="4114440" cy="364680"/>
          </a:xfrm>
          <a:prstGeom prst="rect">
            <a:avLst/>
          </a:prstGeom>
          <a:noFill/>
          <a:ln w="0">
            <a:noFill/>
          </a:ln>
        </p:spPr>
        <p:style>
          <a:lnRef idx="0"/>
          <a:fillRef idx="0"/>
          <a:effectRef idx="0"/>
          <a:fontRef idx="minor"/>
        </p:style>
        <p:txBody>
          <a:bodyPr anchor="ctr">
            <a:noAutofit/>
          </a:bodyPr>
          <a:p>
            <a:pPr algn="r">
              <a:lnSpc>
                <a:spcPct val="100000"/>
              </a:lnSpc>
            </a:pPr>
            <a:fld id="{91A65C82-28F9-4028-B1F0-A293A7BE3712}" type="slidenum">
              <a:rPr b="1" lang="en-US" sz="1600" spc="-1" strike="noStrike">
                <a:solidFill>
                  <a:srgbClr val="666666"/>
                </a:solidFill>
                <a:latin typeface="Arial"/>
              </a:rPr>
              <a:t>&lt;number&gt;</a:t>
            </a:fld>
            <a:endParaRPr b="0" lang="en-GB" sz="1600" spc="-1" strike="noStrike">
              <a:latin typeface="Arial"/>
            </a:endParaRPr>
          </a:p>
        </p:txBody>
      </p:sp>
      <p:sp>
        <p:nvSpPr>
          <p:cNvPr id="330" name="PlaceHolder 1"/>
          <p:cNvSpPr>
            <a:spLocks noGrp="1"/>
          </p:cNvSpPr>
          <p:nvPr>
            <p:ph type="body"/>
          </p:nvPr>
        </p:nvSpPr>
        <p:spPr>
          <a:xfrm>
            <a:off x="5098680" y="1079640"/>
            <a:ext cx="7093080" cy="5778000"/>
          </a:xfrm>
          <a:prstGeom prst="rect">
            <a:avLst/>
          </a:prstGeom>
          <a:solidFill>
            <a:srgbClr val="bfbfbf"/>
          </a:solidFill>
          <a:ln w="0">
            <a:noFill/>
          </a:ln>
        </p:spPr>
        <p:txBody>
          <a:bodyPr lIns="90000" rIns="90000" tIns="45000" bIns="45000" anchor="t">
            <a:normAutofit/>
          </a:bodyPr>
          <a:p>
            <a:pPr algn="ctr">
              <a:lnSpc>
                <a:spcPct val="100000"/>
              </a:lnSpc>
              <a:tabLst>
                <a:tab algn="l" pos="0"/>
              </a:tabLst>
            </a:pPr>
            <a:endParaRPr b="0" lang="en-US" sz="1600" spc="-1" strike="noStrike">
              <a:solidFill>
                <a:srgbClr val="666666"/>
              </a:solidFill>
              <a:latin typeface="Arial"/>
            </a:endParaRPr>
          </a:p>
          <a:p>
            <a:pPr algn="ctr">
              <a:lnSpc>
                <a:spcPct val="100000"/>
              </a:lnSpc>
              <a:tabLst>
                <a:tab algn="l" pos="0"/>
              </a:tabLst>
            </a:pPr>
            <a:r>
              <a:rPr b="0" lang="en-US" sz="1600" spc="-1" strike="noStrike">
                <a:solidFill>
                  <a:srgbClr val="ffffff"/>
                </a:solidFill>
                <a:latin typeface="Arial"/>
                <a:ea typeface="Arial"/>
              </a:rPr>
              <a:t>Drag picture to placeholder or click icon to add</a:t>
            </a:r>
            <a:endParaRPr b="0" lang="en-US" sz="1600" spc="-1" strike="noStrike">
              <a:solidFill>
                <a:srgbClr val="666666"/>
              </a:solidFill>
              <a:latin typeface="Arial"/>
            </a:endParaRPr>
          </a:p>
        </p:txBody>
      </p:sp>
      <p:sp>
        <p:nvSpPr>
          <p:cNvPr id="331" name="PlaceHolder 2"/>
          <p:cNvSpPr>
            <a:spLocks noGrp="1"/>
          </p:cNvSpPr>
          <p:nvPr>
            <p:ph type="title"/>
          </p:nvPr>
        </p:nvSpPr>
        <p:spPr>
          <a:xfrm>
            <a:off x="567000" y="1499760"/>
            <a:ext cx="424872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Click to edit</a:t>
            </a:r>
            <a:endParaRPr b="0" lang="en-US" sz="3600" spc="-1" strike="noStrike">
              <a:solidFill>
                <a:srgbClr val="666666"/>
              </a:solidFill>
              <a:latin typeface="Arial"/>
            </a:endParaRPr>
          </a:p>
        </p:txBody>
      </p:sp>
      <p:sp>
        <p:nvSpPr>
          <p:cNvPr id="332" name="PlaceHolder 3"/>
          <p:cNvSpPr>
            <a:spLocks noGrp="1"/>
          </p:cNvSpPr>
          <p:nvPr>
            <p:ph type="body"/>
          </p:nvPr>
        </p:nvSpPr>
        <p:spPr>
          <a:xfrm>
            <a:off x="567000" y="2185560"/>
            <a:ext cx="4248720" cy="3967920"/>
          </a:xfrm>
          <a:prstGeom prst="rect">
            <a:avLst/>
          </a:prstGeom>
          <a:noFill/>
          <a:ln w="0">
            <a:noFill/>
          </a:ln>
        </p:spPr>
        <p:txBody>
          <a:bodyPr anchor="t">
            <a:noAutofit/>
          </a:bodyPr>
          <a:p>
            <a:pPr marL="228600" indent="-228600">
              <a:lnSpc>
                <a:spcPct val="130000"/>
              </a:lnSpc>
              <a:spcBef>
                <a:spcPts val="601"/>
              </a:spcBef>
              <a:buClr>
                <a:srgbClr val="005bbb"/>
              </a:buClr>
              <a:buSzPct val="120000"/>
              <a:buFont typeface="Arial"/>
              <a:buChar char="•"/>
            </a:pPr>
            <a:r>
              <a:rPr b="0" lang="en-US" sz="1800" spc="-1" strike="noStrike">
                <a:solidFill>
                  <a:srgbClr val="666666"/>
                </a:solidFill>
                <a:latin typeface="Arial"/>
              </a:rPr>
              <a:t>Edit Master text styles</a:t>
            </a:r>
            <a:endParaRPr b="0" lang="en-US" sz="1800" spc="-1" strike="noStrike">
              <a:solidFill>
                <a:srgbClr val="666666"/>
              </a:solidFill>
              <a:latin typeface="Arial"/>
            </a:endParaRPr>
          </a:p>
          <a:p>
            <a:pPr lvl="1" marL="6858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Second level</a:t>
            </a:r>
            <a:endParaRPr b="0" lang="en-US" sz="1800" spc="-1" strike="noStrike">
              <a:solidFill>
                <a:srgbClr val="666666"/>
              </a:solidFill>
              <a:latin typeface="Arial"/>
            </a:endParaRPr>
          </a:p>
          <a:p>
            <a:pPr lvl="2" marL="11430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Third level</a:t>
            </a:r>
            <a:endParaRPr b="0" lang="en-US" sz="1800" spc="-1" strike="noStrike">
              <a:solidFill>
                <a:srgbClr val="666666"/>
              </a:solidFill>
              <a:latin typeface="Arial"/>
            </a:endParaRPr>
          </a:p>
          <a:p>
            <a:pPr lvl="3" marL="16002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Fourth level</a:t>
            </a:r>
            <a:endParaRPr b="0" lang="en-US" sz="1800" spc="-1" strike="noStrike">
              <a:solidFill>
                <a:srgbClr val="666666"/>
              </a:solidFill>
              <a:latin typeface="Arial"/>
            </a:endParaRPr>
          </a:p>
          <a:p>
            <a:pPr lvl="4" marL="2057400" indent="-182880">
              <a:lnSpc>
                <a:spcPct val="130000"/>
              </a:lnSpc>
              <a:spcBef>
                <a:spcPts val="601"/>
              </a:spcBef>
              <a:buClr>
                <a:srgbClr val="005bbb"/>
              </a:buClr>
              <a:buSzPct val="120000"/>
              <a:buFont typeface="System Font Regular"/>
              <a:buChar char="-"/>
            </a:pPr>
            <a:r>
              <a:rPr b="0" lang="en-US" sz="1800" spc="-1" strike="noStrike">
                <a:solidFill>
                  <a:srgbClr val="666666"/>
                </a:solidFill>
                <a:latin typeface="Arial"/>
              </a:rPr>
              <a:t>Fifth level</a:t>
            </a:r>
            <a:endParaRPr b="0" lang="en-US" sz="1800" spc="-1" strike="noStrike">
              <a:solidFill>
                <a:srgbClr val="666666"/>
              </a:solidFill>
              <a:latin typeface="Arial"/>
            </a:endParaRPr>
          </a:p>
        </p:txBody>
      </p:sp>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title"/>
          </p:nvPr>
        </p:nvSpPr>
        <p:spPr>
          <a:xfrm>
            <a:off x="540000" y="313920"/>
            <a:ext cx="6638040" cy="2386080"/>
          </a:xfrm>
          <a:prstGeom prst="rect">
            <a:avLst/>
          </a:prstGeom>
          <a:noFill/>
          <a:ln w="0">
            <a:noFill/>
          </a:ln>
        </p:spPr>
        <p:txBody>
          <a:bodyPr lIns="0" anchor="b">
            <a:noAutofit/>
          </a:bodyPr>
          <a:p>
            <a:pPr>
              <a:lnSpc>
                <a:spcPts val="5800"/>
              </a:lnSpc>
            </a:pPr>
            <a:r>
              <a:rPr b="1" lang="en-US" sz="4000" spc="-1" strike="noStrike" cap="all">
                <a:solidFill>
                  <a:srgbClr val="ffffff"/>
                </a:solidFill>
                <a:latin typeface="Arial"/>
                <a:ea typeface="Arial"/>
              </a:rPr>
              <a:t>IntroductIon to Pattern Recognition</a:t>
            </a:r>
            <a:r>
              <a:rPr b="1" lang="en-US" sz="6000" spc="-1" strike="noStrike" cap="all">
                <a:solidFill>
                  <a:srgbClr val="ffffff"/>
                </a:solidFill>
                <a:latin typeface="Arial"/>
                <a:ea typeface="Arial"/>
              </a:rPr>
              <a:t> </a:t>
            </a:r>
            <a:endParaRPr b="0" lang="en-US" sz="6000" spc="-1" strike="noStrike">
              <a:solidFill>
                <a:srgbClr val="666666"/>
              </a:solidFill>
              <a:latin typeface="Arial"/>
            </a:endParaRPr>
          </a:p>
        </p:txBody>
      </p:sp>
      <p:sp>
        <p:nvSpPr>
          <p:cNvPr id="494" name="PlaceHolder 2"/>
          <p:cNvSpPr>
            <a:spLocks noGrp="1"/>
          </p:cNvSpPr>
          <p:nvPr>
            <p:ph/>
          </p:nvPr>
        </p:nvSpPr>
        <p:spPr>
          <a:xfrm>
            <a:off x="540000" y="2850120"/>
            <a:ext cx="6638040" cy="1649880"/>
          </a:xfrm>
          <a:prstGeom prst="rect">
            <a:avLst/>
          </a:prstGeom>
          <a:noFill/>
          <a:ln w="0">
            <a:noFill/>
          </a:ln>
        </p:spPr>
        <p:txBody>
          <a:bodyPr lIns="0" anchor="t">
            <a:noAutofit/>
          </a:bodyPr>
          <a:p>
            <a:pPr>
              <a:lnSpc>
                <a:spcPct val="130000"/>
              </a:lnSpc>
              <a:spcBef>
                <a:spcPts val="601"/>
              </a:spcBef>
              <a:tabLst>
                <a:tab algn="l" pos="0"/>
              </a:tabLst>
            </a:pPr>
            <a:r>
              <a:rPr b="1" lang="en-US" sz="2800" spc="-1" strike="noStrike">
                <a:solidFill>
                  <a:srgbClr val="ffffff"/>
                </a:solidFill>
                <a:latin typeface="Arial"/>
                <a:ea typeface="Georgia"/>
              </a:rPr>
              <a:t>Final Project</a:t>
            </a:r>
            <a:endParaRPr b="0" lang="en-US" sz="2800" spc="-1" strike="noStrike">
              <a:solidFill>
                <a:srgbClr val="666666"/>
              </a:solidFill>
              <a:latin typeface="Arial"/>
            </a:endParaRPr>
          </a:p>
          <a:p>
            <a:pPr>
              <a:lnSpc>
                <a:spcPct val="130000"/>
              </a:lnSpc>
              <a:spcBef>
                <a:spcPts val="601"/>
              </a:spcBef>
              <a:tabLst>
                <a:tab algn="l" pos="0"/>
              </a:tabLst>
            </a:pPr>
            <a:r>
              <a:rPr b="0" lang="en-US" sz="2400" spc="-1" strike="noStrike">
                <a:solidFill>
                  <a:srgbClr val="ffffff"/>
                </a:solidFill>
                <a:latin typeface="Arial"/>
                <a:ea typeface="Georgia"/>
              </a:rPr>
              <a:t>Group No 45 Group Name Pattern Seekers</a:t>
            </a:r>
            <a:endParaRPr b="0" lang="en-US" sz="2400" spc="-1" strike="noStrike">
              <a:solidFill>
                <a:srgbClr val="666666"/>
              </a:solidFill>
              <a:latin typeface="Arial"/>
            </a:endParaRPr>
          </a:p>
          <a:p>
            <a:pPr>
              <a:lnSpc>
                <a:spcPct val="130000"/>
              </a:lnSpc>
              <a:spcBef>
                <a:spcPts val="601"/>
              </a:spcBef>
              <a:tabLst>
                <a:tab algn="l" pos="0"/>
              </a:tabLst>
            </a:pPr>
            <a:r>
              <a:rPr b="0" lang="en-US" sz="2400" spc="-1" strike="noStrike">
                <a:solidFill>
                  <a:srgbClr val="ffffff"/>
                </a:solidFill>
                <a:latin typeface="Arial"/>
                <a:ea typeface="Georgia"/>
              </a:rPr>
              <a:t>Mahesh Desai </a:t>
            </a:r>
            <a:endParaRPr b="0" lang="en-US" sz="2400" spc="-1" strike="noStrike">
              <a:solidFill>
                <a:srgbClr val="666666"/>
              </a:solidFill>
              <a:latin typeface="Arial"/>
            </a:endParaRPr>
          </a:p>
          <a:p>
            <a:pPr>
              <a:lnSpc>
                <a:spcPct val="130000"/>
              </a:lnSpc>
              <a:spcBef>
                <a:spcPts val="601"/>
              </a:spcBef>
              <a:tabLst>
                <a:tab algn="l" pos="0"/>
              </a:tabLst>
            </a:pPr>
            <a:r>
              <a:rPr b="0" lang="en-US" sz="2400" spc="-1" strike="noStrike">
                <a:solidFill>
                  <a:srgbClr val="ffffff"/>
                </a:solidFill>
                <a:latin typeface="Arial"/>
                <a:ea typeface="Georgia"/>
              </a:rPr>
              <a:t>Sagar Sonawane</a:t>
            </a:r>
            <a:endParaRPr b="0" lang="en-US" sz="2400" spc="-1" strike="noStrike">
              <a:solidFill>
                <a:srgbClr val="666666"/>
              </a:solidFill>
              <a:latin typeface="Arial"/>
            </a:endParaRPr>
          </a:p>
          <a:p>
            <a:pPr>
              <a:lnSpc>
                <a:spcPct val="130000"/>
              </a:lnSpc>
              <a:spcBef>
                <a:spcPts val="601"/>
              </a:spcBef>
              <a:tabLst>
                <a:tab algn="l" pos="0"/>
              </a:tabLst>
            </a:pPr>
            <a:r>
              <a:rPr b="0" lang="en-US" sz="2400" spc="-1" strike="noStrike">
                <a:solidFill>
                  <a:srgbClr val="ffffff"/>
                </a:solidFill>
                <a:latin typeface="Arial"/>
                <a:ea typeface="Georgia"/>
              </a:rPr>
              <a:t>Shriram Ravi</a:t>
            </a:r>
            <a:endParaRPr b="0" lang="en-US" sz="2400" spc="-1" strike="noStrike">
              <a:solidFill>
                <a:srgbClr val="666666"/>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567000" y="1499760"/>
            <a:ext cx="861300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Symmetric cross entropy learning</a:t>
            </a:r>
            <a:endParaRPr b="0" lang="en-US" sz="3600" spc="-1" strike="noStrike">
              <a:solidFill>
                <a:srgbClr val="666666"/>
              </a:solidFill>
              <a:latin typeface="Arial"/>
            </a:endParaRPr>
          </a:p>
        </p:txBody>
      </p:sp>
      <p:sp>
        <p:nvSpPr>
          <p:cNvPr id="522" name="PlaceHolder 2"/>
          <p:cNvSpPr>
            <a:spLocks noGrp="1"/>
          </p:cNvSpPr>
          <p:nvPr>
            <p:ph/>
          </p:nvPr>
        </p:nvSpPr>
        <p:spPr>
          <a:xfrm>
            <a:off x="572760" y="2196000"/>
            <a:ext cx="10227240" cy="396792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The approach of Symmetric cross entropy Learning (SL) was proposed to avoid overfitting to noisy labels.</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Cross entropy requires an extra noise tolerant term to facilitate learning of hard classes.</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We have used SGD optimizer. Stochastic Gradient Descent (SGD) is an iterative method for optimizing an objective function with suitable smoothness properties. For better loss performance we used symmetric cross entropy function</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We have used keras for evaluation metrics such as accuracy, precision, recall and roc auc score.</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Parameters: This SL model iterates for 10 epochs with hyper parameters alpha = 1(over-fitting issue), beta = 1 (for flexible exploration on robustness), noise ratio = 20%, batch size = 128</a:t>
            </a:r>
            <a:endParaRPr b="0" lang="en-US" sz="1800" spc="-1" strike="noStrike">
              <a:solidFill>
                <a:srgbClr val="666666"/>
              </a:solidFill>
              <a:latin typeface="Arial"/>
            </a:endParaRPr>
          </a:p>
        </p:txBody>
      </p:sp>
      <p:sp>
        <p:nvSpPr>
          <p:cNvPr id="523" name="Slide Note 8"/>
          <p:cNvSpPr/>
          <p:nvPr/>
        </p:nvSpPr>
        <p:spPr>
          <a:xfrm>
            <a:off x="5679720" y="4930920"/>
            <a:ext cx="2194200" cy="820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Evaluation Metrics</a:t>
            </a:r>
            <a:endParaRPr b="0" lang="en-US" sz="3600" spc="-1" strike="noStrike">
              <a:solidFill>
                <a:srgbClr val="666666"/>
              </a:solidFill>
              <a:latin typeface="Arial"/>
            </a:endParaRPr>
          </a:p>
        </p:txBody>
      </p:sp>
      <p:sp>
        <p:nvSpPr>
          <p:cNvPr id="525" name="Slide Note 9"/>
          <p:cNvSpPr/>
          <p:nvPr/>
        </p:nvSpPr>
        <p:spPr>
          <a:xfrm>
            <a:off x="5679720" y="4930920"/>
            <a:ext cx="2194200" cy="820440"/>
          </a:xfrm>
          <a:prstGeom prst="rect">
            <a:avLst/>
          </a:prstGeom>
          <a:noFill/>
          <a:ln w="0">
            <a:noFill/>
          </a:ln>
        </p:spPr>
        <p:style>
          <a:lnRef idx="0"/>
          <a:fillRef idx="0"/>
          <a:effectRef idx="0"/>
          <a:fontRef idx="minor"/>
        </p:style>
      </p:sp>
      <p:graphicFrame>
        <p:nvGraphicFramePr>
          <p:cNvPr id="526" name=""/>
          <p:cNvGraphicFramePr/>
          <p:nvPr/>
        </p:nvGraphicFramePr>
        <p:xfrm>
          <a:off x="348480" y="2157840"/>
          <a:ext cx="11351160" cy="3962160"/>
        </p:xfrm>
        <a:graphic>
          <a:graphicData uri="http://schemas.openxmlformats.org/drawingml/2006/table">
            <a:tbl>
              <a:tblPr/>
              <a:tblGrid>
                <a:gridCol w="1990440"/>
                <a:gridCol w="1373040"/>
                <a:gridCol w="1439640"/>
                <a:gridCol w="1805760"/>
                <a:gridCol w="1447200"/>
                <a:gridCol w="1575720"/>
                <a:gridCol w="1719720"/>
              </a:tblGrid>
              <a:tr h="972000">
                <a:tc>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Original Dataset (Balanced)</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Balanced 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Balanced Asymmetrical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Dataset </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Asymmetrical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r>
              <a:tr h="483480">
                <a:tc>
                  <a:txBody>
                    <a:bodyPr lIns="90000" rIns="90000" tIns="46800" bIns="46800" anchor="t">
                      <a:noAutofit/>
                    </a:bodyPr>
                    <a:p>
                      <a:r>
                        <a:rPr b="1" lang="en-GB" sz="1800" spc="-1" strike="noStrike">
                          <a:solidFill>
                            <a:srgbClr val="ffffff"/>
                          </a:solidFill>
                          <a:latin typeface="Arial"/>
                        </a:rPr>
                        <a:t>Accuracy</a:t>
                      </a:r>
                      <a:endParaRPr b="0" lang="en-GB" sz="1800" spc="-1" strike="noStrike">
                        <a:latin typeface="Arial"/>
                      </a:endParaRPr>
                    </a:p>
                    <a:p>
                      <a:endParaRPr b="0" lang="en-GB"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90.16%</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97.81%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97.69%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96.57%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94.81%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97.06%</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69160">
                <a:tc>
                  <a:txBody>
                    <a:bodyPr lIns="90000" rIns="90000" tIns="46800" bIns="46800" anchor="t">
                      <a:noAutofit/>
                    </a:bodyPr>
                    <a:p>
                      <a:r>
                        <a:rPr b="1" lang="en-GB" sz="1800" spc="-1" strike="noStrike">
                          <a:solidFill>
                            <a:srgbClr val="ffffff"/>
                          </a:solidFill>
                          <a:latin typeface="Arial"/>
                        </a:rPr>
                        <a:t>Precision</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90.49%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98.74%</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97.99%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96.73%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96.86%</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97.46%</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43960">
                <a:tc>
                  <a:txBody>
                    <a:bodyPr lIns="90000" rIns="90000" tIns="46800" bIns="46800" anchor="t">
                      <a:noAutofit/>
                    </a:bodyPr>
                    <a:p>
                      <a:r>
                        <a:rPr b="1" lang="en-GB" sz="1800" spc="-1" strike="noStrike">
                          <a:solidFill>
                            <a:srgbClr val="ffffff"/>
                          </a:solidFill>
                          <a:latin typeface="Arial"/>
                        </a:rPr>
                        <a:t>Recall</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89.92%</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96.49%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97.35%</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96.51%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91.10%</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lnSpc>
                          <a:spcPct val="100000"/>
                        </a:lnSpc>
                      </a:pPr>
                      <a:r>
                        <a:rPr b="0" lang="en-GB" sz="1800" spc="-1" strike="noStrike">
                          <a:latin typeface="Arial"/>
                        </a:rPr>
                        <a:t>96.81%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15880">
                <a:tc>
                  <a:txBody>
                    <a:bodyPr lIns="90000" rIns="90000" tIns="46800" bIns="46800" anchor="t">
                      <a:noAutofit/>
                    </a:bodyPr>
                    <a:p>
                      <a:r>
                        <a:rPr b="1" lang="en-GB" sz="1800" spc="-1" strike="noStrike">
                          <a:solidFill>
                            <a:srgbClr val="ffffff"/>
                          </a:solidFill>
                          <a:latin typeface="Arial"/>
                        </a:rPr>
                        <a:t>ROC AUC</a:t>
                      </a:r>
                      <a:r>
                        <a:rPr b="0" lang="en-GB" sz="1800" spc="-1" strike="noStrike">
                          <a:latin typeface="Arial"/>
                        </a:rPr>
                        <a:t> </a:t>
                      </a:r>
                      <a:endParaRPr b="0" lang="en-GB"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90.61%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97.57%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97.41%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96.34%</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92.38%</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lnSpc>
                          <a:spcPct val="100000"/>
                        </a:lnSpc>
                      </a:pPr>
                      <a:r>
                        <a:rPr b="0" lang="en-GB" sz="1800" spc="-1" strike="noStrike">
                          <a:latin typeface="Arial"/>
                        </a:rPr>
                        <a:t>96.42%</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title"/>
          </p:nvPr>
        </p:nvSpPr>
        <p:spPr>
          <a:xfrm>
            <a:off x="567000" y="1389600"/>
            <a:ext cx="861300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LDAM - DRW</a:t>
            </a:r>
            <a:endParaRPr b="0" lang="en-US" sz="3600" spc="-1" strike="noStrike">
              <a:solidFill>
                <a:srgbClr val="666666"/>
              </a:solidFill>
              <a:latin typeface="Arial"/>
            </a:endParaRPr>
          </a:p>
        </p:txBody>
      </p:sp>
      <p:sp>
        <p:nvSpPr>
          <p:cNvPr id="528" name="PlaceHolder 2"/>
          <p:cNvSpPr>
            <a:spLocks noGrp="1"/>
          </p:cNvSpPr>
          <p:nvPr>
            <p:ph/>
          </p:nvPr>
        </p:nvSpPr>
        <p:spPr>
          <a:xfrm>
            <a:off x="567000" y="1980000"/>
            <a:ext cx="10227240" cy="396792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Deep learning algorithms suffer heavily from heavy class imbalance in the dataset.</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Large scale datasets are often long-tailed. As a result, minority classes will have worse training and testing errors.</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To solve this, the author have suggested the use of LDAM-DRW.  </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LDAM only works for Imbalanced datasets.</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For minority samples it uses stronger regularization and lenient regularization for majority samples.</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It uses stronger models to train majority classes and weaker models to train minority classes</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endParaRPr b="0" lang="en-US" sz="1800" spc="-1" strike="noStrike">
              <a:solidFill>
                <a:srgbClr val="666666"/>
              </a:solidFill>
              <a:latin typeface="Arial"/>
            </a:endParaRPr>
          </a:p>
        </p:txBody>
      </p:sp>
      <p:sp>
        <p:nvSpPr>
          <p:cNvPr id="529" name="Slide Note 10"/>
          <p:cNvSpPr/>
          <p:nvPr/>
        </p:nvSpPr>
        <p:spPr>
          <a:xfrm>
            <a:off x="5679720" y="4930920"/>
            <a:ext cx="2194200" cy="820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title"/>
          </p:nvPr>
        </p:nvSpPr>
        <p:spPr>
          <a:xfrm>
            <a:off x="567000" y="1389600"/>
            <a:ext cx="861300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LDAM - DRW</a:t>
            </a:r>
            <a:endParaRPr b="0" lang="en-US" sz="3600" spc="-1" strike="noStrike">
              <a:solidFill>
                <a:srgbClr val="666666"/>
              </a:solidFill>
              <a:latin typeface="Arial"/>
            </a:endParaRPr>
          </a:p>
        </p:txBody>
      </p:sp>
      <p:sp>
        <p:nvSpPr>
          <p:cNvPr id="531" name="PlaceHolder 2"/>
          <p:cNvSpPr>
            <a:spLocks noGrp="1"/>
          </p:cNvSpPr>
          <p:nvPr>
            <p:ph/>
          </p:nvPr>
        </p:nvSpPr>
        <p:spPr>
          <a:xfrm>
            <a:off x="567000" y="1980000"/>
            <a:ext cx="10227240" cy="3967920"/>
          </a:xfrm>
          <a:prstGeom prst="rect">
            <a:avLst/>
          </a:prstGeom>
          <a:noFill/>
          <a:ln w="0">
            <a:noFill/>
          </a:ln>
        </p:spPr>
        <p:txBody>
          <a:bodyPr anchor="t">
            <a:noAutofit/>
          </a:bodyPr>
          <a:p>
            <a:pPr marL="432000" indent="-324000">
              <a:lnSpc>
                <a:spcPct val="130000"/>
              </a:lnSpc>
              <a:spcBef>
                <a:spcPts val="1417"/>
              </a:spcBef>
              <a:buClr>
                <a:srgbClr val="000000"/>
              </a:buClr>
              <a:buSzPct val="45000"/>
              <a:buFont typeface="Wingdings" charset="2"/>
              <a:buChar char=""/>
            </a:pPr>
            <a:r>
              <a:rPr b="0" lang="en-US" sz="1800" spc="-1" strike="noStrike">
                <a:solidFill>
                  <a:srgbClr val="000000"/>
                </a:solidFill>
                <a:latin typeface="Arial"/>
              </a:rPr>
              <a:t>Author suggests to use DRW (Deferred Re-weighting) which is the process of recombining the learning rate after each iteration.</a:t>
            </a:r>
            <a:endParaRPr b="0" lang="en-US" sz="1800" spc="-1" strike="noStrike">
              <a:solidFill>
                <a:srgbClr val="666666"/>
              </a:solidFill>
              <a:latin typeface="Arial"/>
            </a:endParaRPr>
          </a:p>
          <a:p>
            <a:pPr marL="432000" indent="-324000">
              <a:lnSpc>
                <a:spcPct val="130000"/>
              </a:lnSpc>
              <a:spcBef>
                <a:spcPts val="1417"/>
              </a:spcBef>
              <a:buClr>
                <a:srgbClr val="000000"/>
              </a:buClr>
              <a:buSzPct val="45000"/>
              <a:buFont typeface="Wingdings" charset="2"/>
              <a:buChar char=""/>
            </a:pPr>
            <a:r>
              <a:rPr b="0" lang="en-US" sz="1800" spc="-1" strike="noStrike">
                <a:solidFill>
                  <a:srgbClr val="000000"/>
                </a:solidFill>
                <a:latin typeface="Arial"/>
              </a:rPr>
              <a:t>LDAM – DRW handles noisy datasets well but it leads to more training and testing errors.</a:t>
            </a:r>
            <a:endParaRPr b="0" lang="en-US" sz="1800" spc="-1" strike="noStrike">
              <a:solidFill>
                <a:srgbClr val="666666"/>
              </a:solidFill>
              <a:latin typeface="Arial"/>
            </a:endParaRPr>
          </a:p>
          <a:p>
            <a:pPr marL="432000" indent="-324000">
              <a:lnSpc>
                <a:spcPct val="130000"/>
              </a:lnSpc>
              <a:spcBef>
                <a:spcPts val="1417"/>
              </a:spcBef>
              <a:buClr>
                <a:srgbClr val="000000"/>
              </a:buClr>
              <a:buSzPct val="45000"/>
              <a:buFont typeface="Wingdings" charset="2"/>
              <a:buChar char=""/>
            </a:pPr>
            <a:r>
              <a:rPr b="0" lang="en-US" sz="1800" spc="-1" strike="noStrike">
                <a:solidFill>
                  <a:srgbClr val="000000"/>
                </a:solidFill>
                <a:latin typeface="Arial"/>
              </a:rPr>
              <a:t>Parameters: LDAM – DRW model runs for 10 epochs with 20% noise ratio where applicable, imbalance type is exponential and imbalance factor is 0.01.</a:t>
            </a:r>
            <a:endParaRPr b="0" lang="en-US" sz="1800" spc="-1" strike="noStrike">
              <a:solidFill>
                <a:srgbClr val="666666"/>
              </a:solidFill>
              <a:latin typeface="Arial"/>
            </a:endParaRPr>
          </a:p>
        </p:txBody>
      </p:sp>
      <p:sp>
        <p:nvSpPr>
          <p:cNvPr id="532" name="Slide Note 14"/>
          <p:cNvSpPr/>
          <p:nvPr/>
        </p:nvSpPr>
        <p:spPr>
          <a:xfrm>
            <a:off x="5679720" y="4930920"/>
            <a:ext cx="2194200" cy="820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Evaluation Metrics</a:t>
            </a:r>
            <a:endParaRPr b="0" lang="en-US" sz="3600" spc="-1" strike="noStrike">
              <a:solidFill>
                <a:srgbClr val="666666"/>
              </a:solidFill>
              <a:latin typeface="Arial"/>
            </a:endParaRPr>
          </a:p>
        </p:txBody>
      </p:sp>
      <p:sp>
        <p:nvSpPr>
          <p:cNvPr id="534" name="Slide Note 11"/>
          <p:cNvSpPr/>
          <p:nvPr/>
        </p:nvSpPr>
        <p:spPr>
          <a:xfrm>
            <a:off x="5679720" y="4930920"/>
            <a:ext cx="2194200" cy="820440"/>
          </a:xfrm>
          <a:prstGeom prst="rect">
            <a:avLst/>
          </a:prstGeom>
          <a:noFill/>
          <a:ln w="0">
            <a:noFill/>
          </a:ln>
        </p:spPr>
        <p:style>
          <a:lnRef idx="0"/>
          <a:fillRef idx="0"/>
          <a:effectRef idx="0"/>
          <a:fontRef idx="minor"/>
        </p:style>
      </p:sp>
      <p:graphicFrame>
        <p:nvGraphicFramePr>
          <p:cNvPr id="535" name=""/>
          <p:cNvGraphicFramePr/>
          <p:nvPr/>
        </p:nvGraphicFramePr>
        <p:xfrm>
          <a:off x="348480" y="2157840"/>
          <a:ext cx="11351160" cy="3962160"/>
        </p:xfrm>
        <a:graphic>
          <a:graphicData uri="http://schemas.openxmlformats.org/drawingml/2006/table">
            <a:tbl>
              <a:tblPr/>
              <a:tblGrid>
                <a:gridCol w="1990440"/>
                <a:gridCol w="1373040"/>
                <a:gridCol w="1439640"/>
                <a:gridCol w="1805760"/>
                <a:gridCol w="1447200"/>
                <a:gridCol w="1575720"/>
                <a:gridCol w="1719720"/>
              </a:tblGrid>
              <a:tr h="972000">
                <a:tc>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Original Dataset (Balanced)</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Balanced 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Balanced Asymmetrical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Dataset </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Asymmetrical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r>
              <a:tr h="483480">
                <a:tc>
                  <a:txBody>
                    <a:bodyPr lIns="90000" rIns="90000" tIns="46800" bIns="46800" anchor="t">
                      <a:noAutofit/>
                    </a:bodyPr>
                    <a:p>
                      <a:r>
                        <a:rPr b="1" lang="en-GB" sz="1800" spc="-1" strike="noStrike">
                          <a:solidFill>
                            <a:srgbClr val="ffffff"/>
                          </a:solidFill>
                          <a:latin typeface="Arial"/>
                        </a:rPr>
                        <a:t>Accuracy</a:t>
                      </a:r>
                      <a:endParaRPr b="0" lang="en-GB" sz="1800" spc="-1" strike="noStrike">
                        <a:latin typeface="Arial"/>
                      </a:endParaRPr>
                    </a:p>
                    <a:p>
                      <a:endParaRPr b="0" lang="en-GB"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98.22%</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97.32%</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97.66%</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73.15%</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94.14%</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95.69%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69160">
                <a:tc>
                  <a:txBody>
                    <a:bodyPr lIns="90000" rIns="90000" tIns="46800" bIns="46800" anchor="t">
                      <a:noAutofit/>
                    </a:bodyPr>
                    <a:p>
                      <a:r>
                        <a:rPr b="1" lang="en-GB" sz="1800" spc="-1" strike="noStrike">
                          <a:solidFill>
                            <a:srgbClr val="ffffff"/>
                          </a:solidFill>
                          <a:latin typeface="Arial"/>
                        </a:rPr>
                        <a:t>Precision</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98.25%</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97.37%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97.75%</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85.24%</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94.30%</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96.01%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43960">
                <a:tc>
                  <a:txBody>
                    <a:bodyPr lIns="90000" rIns="90000" tIns="46800" bIns="46800" anchor="t">
                      <a:noAutofit/>
                    </a:bodyPr>
                    <a:p>
                      <a:r>
                        <a:rPr b="1" lang="en-GB" sz="1800" spc="-1" strike="noStrike">
                          <a:solidFill>
                            <a:srgbClr val="ffffff"/>
                          </a:solidFill>
                          <a:latin typeface="Arial"/>
                        </a:rPr>
                        <a:t>Recall</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98.21%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97.31%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97.67%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73.13%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94.08%</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lnSpc>
                          <a:spcPct val="100000"/>
                        </a:lnSpc>
                      </a:pPr>
                      <a:r>
                        <a:rPr b="0" lang="en-GB" sz="1800" spc="-1" strike="noStrike">
                          <a:latin typeface="Arial"/>
                        </a:rPr>
                        <a:t>95.67%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15880">
                <a:tc>
                  <a:txBody>
                    <a:bodyPr lIns="90000" rIns="90000" tIns="46800" bIns="46800" anchor="t">
                      <a:noAutofit/>
                    </a:bodyPr>
                    <a:p>
                      <a:r>
                        <a:rPr b="1" lang="en-GB" sz="1800" spc="-1" strike="noStrike">
                          <a:solidFill>
                            <a:srgbClr val="ffffff"/>
                          </a:solidFill>
                          <a:latin typeface="Arial"/>
                        </a:rPr>
                        <a:t>ROC AUC</a:t>
                      </a:r>
                      <a:r>
                        <a:rPr b="0" lang="en-GB" sz="1800" spc="-1" strike="noStrike">
                          <a:latin typeface="Arial"/>
                        </a:rPr>
                        <a:t> </a:t>
                      </a:r>
                      <a:endParaRPr b="0" lang="en-GB"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99.01%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94.27%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98.71%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85.14%</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96.73%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lnSpc>
                          <a:spcPct val="100000"/>
                        </a:lnSpc>
                      </a:pPr>
                      <a:r>
                        <a:rPr b="0" lang="en-GB" sz="1800" spc="-1" strike="noStrike">
                          <a:latin typeface="Arial"/>
                        </a:rPr>
                        <a:t>97.60%</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title"/>
          </p:nvPr>
        </p:nvSpPr>
        <p:spPr>
          <a:xfrm>
            <a:off x="567000" y="1499760"/>
            <a:ext cx="861300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Extension and Proposal</a:t>
            </a:r>
            <a:endParaRPr b="0" lang="en-US" sz="3600" spc="-1" strike="noStrike">
              <a:solidFill>
                <a:srgbClr val="666666"/>
              </a:solidFill>
              <a:latin typeface="Arial"/>
            </a:endParaRPr>
          </a:p>
        </p:txBody>
      </p:sp>
      <p:sp>
        <p:nvSpPr>
          <p:cNvPr id="537" name="PlaceHolder 2"/>
          <p:cNvSpPr>
            <a:spLocks noGrp="1"/>
          </p:cNvSpPr>
          <p:nvPr>
            <p:ph/>
          </p:nvPr>
        </p:nvSpPr>
        <p:spPr>
          <a:xfrm>
            <a:off x="572760" y="2196000"/>
            <a:ext cx="10227240" cy="396792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We have extended the given two ML models by making them viable for multi-class classification. </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We extended LDAM-DRW model to handle noisy datasets along with imbalanced.</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For Deep Learning model, we propose a Neural Network model with a large number of layers as it would help with the complexity of the MNIST dataset. We think a model like VGG – 19 with hyper parameter training would perform a great deal better.</a:t>
            </a:r>
            <a:endParaRPr b="0" lang="en-US" sz="1800" spc="-1" strike="noStrike">
              <a:solidFill>
                <a:srgbClr val="666666"/>
              </a:solidFill>
              <a:latin typeface="Arial"/>
            </a:endParaRPr>
          </a:p>
        </p:txBody>
      </p:sp>
      <p:sp>
        <p:nvSpPr>
          <p:cNvPr id="538" name="Slide Note 12"/>
          <p:cNvSpPr/>
          <p:nvPr/>
        </p:nvSpPr>
        <p:spPr>
          <a:xfrm>
            <a:off x="5679720" y="4930920"/>
            <a:ext cx="2194200" cy="820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567000" y="1499760"/>
            <a:ext cx="861300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Conclusion</a:t>
            </a:r>
            <a:endParaRPr b="0" lang="en-US" sz="3600" spc="-1" strike="noStrike">
              <a:solidFill>
                <a:srgbClr val="666666"/>
              </a:solidFill>
              <a:latin typeface="Arial"/>
            </a:endParaRPr>
          </a:p>
        </p:txBody>
      </p:sp>
      <p:sp>
        <p:nvSpPr>
          <p:cNvPr id="540" name="PlaceHolder 2"/>
          <p:cNvSpPr>
            <a:spLocks noGrp="1"/>
          </p:cNvSpPr>
          <p:nvPr>
            <p:ph/>
          </p:nvPr>
        </p:nvSpPr>
        <p:spPr>
          <a:xfrm>
            <a:off x="572760" y="2196000"/>
            <a:ext cx="10227240" cy="396792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From the above testing we conclude certain models perform best for Noisy and Imbalanced datasets. </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We believe that this can be worked on further to get even better performance by using our proposed methods.</a:t>
            </a:r>
            <a:endParaRPr b="0" lang="en-US" sz="1800" spc="-1" strike="noStrike">
              <a:solidFill>
                <a:srgbClr val="666666"/>
              </a:solidFill>
              <a:latin typeface="Arial"/>
            </a:endParaRPr>
          </a:p>
        </p:txBody>
      </p:sp>
      <p:sp>
        <p:nvSpPr>
          <p:cNvPr id="541" name="Slide Note 13"/>
          <p:cNvSpPr/>
          <p:nvPr/>
        </p:nvSpPr>
        <p:spPr>
          <a:xfrm>
            <a:off x="5679720" y="4930920"/>
            <a:ext cx="2194200" cy="820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Dataset</a:t>
            </a:r>
            <a:endParaRPr b="0" lang="en-US" sz="3600" spc="-1" strike="noStrike">
              <a:solidFill>
                <a:srgbClr val="666666"/>
              </a:solidFill>
              <a:latin typeface="Arial"/>
            </a:endParaRPr>
          </a:p>
        </p:txBody>
      </p:sp>
      <p:sp>
        <p:nvSpPr>
          <p:cNvPr id="496" name="Slide Note"/>
          <p:cNvSpPr/>
          <p:nvPr/>
        </p:nvSpPr>
        <p:spPr>
          <a:xfrm>
            <a:off x="5679720" y="4930920"/>
            <a:ext cx="2194200" cy="820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600" spc="-1" strike="noStrike">
                <a:solidFill>
                  <a:srgbClr val="005bbb"/>
                </a:solidFill>
                <a:latin typeface="Arial"/>
                <a:ea typeface="Arial"/>
              </a:rPr>
              <a:t>NOTE:</a:t>
            </a:r>
            <a:r>
              <a:rPr b="0" lang="en-US" sz="1600" spc="-1" strike="noStrike">
                <a:solidFill>
                  <a:srgbClr val="005bbb"/>
                </a:solidFill>
                <a:latin typeface="Arial"/>
                <a:ea typeface="Arial"/>
              </a:rPr>
              <a:t> Neque in dignissim, and quet nis et umis varius.</a:t>
            </a:r>
            <a:endParaRPr b="0" lang="en-GB" sz="1600" spc="-1" strike="noStrike">
              <a:latin typeface="Arial"/>
            </a:endParaRPr>
          </a:p>
        </p:txBody>
      </p:sp>
      <p:pic>
        <p:nvPicPr>
          <p:cNvPr id="497" name="" descr=""/>
          <p:cNvPicPr/>
          <p:nvPr/>
        </p:nvPicPr>
        <p:blipFill>
          <a:blip r:embed="rId1"/>
          <a:stretch/>
        </p:blipFill>
        <p:spPr>
          <a:xfrm>
            <a:off x="7740000" y="1735200"/>
            <a:ext cx="3953160" cy="2404800"/>
          </a:xfrm>
          <a:prstGeom prst="rect">
            <a:avLst/>
          </a:prstGeom>
          <a:ln w="0">
            <a:noFill/>
          </a:ln>
        </p:spPr>
      </p:pic>
      <p:sp>
        <p:nvSpPr>
          <p:cNvPr id="498" name="Slide Text 1"/>
          <p:cNvSpPr txBox="1"/>
          <p:nvPr/>
        </p:nvSpPr>
        <p:spPr>
          <a:xfrm>
            <a:off x="720000" y="2090160"/>
            <a:ext cx="6951240" cy="396792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MNIST (Modified National Institute of Standards and Technology) Dataset is a database consisting of handwritten digits.</a:t>
            </a:r>
            <a:endParaRPr b="0" lang="en-US"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It contains a total of 70,000 images split into two groups – Training dataset of 60,000 images and Testing dataset of size 10,000 images.</a:t>
            </a:r>
            <a:endParaRPr b="0" lang="en-US"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All images in the dataset are grayscaled with size as 28*28 pixels</a:t>
            </a:r>
            <a:r>
              <a:rPr b="0" lang="en-US" sz="1800" spc="-1" strike="noStrike">
                <a:solidFill>
                  <a:srgbClr val="000000"/>
                </a:solidFill>
                <a:latin typeface="Arial"/>
              </a:rPr>
              <a:t>. </a:t>
            </a:r>
            <a:endParaRPr b="0" lang="en-US" sz="1800" spc="-1" strike="noStrike">
              <a:solidFill>
                <a:srgbClr val="000000"/>
              </a:solidFill>
              <a:latin typeface="Arial"/>
            </a:endParaRPr>
          </a:p>
        </p:txBody>
      </p:sp>
      <p:sp>
        <p:nvSpPr>
          <p:cNvPr id="499" name=""/>
          <p:cNvSpPr txBox="1"/>
          <p:nvPr/>
        </p:nvSpPr>
        <p:spPr>
          <a:xfrm>
            <a:off x="7913160" y="4029840"/>
            <a:ext cx="3780000" cy="290160"/>
          </a:xfrm>
          <a:prstGeom prst="rect">
            <a:avLst/>
          </a:prstGeom>
          <a:noFill/>
          <a:ln w="0">
            <a:noFill/>
          </a:ln>
        </p:spPr>
        <p:txBody>
          <a:bodyPr lIns="90000" rIns="90000" tIns="45000" bIns="45000" anchor="t">
            <a:noAutofit/>
          </a:bodyPr>
          <a:p>
            <a:pPr algn="ctr"/>
            <a:r>
              <a:rPr b="0" lang="en-GB" sz="1400" spc="-1" strike="noStrike">
                <a:latin typeface="Arial"/>
              </a:rPr>
              <a:t>Fig. 1 Example of MNIST Dataset</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Imbalancing the Dataset</a:t>
            </a:r>
            <a:r>
              <a:rPr b="0" lang="en-US" sz="3600" spc="-1" strike="noStrike">
                <a:solidFill>
                  <a:srgbClr val="005bbb"/>
                </a:solidFill>
                <a:latin typeface="Arial"/>
              </a:rPr>
              <a:t>	</a:t>
            </a:r>
            <a:r>
              <a:rPr b="0" lang="en-US" sz="3600" spc="-1" strike="noStrike">
                <a:solidFill>
                  <a:srgbClr val="005bbb"/>
                </a:solidFill>
                <a:latin typeface="Arial"/>
              </a:rPr>
              <a:t> </a:t>
            </a:r>
            <a:endParaRPr b="0" lang="en-US" sz="3600" spc="-1" strike="noStrike">
              <a:solidFill>
                <a:srgbClr val="666666"/>
              </a:solidFill>
              <a:latin typeface="Arial"/>
            </a:endParaRPr>
          </a:p>
        </p:txBody>
      </p:sp>
      <p:sp>
        <p:nvSpPr>
          <p:cNvPr id="501" name="PlaceHolder 2"/>
          <p:cNvSpPr>
            <a:spLocks noGrp="1"/>
          </p:cNvSpPr>
          <p:nvPr>
            <p:ph/>
          </p:nvPr>
        </p:nvSpPr>
        <p:spPr>
          <a:xfrm>
            <a:off x="720000" y="2332080"/>
            <a:ext cx="6951240" cy="396792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We have considered the original MNIST dataset as a balanced dataset. </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Thus, we undersampled the dataset to create an imbalanced dataset (i.e. deleting some values to create an uneven distribution in the target classes)</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We have used make_imbalance function from the imblearn library.</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endParaRPr b="0" lang="en-US" sz="1800" spc="-1" strike="noStrike">
              <a:solidFill>
                <a:srgbClr val="666666"/>
              </a:solidFill>
              <a:latin typeface="Arial"/>
            </a:endParaRPr>
          </a:p>
        </p:txBody>
      </p:sp>
      <p:sp>
        <p:nvSpPr>
          <p:cNvPr id="502" name="Slide Note 2"/>
          <p:cNvSpPr/>
          <p:nvPr/>
        </p:nvSpPr>
        <p:spPr>
          <a:xfrm>
            <a:off x="5679720" y="4930920"/>
            <a:ext cx="2194200" cy="820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Adding Label Noise</a:t>
            </a:r>
            <a:endParaRPr b="0" lang="en-US" sz="3600" spc="-1" strike="noStrike">
              <a:solidFill>
                <a:srgbClr val="666666"/>
              </a:solidFill>
              <a:latin typeface="Arial"/>
            </a:endParaRPr>
          </a:p>
        </p:txBody>
      </p:sp>
      <p:sp>
        <p:nvSpPr>
          <p:cNvPr id="504" name="PlaceHolder 2"/>
          <p:cNvSpPr>
            <a:spLocks noGrp="1"/>
          </p:cNvSpPr>
          <p:nvPr>
            <p:ph/>
          </p:nvPr>
        </p:nvSpPr>
        <p:spPr>
          <a:xfrm>
            <a:off x="720000" y="2332080"/>
            <a:ext cx="9360000" cy="396792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We have implemented two types of label noises – Symmetrical and Asymmetrical.</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Symmetrical Label Noise: It is when some randomly picked ‘n’ values from a class ‘c’ are assigned to a different class ‘ci’.</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Asymmetrical Noise: It is when some randomly picked ‘n’ values from any class and are assigned to random different classes.</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We have set noise ratio as 20% in our implementation.</a:t>
            </a:r>
            <a:endParaRPr b="0" lang="en-US" sz="1800" spc="-1" strike="noStrike">
              <a:solidFill>
                <a:srgbClr val="666666"/>
              </a:solidFill>
              <a:latin typeface="Arial"/>
            </a:endParaRPr>
          </a:p>
        </p:txBody>
      </p:sp>
      <p:sp>
        <p:nvSpPr>
          <p:cNvPr id="505" name="Slide Note 3"/>
          <p:cNvSpPr/>
          <p:nvPr/>
        </p:nvSpPr>
        <p:spPr>
          <a:xfrm>
            <a:off x="5679720" y="4930920"/>
            <a:ext cx="2194200" cy="820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Models </a:t>
            </a:r>
            <a:endParaRPr b="0" lang="en-US" sz="3600" spc="-1" strike="noStrike">
              <a:solidFill>
                <a:srgbClr val="666666"/>
              </a:solidFill>
              <a:latin typeface="Arial"/>
            </a:endParaRPr>
          </a:p>
        </p:txBody>
      </p:sp>
      <p:sp>
        <p:nvSpPr>
          <p:cNvPr id="507" name="PlaceHolder 2"/>
          <p:cNvSpPr>
            <a:spLocks noGrp="1"/>
          </p:cNvSpPr>
          <p:nvPr>
            <p:ph/>
          </p:nvPr>
        </p:nvSpPr>
        <p:spPr>
          <a:xfrm>
            <a:off x="720000" y="2332080"/>
            <a:ext cx="6951240" cy="396792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Logistic Regression</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Support Vector Machine</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Symmetric cross entropy Learning</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LDAM - DRW</a:t>
            </a:r>
            <a:endParaRPr b="0" lang="en-US" sz="1800" spc="-1" strike="noStrike">
              <a:solidFill>
                <a:srgbClr val="666666"/>
              </a:solidFill>
              <a:latin typeface="Arial"/>
            </a:endParaRPr>
          </a:p>
        </p:txBody>
      </p:sp>
      <p:sp>
        <p:nvSpPr>
          <p:cNvPr id="508" name="Slide Note 1"/>
          <p:cNvSpPr/>
          <p:nvPr/>
        </p:nvSpPr>
        <p:spPr>
          <a:xfrm>
            <a:off x="5679720" y="4930920"/>
            <a:ext cx="2194200" cy="820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Logistic Regression</a:t>
            </a:r>
            <a:endParaRPr b="0" lang="en-US" sz="3600" spc="-1" strike="noStrike">
              <a:solidFill>
                <a:srgbClr val="666666"/>
              </a:solidFill>
              <a:latin typeface="Arial"/>
            </a:endParaRPr>
          </a:p>
        </p:txBody>
      </p:sp>
      <p:sp>
        <p:nvSpPr>
          <p:cNvPr id="510" name="PlaceHolder 2"/>
          <p:cNvSpPr>
            <a:spLocks noGrp="1"/>
          </p:cNvSpPr>
          <p:nvPr>
            <p:ph/>
          </p:nvPr>
        </p:nvSpPr>
        <p:spPr>
          <a:xfrm>
            <a:off x="572760" y="2196000"/>
            <a:ext cx="8031240" cy="396792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Logistic Regression is a statistical model which uses a logistic function to classify a certain event in two classes. Extension of logistic regression is a Multi-class model. </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Sigmoid Function: Takes an input and maps it between 0 and 1 in a “S” shaped manner.</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Gradient Descent: Finds the optimal values of the parameters.</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Cost: Calculates the cost occurred to run the model</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Parameters: This multi-class model has been iterated over 500 epochs with a learning rate of 0.25</a:t>
            </a:r>
            <a:endParaRPr b="0" lang="en-US" sz="1800" spc="-1" strike="noStrike">
              <a:solidFill>
                <a:srgbClr val="666666"/>
              </a:solidFill>
              <a:latin typeface="Arial"/>
            </a:endParaRPr>
          </a:p>
        </p:txBody>
      </p:sp>
      <p:sp>
        <p:nvSpPr>
          <p:cNvPr id="511" name="Slide Note 4"/>
          <p:cNvSpPr/>
          <p:nvPr/>
        </p:nvSpPr>
        <p:spPr>
          <a:xfrm>
            <a:off x="5679720" y="4930920"/>
            <a:ext cx="2194200" cy="820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Evaluation Metrics</a:t>
            </a:r>
            <a:endParaRPr b="0" lang="en-US" sz="3600" spc="-1" strike="noStrike">
              <a:solidFill>
                <a:srgbClr val="666666"/>
              </a:solidFill>
              <a:latin typeface="Arial"/>
            </a:endParaRPr>
          </a:p>
        </p:txBody>
      </p:sp>
      <p:sp>
        <p:nvSpPr>
          <p:cNvPr id="513" name="Slide Note 5"/>
          <p:cNvSpPr/>
          <p:nvPr/>
        </p:nvSpPr>
        <p:spPr>
          <a:xfrm>
            <a:off x="5679720" y="4930920"/>
            <a:ext cx="2194200" cy="820440"/>
          </a:xfrm>
          <a:prstGeom prst="rect">
            <a:avLst/>
          </a:prstGeom>
          <a:noFill/>
          <a:ln w="0">
            <a:noFill/>
          </a:ln>
        </p:spPr>
        <p:style>
          <a:lnRef idx="0"/>
          <a:fillRef idx="0"/>
          <a:effectRef idx="0"/>
          <a:fontRef idx="minor"/>
        </p:style>
      </p:sp>
      <p:graphicFrame>
        <p:nvGraphicFramePr>
          <p:cNvPr id="514" name=""/>
          <p:cNvGraphicFramePr/>
          <p:nvPr/>
        </p:nvGraphicFramePr>
        <p:xfrm>
          <a:off x="348480" y="2157840"/>
          <a:ext cx="11351160" cy="3962160"/>
        </p:xfrm>
        <a:graphic>
          <a:graphicData uri="http://schemas.openxmlformats.org/drawingml/2006/table">
            <a:tbl>
              <a:tblPr/>
              <a:tblGrid>
                <a:gridCol w="1990440"/>
                <a:gridCol w="1373040"/>
                <a:gridCol w="1439640"/>
                <a:gridCol w="1805760"/>
                <a:gridCol w="1447200"/>
                <a:gridCol w="1575720"/>
                <a:gridCol w="1719720"/>
              </a:tblGrid>
              <a:tr h="972000">
                <a:tc>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Original Dataset (Balanced)</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Balanced 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Balanced Asymmetrical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Dataset </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Asymmetrical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r>
              <a:tr h="483480">
                <a:tc>
                  <a:txBody>
                    <a:bodyPr lIns="90000" rIns="90000" tIns="46800" bIns="46800" anchor="t">
                      <a:noAutofit/>
                    </a:bodyPr>
                    <a:p>
                      <a:r>
                        <a:rPr b="1" lang="en-GB" sz="1800" spc="-1" strike="noStrike">
                          <a:solidFill>
                            <a:srgbClr val="ffffff"/>
                          </a:solidFill>
                          <a:latin typeface="Arial"/>
                        </a:rPr>
                        <a:t>Accuracy</a:t>
                      </a:r>
                      <a:endParaRPr b="0" lang="en-GB" sz="1800" spc="-1" strike="noStrike">
                        <a:latin typeface="Arial"/>
                      </a:endParaRPr>
                    </a:p>
                    <a:p>
                      <a:endParaRPr b="0" lang="en-GB"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90.43%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89.84%</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87.33%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90.19%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87.99%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87.02%</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69160">
                <a:tc>
                  <a:txBody>
                    <a:bodyPr lIns="90000" rIns="90000" tIns="46800" bIns="46800" anchor="t">
                      <a:noAutofit/>
                    </a:bodyPr>
                    <a:p>
                      <a:r>
                        <a:rPr b="1" lang="en-GB" sz="1800" spc="-1" strike="noStrike">
                          <a:solidFill>
                            <a:srgbClr val="ffffff"/>
                          </a:solidFill>
                          <a:latin typeface="Arial"/>
                        </a:rPr>
                        <a:t>Precision</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90.43%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89.84%</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87.33%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90.19%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87.99%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87.02%</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43960">
                <a:tc>
                  <a:txBody>
                    <a:bodyPr lIns="90000" rIns="90000" tIns="46800" bIns="46800" anchor="t">
                      <a:noAutofit/>
                    </a:bodyPr>
                    <a:p>
                      <a:r>
                        <a:rPr b="1" lang="en-GB" sz="1800" spc="-1" strike="noStrike">
                          <a:solidFill>
                            <a:srgbClr val="ffffff"/>
                          </a:solidFill>
                          <a:latin typeface="Arial"/>
                        </a:rPr>
                        <a:t>Recall</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90.43%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89.84%</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87.33%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90.19%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87.99%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lnSpc>
                          <a:spcPct val="100000"/>
                        </a:lnSpc>
                      </a:pPr>
                      <a:r>
                        <a:rPr b="0" lang="en-GB" sz="1800" spc="-1" strike="noStrike">
                          <a:latin typeface="Arial"/>
                        </a:rPr>
                        <a:t>87.02%</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15880">
                <a:tc>
                  <a:txBody>
                    <a:bodyPr lIns="90000" rIns="90000" tIns="46800" bIns="46800" anchor="t">
                      <a:noAutofit/>
                    </a:bodyPr>
                    <a:p>
                      <a:r>
                        <a:rPr b="1" lang="en-GB" sz="1800" spc="-1" strike="noStrike">
                          <a:solidFill>
                            <a:srgbClr val="ffffff"/>
                          </a:solidFill>
                          <a:latin typeface="Arial"/>
                        </a:rPr>
                        <a:t>ROC AUC</a:t>
                      </a:r>
                      <a:r>
                        <a:rPr b="0" lang="en-GB" sz="1800" spc="-1" strike="noStrike">
                          <a:latin typeface="Arial"/>
                        </a:rPr>
                        <a:t> </a:t>
                      </a:r>
                      <a:endParaRPr b="0" lang="en-GB"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94.61%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94.27%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92.81%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94.49%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93.26%</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lnSpc>
                          <a:spcPct val="100000"/>
                        </a:lnSpc>
                      </a:pPr>
                      <a:r>
                        <a:rPr b="0" lang="en-GB" sz="1800" spc="-1" strike="noStrike">
                          <a:latin typeface="Arial"/>
                        </a:rPr>
                        <a:t>92.67%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Support Vector Machine</a:t>
            </a:r>
            <a:endParaRPr b="0" lang="en-US" sz="3600" spc="-1" strike="noStrike">
              <a:solidFill>
                <a:srgbClr val="666666"/>
              </a:solidFill>
              <a:latin typeface="Arial"/>
            </a:endParaRPr>
          </a:p>
        </p:txBody>
      </p:sp>
      <p:sp>
        <p:nvSpPr>
          <p:cNvPr id="516" name="PlaceHolder 2"/>
          <p:cNvSpPr>
            <a:spLocks noGrp="1"/>
          </p:cNvSpPr>
          <p:nvPr>
            <p:ph/>
          </p:nvPr>
        </p:nvSpPr>
        <p:spPr>
          <a:xfrm>
            <a:off x="572760" y="2196000"/>
            <a:ext cx="10227240" cy="396792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A support vector machine (SVM) is machine learning algorithm that analyzes data for classification and regression analysis. SVM is a supervised learning method that looks at data and sorts it into one of two categories. </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We have extended SVM to be a multi-class model</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We are implementing a pipeline class which allows us to run multiple processes such as fit, predict, and score.</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Standard Scaler: Subtracts the mean from each feature and then scales the unit variance.</a:t>
            </a:r>
            <a:endParaRPr b="0" lang="en-US" sz="1800" spc="-1" strike="noStrike">
              <a:solidFill>
                <a:srgbClr val="666666"/>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Parameters: This multi-class SVM model takes two parameters C = 0.001 and Gamma = 10</a:t>
            </a:r>
            <a:endParaRPr b="0" lang="en-US" sz="1800" spc="-1" strike="noStrike">
              <a:solidFill>
                <a:srgbClr val="666666"/>
              </a:solidFill>
              <a:latin typeface="Arial"/>
            </a:endParaRPr>
          </a:p>
        </p:txBody>
      </p:sp>
      <p:sp>
        <p:nvSpPr>
          <p:cNvPr id="517" name="Slide Note 6"/>
          <p:cNvSpPr/>
          <p:nvPr/>
        </p:nvSpPr>
        <p:spPr>
          <a:xfrm>
            <a:off x="5679720" y="4930920"/>
            <a:ext cx="2194200" cy="820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567000" y="1499760"/>
            <a:ext cx="6951240" cy="590400"/>
          </a:xfrm>
          <a:prstGeom prst="rect">
            <a:avLst/>
          </a:prstGeom>
          <a:noFill/>
          <a:ln w="0">
            <a:noFill/>
          </a:ln>
        </p:spPr>
        <p:txBody>
          <a:bodyPr anchor="b">
            <a:noAutofit/>
          </a:bodyPr>
          <a:p>
            <a:pPr>
              <a:lnSpc>
                <a:spcPct val="90000"/>
              </a:lnSpc>
            </a:pPr>
            <a:r>
              <a:rPr b="0" lang="en-US" sz="3600" spc="-1" strike="noStrike">
                <a:solidFill>
                  <a:srgbClr val="005bbb"/>
                </a:solidFill>
                <a:latin typeface="Arial"/>
              </a:rPr>
              <a:t>Evaluation Metrics</a:t>
            </a:r>
            <a:endParaRPr b="0" lang="en-US" sz="3600" spc="-1" strike="noStrike">
              <a:solidFill>
                <a:srgbClr val="666666"/>
              </a:solidFill>
              <a:latin typeface="Arial"/>
            </a:endParaRPr>
          </a:p>
        </p:txBody>
      </p:sp>
      <p:sp>
        <p:nvSpPr>
          <p:cNvPr id="519" name="Slide Note 7"/>
          <p:cNvSpPr/>
          <p:nvPr/>
        </p:nvSpPr>
        <p:spPr>
          <a:xfrm>
            <a:off x="5679720" y="4930920"/>
            <a:ext cx="2194200" cy="820440"/>
          </a:xfrm>
          <a:prstGeom prst="rect">
            <a:avLst/>
          </a:prstGeom>
          <a:noFill/>
          <a:ln w="0">
            <a:noFill/>
          </a:ln>
        </p:spPr>
        <p:style>
          <a:lnRef idx="0"/>
          <a:fillRef idx="0"/>
          <a:effectRef idx="0"/>
          <a:fontRef idx="minor"/>
        </p:style>
      </p:sp>
      <p:graphicFrame>
        <p:nvGraphicFramePr>
          <p:cNvPr id="520" name=""/>
          <p:cNvGraphicFramePr/>
          <p:nvPr/>
        </p:nvGraphicFramePr>
        <p:xfrm>
          <a:off x="348480" y="2157840"/>
          <a:ext cx="11351160" cy="3962160"/>
        </p:xfrm>
        <a:graphic>
          <a:graphicData uri="http://schemas.openxmlformats.org/drawingml/2006/table">
            <a:tbl>
              <a:tblPr/>
              <a:tblGrid>
                <a:gridCol w="1990440"/>
                <a:gridCol w="1373040"/>
                <a:gridCol w="1439640"/>
                <a:gridCol w="1805760"/>
                <a:gridCol w="1447200"/>
                <a:gridCol w="1575720"/>
                <a:gridCol w="1719720"/>
              </a:tblGrid>
              <a:tr h="972000">
                <a:tc>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Original Dataset (Balanced)</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Balanced 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Balanced Asymmetrical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Dataset </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t">
                      <a:noAutofit/>
                    </a:bodyPr>
                    <a:p>
                      <a:r>
                        <a:rPr b="1" lang="en-GB" sz="1800" spc="-1" strike="noStrike">
                          <a:solidFill>
                            <a:srgbClr val="ffffff"/>
                          </a:solidFill>
                          <a:latin typeface="Arial"/>
                        </a:rPr>
                        <a:t>Imbalanced Asymmetrical Noisy</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r>
              <a:tr h="483480">
                <a:tc>
                  <a:txBody>
                    <a:bodyPr lIns="90000" rIns="90000" tIns="46800" bIns="46800" anchor="t">
                      <a:noAutofit/>
                    </a:bodyPr>
                    <a:p>
                      <a:r>
                        <a:rPr b="1" lang="en-GB" sz="1800" spc="-1" strike="noStrike">
                          <a:solidFill>
                            <a:srgbClr val="ffffff"/>
                          </a:solidFill>
                          <a:latin typeface="Arial"/>
                        </a:rPr>
                        <a:t>Accuracy</a:t>
                      </a:r>
                      <a:endParaRPr b="0" lang="en-GB" sz="1800" spc="-1" strike="noStrike">
                        <a:latin typeface="Arial"/>
                      </a:endParaRPr>
                    </a:p>
                    <a:p>
                      <a:endParaRPr b="0" lang="en-GB"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97.58%</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94.07%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88.90%</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78.94%</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88.13%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84.46%</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69160">
                <a:tc>
                  <a:txBody>
                    <a:bodyPr lIns="90000" rIns="90000" tIns="46800" bIns="46800" anchor="t">
                      <a:noAutofit/>
                    </a:bodyPr>
                    <a:p>
                      <a:r>
                        <a:rPr b="1" lang="en-GB" sz="1800" spc="-1" strike="noStrike">
                          <a:solidFill>
                            <a:srgbClr val="ffffff"/>
                          </a:solidFill>
                          <a:latin typeface="Arial"/>
                        </a:rPr>
                        <a:t>Precision</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97.55%</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94.33%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89.19%</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89.23%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90.14%</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84.92%</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43960">
                <a:tc>
                  <a:txBody>
                    <a:bodyPr lIns="90000" rIns="90000" tIns="46800" bIns="46800" anchor="t">
                      <a:noAutofit/>
                    </a:bodyPr>
                    <a:p>
                      <a:r>
                        <a:rPr b="1" lang="en-GB" sz="1800" spc="-1" strike="noStrike">
                          <a:solidFill>
                            <a:srgbClr val="ffffff"/>
                          </a:solidFill>
                          <a:latin typeface="Arial"/>
                        </a:rPr>
                        <a:t>Recall</a:t>
                      </a:r>
                      <a:endParaRPr b="1" lang="en-GB" sz="1800" spc="-1" strike="noStrike">
                        <a:solidFill>
                          <a:srgbClr val="ffffff"/>
                        </a:solidFill>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97.56%</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94.05%</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88.57%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98.27%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97.83%</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lnSpc>
                          <a:spcPct val="100000"/>
                        </a:lnSpc>
                      </a:pPr>
                      <a:r>
                        <a:rPr b="0" lang="en-GB" sz="1800" spc="-1" strike="noStrike">
                          <a:latin typeface="Arial"/>
                        </a:rPr>
                        <a:t>84.32%</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515880">
                <a:tc>
                  <a:txBody>
                    <a:bodyPr lIns="90000" rIns="90000" tIns="46800" bIns="46800" anchor="t">
                      <a:noAutofit/>
                    </a:bodyPr>
                    <a:p>
                      <a:r>
                        <a:rPr b="1" lang="en-GB" sz="1800" spc="-1" strike="noStrike">
                          <a:solidFill>
                            <a:srgbClr val="ffffff"/>
                          </a:solidFill>
                          <a:latin typeface="Arial"/>
                        </a:rPr>
                        <a:t>ROC AUC</a:t>
                      </a:r>
                      <a:r>
                        <a:rPr b="0" lang="en-GB" sz="1800" spc="-1" strike="noStrike">
                          <a:latin typeface="Arial"/>
                        </a:rPr>
                        <a:t> </a:t>
                      </a:r>
                      <a:endParaRPr b="0" lang="en-GB"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005bbb"/>
                    </a:solidFill>
                  </a:tcPr>
                </a:tc>
                <a:tc>
                  <a:txBody>
                    <a:bodyPr lIns="90000" rIns="90000" tIns="46800" bIns="46800" anchor="ctr">
                      <a:noAutofit/>
                    </a:bodyPr>
                    <a:p>
                      <a:pPr algn="ctr"/>
                      <a:r>
                        <a:rPr b="0" lang="en-GB" sz="1800" spc="-1" strike="noStrike">
                          <a:latin typeface="Arial"/>
                        </a:rPr>
                        <a:t>97.61%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94.27%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88.81%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85.61%</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r>
                        <a:rPr b="0" lang="en-GB" sz="1800" spc="-1" strike="noStrike">
                          <a:latin typeface="Arial"/>
                        </a:rPr>
                        <a:t>91.57%</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tIns="46800" bIns="46800" anchor="ctr">
                      <a:noAutofit/>
                    </a:bodyPr>
                    <a:p>
                      <a:pPr algn="ctr">
                        <a:lnSpc>
                          <a:spcPct val="100000"/>
                        </a:lnSpc>
                      </a:pPr>
                      <a:r>
                        <a:rPr b="0" lang="en-GB" sz="1800" spc="-1" strike="noStrike">
                          <a:latin typeface="Arial"/>
                        </a:rPr>
                        <a:t>84.50%</a:t>
                      </a:r>
                      <a:endParaRPr b="0" lang="en-GB" sz="1800" spc="-1" strike="noStrike">
                        <a:latin typeface="Arial"/>
                      </a:endParaRPr>
                    </a:p>
                  </a:txBody>
                  <a:tcPr anchor="ct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781</TotalTime>
  <Application>LibreOffice/7.2.0.4$Windows_X86_64 LibreOffice_project/9a9c6381e3f7a62afc1329bd359cc48accb6435b</Application>
  <AppVersion>15.0000</AppVersion>
  <Words>595</Words>
  <Paragraphs>94</Paragraphs>
  <Company>University at Buffalo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2019-04-04T19:20:28Z</dcterms:created>
  <dc:creator>Division of University Communications</dc:creator>
  <dc:description/>
  <dc:language>en-GB</dc:language>
  <cp:lastModifiedBy/>
  <dcterms:modified xsi:type="dcterms:W3CDTF">2021-12-01T23:32:17Z</dcterms:modified>
  <cp:revision>92</cp:revision>
  <dc:subject/>
  <dc:title>UB 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ies>
</file>