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100" d="100"/>
          <a:sy n="100" d="100"/>
        </p:scale>
        <p:origin x="58" y="-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TOCSIN 1.O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rgbClr val="7CEBFF"/>
                </a:solidFill>
              </a:rPr>
              <a:t>( </a:t>
            </a:r>
            <a:r>
              <a:rPr lang="en-US" sz="2400" i="1" dirty="0" err="1">
                <a:solidFill>
                  <a:srgbClr val="7CEBFF"/>
                </a:solidFill>
              </a:rPr>
              <a:t>sYSTEM</a:t>
            </a:r>
            <a:r>
              <a:rPr lang="en-US" sz="2400" i="1" dirty="0">
                <a:solidFill>
                  <a:srgbClr val="7CEBFF"/>
                </a:solidFill>
              </a:rPr>
              <a:t> UTILITY SOFTWARE)</a:t>
            </a:r>
            <a:endParaRPr lang="en-US" sz="2400" i="1" dirty="0">
              <a:solidFill>
                <a:srgbClr val="7CEBFF"/>
              </a:solidFill>
            </a:endParaRPr>
          </a:p>
        </p:txBody>
      </p:sp>
      <p:pic>
        <p:nvPicPr>
          <p:cNvPr id="4" name="Picture 4" descr="A picture containing drawing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95" y="802616"/>
            <a:ext cx="2880324" cy="28229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476" y="1086929"/>
            <a:ext cx="10320067" cy="50774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 dirty="0">
                <a:latin typeface="Calibri"/>
                <a:cs typeface="Calibri"/>
              </a:rPr>
              <a:t>Inspiration</a:t>
            </a:r>
            <a:r>
              <a:rPr lang="en-US" sz="3600" dirty="0">
                <a:latin typeface="Calibri"/>
                <a:cs typeface="Calibri"/>
              </a:rPr>
              <a:t>:</a:t>
            </a:r>
            <a:endParaRPr lang="en-US" dirty="0"/>
          </a:p>
          <a:p>
            <a:r>
              <a:rPr lang="en-US" sz="3600" dirty="0">
                <a:latin typeface="Calibri"/>
                <a:cs typeface="Calibri"/>
              </a:rPr>
              <a:t>                   During the Drowsiness ,user of the computer may not shut down the system. It causes battery drainage and reduce the performance of system in long run. Automatic sleep mode is</a:t>
            </a:r>
            <a:r>
              <a:rPr lang="en-US" sz="3600" dirty="0" err="1">
                <a:latin typeface="Calibri"/>
                <a:cs typeface="Calibri"/>
              </a:rPr>
              <a:t> not</a:t>
            </a:r>
            <a:r>
              <a:rPr lang="en-US" sz="3600" dirty="0">
                <a:latin typeface="Calibri"/>
                <a:cs typeface="Calibri"/>
              </a:rPr>
              <a:t> possible during the process</a:t>
            </a:r>
            <a:r>
              <a:rPr lang="" altLang="en-US" sz="3600" dirty="0">
                <a:latin typeface="Calibri"/>
                <a:cs typeface="Calibri"/>
              </a:rPr>
              <a:t>ing</a:t>
            </a:r>
            <a:r>
              <a:rPr lang="en-US" sz="3600" dirty="0">
                <a:latin typeface="Calibri"/>
                <a:cs typeface="Calibri"/>
              </a:rPr>
              <a:t> of multimedia file</a:t>
            </a:r>
            <a:r>
              <a:rPr lang="" altLang="en-US" sz="3600" dirty="0">
                <a:latin typeface="Calibri"/>
                <a:cs typeface="Calibri"/>
              </a:rPr>
              <a:t>s</a:t>
            </a:r>
            <a:r>
              <a:rPr lang="en-US" sz="3600" dirty="0">
                <a:latin typeface="Calibri"/>
                <a:cs typeface="Calibri"/>
              </a:rPr>
              <a:t> in personal computer. </a:t>
            </a:r>
            <a:r>
              <a:rPr lang="" altLang="en-US" sz="3600" dirty="0">
                <a:latin typeface="Calibri"/>
                <a:cs typeface="Calibri"/>
              </a:rPr>
              <a:t>To</a:t>
            </a:r>
            <a:r>
              <a:rPr lang="en-US" sz="3600" dirty="0">
                <a:latin typeface="Calibri"/>
                <a:cs typeface="Calibri"/>
              </a:rPr>
              <a:t> overcome this problem, we create the Tocsin. 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627" y="1575759"/>
            <a:ext cx="11153953" cy="4523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Problem description: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                        During the time of media file processing (</a:t>
            </a:r>
            <a:r>
              <a:rPr lang="en-US" sz="3600" dirty="0" err="1">
                <a:ea typeface="+mn-lt"/>
                <a:cs typeface="+mn-lt"/>
              </a:rPr>
              <a:t>Streaming</a:t>
            </a:r>
            <a:r>
              <a:rPr lang="en-US" sz="3600" dirty="0">
                <a:ea typeface="+mn-lt"/>
                <a:cs typeface="+mn-lt"/>
              </a:rPr>
              <a:t> video on-line / off-line ) the user may </a:t>
            </a:r>
            <a:r>
              <a:rPr lang="" altLang="en-US" sz="3600" dirty="0">
                <a:ea typeface="+mn-lt"/>
                <a:cs typeface="+mn-lt"/>
              </a:rPr>
              <a:t>fall asleep, </a:t>
            </a:r>
            <a:r>
              <a:rPr lang="en-US" sz="3600" dirty="0" err="1">
                <a:ea typeface="+mn-lt"/>
                <a:cs typeface="+mn-lt"/>
              </a:rPr>
              <a:t>But</a:t>
            </a:r>
            <a:r>
              <a:rPr lang="en-US" sz="3600" dirty="0">
                <a:ea typeface="+mn-lt"/>
                <a:cs typeface="+mn-lt"/>
              </a:rPr>
              <a:t> the processing of media file still </a:t>
            </a:r>
            <a:r>
              <a:rPr lang="en-US" sz="3600" dirty="0" err="1">
                <a:ea typeface="+mn-lt"/>
                <a:cs typeface="+mn-lt"/>
              </a:rPr>
              <a:t>continue.If</a:t>
            </a:r>
            <a:r>
              <a:rPr lang="en-US" sz="3600" dirty="0">
                <a:ea typeface="+mn-lt"/>
                <a:cs typeface="+mn-lt"/>
              </a:rPr>
              <a:t> the media file run more </a:t>
            </a:r>
            <a:r>
              <a:rPr lang="en-US" sz="3600" dirty="0" err="1">
                <a:ea typeface="+mn-lt"/>
                <a:cs typeface="+mn-lt"/>
              </a:rPr>
              <a:t>then</a:t>
            </a:r>
            <a:r>
              <a:rPr lang="en-US" sz="3600" dirty="0">
                <a:ea typeface="+mn-lt"/>
                <a:cs typeface="+mn-lt"/>
              </a:rPr>
              <a:t> 2 hours continuously it causes heavy battery consumption. </a:t>
            </a:r>
            <a:endParaRPr lang="en-US">
              <a:ea typeface="+mn-lt"/>
              <a:cs typeface="+mn-lt"/>
            </a:endParaRPr>
          </a:p>
          <a:p>
            <a:endParaRPr lang="en-US" sz="3600" b="1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477" y="1302589"/>
            <a:ext cx="1106768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dirty="0">
                <a:cs typeface="Segoe UI"/>
              </a:rPr>
              <a:t>Solution:</a:t>
            </a:r>
            <a:r>
              <a:rPr lang="en-US" sz="3200" dirty="0">
                <a:cs typeface="Segoe UI"/>
              </a:rPr>
              <a:t>​</a:t>
            </a:r>
            <a:endParaRPr lang="en-US" sz="3200" dirty="0">
              <a:cs typeface="Segoe UI"/>
            </a:endParaRPr>
          </a:p>
          <a:p>
            <a:r>
              <a:rPr lang="en-US" sz="3200" dirty="0">
                <a:cs typeface="Segoe UI"/>
              </a:rPr>
              <a:t>  Tocsin is upgraded version of drowsiness detection model .This helps the user to find the Last active session in a multimedia file and improve the system performance by reducing battery consumption.</a:t>
            </a:r>
            <a:endParaRPr lang="en-US" sz="3200" dirty="0"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438" y="1259457"/>
            <a:ext cx="11944708" cy="4954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b="1" dirty="0">
                <a:latin typeface="Lato"/>
              </a:rPr>
              <a:t>Working progress:</a:t>
            </a:r>
            <a:endParaRPr lang="en-US" sz="2800" b="1" dirty="0">
              <a:latin typeface="Lato"/>
            </a:endParaRPr>
          </a:p>
          <a:p>
            <a:r>
              <a:rPr lang="en-US" sz="3200" dirty="0">
                <a:latin typeface="Lato"/>
              </a:rPr>
              <a:t>            1.user need to activate the tocsin before going to streaming media files</a:t>
            </a:r>
            <a:endParaRPr lang="en-US" sz="3200" dirty="0">
              <a:latin typeface="Lato"/>
            </a:endParaRPr>
          </a:p>
          <a:p>
            <a:r>
              <a:rPr lang="en-US" sz="3200" dirty="0">
                <a:latin typeface="Lato"/>
              </a:rPr>
              <a:t>             2.If user get drowsiness or not watching the screen, Tocsin give</a:t>
            </a:r>
            <a:r>
              <a:rPr lang="" altLang="en-US" sz="3200" dirty="0">
                <a:latin typeface="Lato"/>
              </a:rPr>
              <a:t>s</a:t>
            </a:r>
            <a:r>
              <a:rPr lang="en-US" sz="3200" dirty="0">
                <a:latin typeface="Lato"/>
              </a:rPr>
              <a:t> alarm in interval basis .(for example it will give alarm if user not focus on the system screen more </a:t>
            </a:r>
            <a:r>
              <a:rPr lang="en-US" sz="3200" dirty="0" err="1">
                <a:latin typeface="Lato"/>
              </a:rPr>
              <a:t>then</a:t>
            </a:r>
            <a:r>
              <a:rPr lang="en-US" sz="3200" dirty="0">
                <a:latin typeface="Lato"/>
              </a:rPr>
              <a:t> 3 Min.)</a:t>
            </a:r>
            <a:endParaRPr lang="en-US" sz="3200" dirty="0">
              <a:latin typeface="Lato"/>
            </a:endParaRPr>
          </a:p>
          <a:p>
            <a:r>
              <a:rPr lang="en-US" sz="3200" dirty="0">
                <a:latin typeface="Lato"/>
              </a:rPr>
              <a:t>             3.This loop going to one more </a:t>
            </a:r>
            <a:r>
              <a:rPr lang="en-US" sz="3200" dirty="0" err="1">
                <a:latin typeface="Lato"/>
              </a:rPr>
              <a:t>time.if</a:t>
            </a:r>
            <a:r>
              <a:rPr lang="en-US" sz="3200" dirty="0">
                <a:latin typeface="Lato"/>
              </a:rPr>
              <a:t> user eye not detected, it will take screen shot of the current screen in user specific </a:t>
            </a:r>
            <a:r>
              <a:rPr lang="en-US" sz="3200" dirty="0" err="1">
                <a:latin typeface="Lato"/>
              </a:rPr>
              <a:t>folder.and</a:t>
            </a:r>
            <a:r>
              <a:rPr lang="en-US" sz="3200" dirty="0">
                <a:latin typeface="Lato"/>
              </a:rPr>
              <a:t> shut-down the system.</a:t>
            </a:r>
            <a:endParaRPr lang="en-US" sz="3200" dirty="0">
              <a:latin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986" y="856891"/>
            <a:ext cx="109814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b="1" dirty="0">
                <a:solidFill>
                  <a:srgbClr val="4472C4"/>
                </a:solidFill>
                <a:latin typeface="Calibri"/>
                <a:cs typeface="Calibri"/>
              </a:rPr>
              <a:t>4.Advantage: -</a:t>
            </a:r>
            <a:endParaRPr lang="en-US" sz="3600" b="1" dirty="0">
              <a:solidFill>
                <a:srgbClr val="4472C4"/>
              </a:solidFill>
              <a:latin typeface="Calibri"/>
              <a:cs typeface="Calibri"/>
            </a:endParaRPr>
          </a:p>
          <a:p>
            <a:r>
              <a:rPr lang="en-US" sz="3600" dirty="0">
                <a:latin typeface="Calibri"/>
                <a:cs typeface="Calibri"/>
              </a:rPr>
              <a:t>1.Increase the system performance in long run</a:t>
            </a:r>
            <a:endParaRPr lang="en-US" sz="3600" dirty="0">
              <a:latin typeface="Calibri"/>
              <a:cs typeface="Calibri"/>
            </a:endParaRPr>
          </a:p>
          <a:p>
            <a:r>
              <a:rPr lang="en-US" sz="3600" dirty="0">
                <a:latin typeface="Calibri"/>
                <a:cs typeface="Calibri"/>
              </a:rPr>
              <a:t>2.Help the user to find last activate section in multimedia file by storing the screen shot of multimedia file.</a:t>
            </a:r>
            <a:endParaRPr lang="en-US" sz="3600" dirty="0">
              <a:latin typeface="Calibri"/>
              <a:cs typeface="Calibri"/>
            </a:endParaRPr>
          </a:p>
          <a:p>
            <a:r>
              <a:rPr lang="en-US" sz="3600" dirty="0">
                <a:latin typeface="Calibri"/>
                <a:cs typeface="Calibri"/>
              </a:rPr>
              <a:t>3.user friendly application interface which provide the easy customization to user.</a:t>
            </a:r>
            <a:endParaRPr lang="en-US"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5042" y="1489495"/>
            <a:ext cx="10348822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b="1" dirty="0">
                <a:solidFill>
                  <a:srgbClr val="4472C4"/>
                </a:solidFill>
                <a:latin typeface="Calibri"/>
                <a:cs typeface="Calibri"/>
              </a:rPr>
              <a:t>5.Future Scope: -</a:t>
            </a:r>
            <a:endParaRPr lang="en-US" sz="2800" b="1" dirty="0">
              <a:solidFill>
                <a:srgbClr val="4472C4"/>
              </a:solidFill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1.Tocsin 1.o is window based standalone application.in future model(Tocsin 2.o) will come up with support of Android application.</a:t>
            </a:r>
            <a:endParaRPr lang="en-US" sz="2800" dirty="0">
              <a:latin typeface="Calibri"/>
              <a:cs typeface="Calibri"/>
            </a:endParaRPr>
          </a:p>
          <a:p>
            <a:endParaRPr lang="en-US" sz="1100" dirty="0">
              <a:latin typeface="Calibri"/>
              <a:cs typeface="Calibri"/>
            </a:endParaRPr>
          </a:p>
          <a:p>
            <a:endParaRPr lang="en-US" sz="1100" dirty="0">
              <a:latin typeface="Calibri"/>
              <a:cs typeface="Calibri"/>
            </a:endParaRPr>
          </a:p>
          <a:p>
            <a:r>
              <a:rPr lang="en-US" sz="2800" b="1" dirty="0">
                <a:solidFill>
                  <a:srgbClr val="4472C4"/>
                </a:solidFill>
                <a:latin typeface="Calibri"/>
                <a:cs typeface="Calibri"/>
              </a:rPr>
              <a:t>6.Limitations: -</a:t>
            </a:r>
            <a:endParaRPr lang="en-US" sz="2800" b="1" dirty="0">
              <a:solidFill>
                <a:srgbClr val="4472C4"/>
              </a:solidFill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Tocsin only work in day time. During the night time, Tocsin may fail because of low light mode.it can overcome by night vision camera.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/>
          <p:cNvPicPr>
            <a:picLocks noChangeAspect="1"/>
          </p:cNvPicPr>
          <p:nvPr/>
        </p:nvPicPr>
        <p:blipFill rotWithShape="1">
          <a:blip r:embed="rId1" cstate="screen"/>
          <a:srcRect t="10681" r="9091" b="1271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577" y="46061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Technical Requirements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83117" y="2856233"/>
            <a:ext cx="9980069" cy="24993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Hardware:</a:t>
            </a:r>
            <a:endParaRPr lang="en-GB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    Laptop with web camera and System </a:t>
            </a:r>
            <a:endParaRPr lang="en-GB" sz="32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specification: At least 4Gb ram,500 GB Hard disk space.</a:t>
            </a:r>
            <a:endParaRPr lang="en-GB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Software:</a:t>
            </a:r>
            <a:endParaRPr lang="en-GB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   Programming language: Python</a:t>
            </a:r>
            <a:endParaRPr lang="en-GB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   Library used: Open-Cv, </a:t>
            </a:r>
            <a:r>
              <a:rPr lang="en-GB" sz="3200" dirty="0" err="1">
                <a:solidFill>
                  <a:schemeClr val="bg1"/>
                </a:solidFill>
                <a:ea typeface="+mn-lt"/>
                <a:cs typeface="+mn-lt"/>
              </a:rPr>
              <a:t>dlib</a:t>
            </a: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 library</a:t>
            </a:r>
            <a:endParaRPr lang="en-GB" sz="3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  <a:ea typeface="+mn-lt"/>
                <a:cs typeface="+mn-lt"/>
              </a:rPr>
              <a:t>   User interface: </a:t>
            </a:r>
            <a:r>
              <a:rPr lang="en-GB" sz="3200" dirty="0" err="1">
                <a:solidFill>
                  <a:schemeClr val="bg1"/>
                </a:solidFill>
                <a:ea typeface="+mn-lt"/>
                <a:cs typeface="+mn-lt"/>
              </a:rPr>
              <a:t>Tkinter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/>
          <p:cNvPicPr>
            <a:picLocks noChangeAspect="1"/>
          </p:cNvPicPr>
          <p:nvPr/>
        </p:nvPicPr>
        <p:blipFill rotWithShape="1">
          <a:blip r:embed="rId1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Thank You</a:t>
            </a:r>
            <a:br>
              <a:rPr lang="en-US" b="1" dirty="0"/>
            </a:b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7" descr="A picture containing drawing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55" y="2739337"/>
            <a:ext cx="2517294" cy="3162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2115</Words>
  <Application>WPS Presentation</Application>
  <PresentationFormat>Widescreen</PresentationFormat>
  <Paragraphs>46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MT Extra</vt:lpstr>
      <vt:lpstr>Calibri</vt:lpstr>
      <vt:lpstr>DejaVu Sans</vt:lpstr>
      <vt:lpstr>Segoe UI</vt:lpstr>
      <vt:lpstr>Kalimati</vt:lpstr>
      <vt:lpstr>Lato</vt:lpstr>
      <vt:lpstr>Gill Sans MT</vt:lpstr>
      <vt:lpstr>微软雅黑</vt:lpstr>
      <vt:lpstr>Droid Sans Fallback</vt:lpstr>
      <vt:lpstr>Arial Unicode MS</vt:lpstr>
      <vt:lpstr>Dividend</vt:lpstr>
      <vt:lpstr>TOCSIN 1.O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Technical Requirements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>satya</cp:lastModifiedBy>
  <cp:revision>133</cp:revision>
  <dcterms:created xsi:type="dcterms:W3CDTF">2020-03-07T15:39:47Z</dcterms:created>
  <dcterms:modified xsi:type="dcterms:W3CDTF">2020-03-07T15:39:47Z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1033-11.1.0.9126</vt:lpwstr>
  </property>
</Properties>
</file>