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Nahta" userId="832cbaf5065f6608" providerId="LiveId" clId="{C20EAFE3-B2C6-4FA1-81F5-5526C67DA0E8}"/>
    <pc:docChg chg="undo custSel addSld modSld">
      <pc:chgData name="Mahesh Nahta" userId="832cbaf5065f6608" providerId="LiveId" clId="{C20EAFE3-B2C6-4FA1-81F5-5526C67DA0E8}" dt="2024-06-05T06:35:14.683" v="670" actId="14100"/>
      <pc:docMkLst>
        <pc:docMk/>
      </pc:docMkLst>
      <pc:sldChg chg="addSp delSp modSp new mod">
        <pc:chgData name="Mahesh Nahta" userId="832cbaf5065f6608" providerId="LiveId" clId="{C20EAFE3-B2C6-4FA1-81F5-5526C67DA0E8}" dt="2024-06-05T06:35:14.683" v="670" actId="14100"/>
        <pc:sldMkLst>
          <pc:docMk/>
          <pc:sldMk cId="1662672393" sldId="256"/>
        </pc:sldMkLst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2" creationId="{499CB353-EE21-83CC-EE37-1F4253AB7D4E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6" creationId="{33229B81-7913-1748-7CCF-D2B15C516067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8" creationId="{5EC9E7CD-B771-4C0A-D958-CBFBF941BF91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9" creationId="{C9E6B572-9EF9-A00A-FE0B-621B0055F9C2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10" creationId="{71E93604-9ECE-C53A-2C3D-7441430EEE88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13" creationId="{F8092C28-5BF6-C9F0-861D-E516E588B38E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22" creationId="{7581118A-AAC8-2B82-14EA-CC5F5FA658E1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23" creationId="{184994FB-E9DA-45F9-3A79-407A267920FD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28" creationId="{D2424E9B-937B-C70D-0132-C866A058EBEA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37" creationId="{66E146C4-16E0-0FE6-7098-36A6A1FE63F0}"/>
          </ac:spMkLst>
        </pc:spChg>
        <pc:spChg chg="add mod">
          <ac:chgData name="Mahesh Nahta" userId="832cbaf5065f6608" providerId="LiveId" clId="{C20EAFE3-B2C6-4FA1-81F5-5526C67DA0E8}" dt="2024-06-05T06:34:29.289" v="637" actId="1036"/>
          <ac:spMkLst>
            <pc:docMk/>
            <pc:sldMk cId="1662672393" sldId="256"/>
            <ac:spMk id="40" creationId="{955AA2C7-D6E3-9CB4-28F8-D8DD827622E7}"/>
          </ac:spMkLst>
        </pc:spChg>
        <pc:spChg chg="add mod">
          <ac:chgData name="Mahesh Nahta" userId="832cbaf5065f6608" providerId="LiveId" clId="{C20EAFE3-B2C6-4FA1-81F5-5526C67DA0E8}" dt="2024-06-05T06:35:14.683" v="670" actId="14100"/>
          <ac:spMkLst>
            <pc:docMk/>
            <pc:sldMk cId="1662672393" sldId="256"/>
            <ac:spMk id="50" creationId="{4641C3E5-6494-DA25-9B6D-93458ADF4B08}"/>
          </ac:spMkLst>
        </pc:spChg>
        <pc:cxnChg chg="add del mod">
          <ac:chgData name="Mahesh Nahta" userId="832cbaf5065f6608" providerId="LiveId" clId="{C20EAFE3-B2C6-4FA1-81F5-5526C67DA0E8}" dt="2024-06-05T06:32:37.077" v="572" actId="478"/>
          <ac:cxnSpMkLst>
            <pc:docMk/>
            <pc:sldMk cId="1662672393" sldId="256"/>
            <ac:cxnSpMk id="4" creationId="{99E2B136-9FBE-0760-0FD8-597C868A8D18}"/>
          </ac:cxnSpMkLst>
        </pc:cxnChg>
        <pc:cxnChg chg="add del mod">
          <ac:chgData name="Mahesh Nahta" userId="832cbaf5065f6608" providerId="LiveId" clId="{C20EAFE3-B2C6-4FA1-81F5-5526C67DA0E8}" dt="2024-06-05T06:31:09.543" v="523" actId="478"/>
          <ac:cxnSpMkLst>
            <pc:docMk/>
            <pc:sldMk cId="1662672393" sldId="256"/>
            <ac:cxnSpMk id="12" creationId="{9B56F6BE-F24F-BA64-F205-1AAFDDE49AAB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15" creationId="{FA4E24F0-2BD5-09D7-4555-8F2C74338E9B}"/>
          </ac:cxnSpMkLst>
        </pc:cxnChg>
        <pc:cxnChg chg="add del mod">
          <ac:chgData name="Mahesh Nahta" userId="832cbaf5065f6608" providerId="LiveId" clId="{C20EAFE3-B2C6-4FA1-81F5-5526C67DA0E8}" dt="2024-06-05T06:31:12.966" v="524" actId="478"/>
          <ac:cxnSpMkLst>
            <pc:docMk/>
            <pc:sldMk cId="1662672393" sldId="256"/>
            <ac:cxnSpMk id="19" creationId="{8A260017-C6BE-81C0-B2D4-753470814C1D}"/>
          </ac:cxnSpMkLst>
        </pc:cxnChg>
        <pc:cxnChg chg="add del mod">
          <ac:chgData name="Mahesh Nahta" userId="832cbaf5065f6608" providerId="LiveId" clId="{C20EAFE3-B2C6-4FA1-81F5-5526C67DA0E8}" dt="2024-06-05T06:31:15.358" v="525" actId="478"/>
          <ac:cxnSpMkLst>
            <pc:docMk/>
            <pc:sldMk cId="1662672393" sldId="256"/>
            <ac:cxnSpMk id="21" creationId="{F7488D15-4E28-B578-36F4-989C398B5C21}"/>
          </ac:cxnSpMkLst>
        </pc:cxnChg>
        <pc:cxnChg chg="add del">
          <ac:chgData name="Mahesh Nahta" userId="832cbaf5065f6608" providerId="LiveId" clId="{C20EAFE3-B2C6-4FA1-81F5-5526C67DA0E8}" dt="2024-06-05T06:30:08.096" v="455" actId="11529"/>
          <ac:cxnSpMkLst>
            <pc:docMk/>
            <pc:sldMk cId="1662672393" sldId="256"/>
            <ac:cxnSpMk id="25" creationId="{4583857C-C423-6707-E21E-74B7B937F294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27" creationId="{BE994978-0862-2F3A-E62A-6F845E943861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30" creationId="{D305923E-D4B0-DF6E-AD22-9A2889B29845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32" creationId="{BE334F7F-75BD-C275-AC7D-2478CA5BF8E0}"/>
          </ac:cxnSpMkLst>
        </pc:cxnChg>
        <pc:cxnChg chg="add del mod">
          <ac:chgData name="Mahesh Nahta" userId="832cbaf5065f6608" providerId="LiveId" clId="{C20EAFE3-B2C6-4FA1-81F5-5526C67DA0E8}" dt="2024-06-05T06:33:40.766" v="588" actId="478"/>
          <ac:cxnSpMkLst>
            <pc:docMk/>
            <pc:sldMk cId="1662672393" sldId="256"/>
            <ac:cxnSpMk id="34" creationId="{F5798FD5-3EEB-81FE-39AD-0A4274C975A6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36" creationId="{E4DEEDBF-A18D-237F-7F56-25ADFAD87D8A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39" creationId="{4239E367-B795-EC2A-E42A-DB8ED108CB83}"/>
          </ac:cxnSpMkLst>
        </pc:cxnChg>
        <pc:cxnChg chg="add del mod">
          <ac:chgData name="Mahesh Nahta" userId="832cbaf5065f6608" providerId="LiveId" clId="{C20EAFE3-B2C6-4FA1-81F5-5526C67DA0E8}" dt="2024-06-05T06:33:57.543" v="591" actId="478"/>
          <ac:cxnSpMkLst>
            <pc:docMk/>
            <pc:sldMk cId="1662672393" sldId="256"/>
            <ac:cxnSpMk id="47" creationId="{3CA9A3F5-FD3B-C2A3-1BE7-8E97AEDE1238}"/>
          </ac:cxnSpMkLst>
        </pc:cxnChg>
        <pc:cxnChg chg="add mod">
          <ac:chgData name="Mahesh Nahta" userId="832cbaf5065f6608" providerId="LiveId" clId="{C20EAFE3-B2C6-4FA1-81F5-5526C67DA0E8}" dt="2024-06-05T06:34:29.289" v="637" actId="1036"/>
          <ac:cxnSpMkLst>
            <pc:docMk/>
            <pc:sldMk cId="1662672393" sldId="256"/>
            <ac:cxnSpMk id="49" creationId="{2E9ACD4A-1CC0-ACC4-D525-5FDFF76A1F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2B5-DB59-915F-1043-3C33A31F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9D4AD-6F02-5B45-C9EB-75020EEE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214C-D560-55FB-5394-F5C96883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61A1-A5CF-4EF9-5D75-F701AC2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DCB3-ADCA-98F7-2080-A99DEE5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69B8-B57B-897B-6649-52F68DB5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4186-024A-8D16-13E7-B8273550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F2DB-49CF-C0B3-FFEB-CB2C36B0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6155-7B73-5482-F33E-0E85D38C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CBD4-1690-2CD7-8D49-1AF490D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DC0C9-CE6E-82C4-D918-6DB456BBC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F843F-E875-6247-AE8E-1C3A485F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83A7-3E2E-55C6-84ED-4465F9F1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0613-6AFD-1169-9174-0EE3248D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06FF-698D-2D1C-19FD-5EA44019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7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824E-12AE-8736-A771-B1C0097D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5C0C-D4FE-8F62-FEA3-E87178C1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FED3-49D7-C438-25D6-2AD0DC0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ABA0-9350-29DA-4EBD-C40DA48B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7FD2-EF81-7A6D-666C-3BF16E98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46B2-A00A-7896-BF6D-C2FC0534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6952-8493-7F78-6FDA-F4A69544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1C95-8029-5EB1-961D-41B0625E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B47F-D997-6F71-0093-7DA1D51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D07B-B79E-6DDB-AFC6-F5C220A1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7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6EB-F997-CE0B-BCDF-F339C7DF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1E91-735B-4748-19A6-0B887896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EBF43-9547-0FEC-75AA-B630D91A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769B-1C52-3502-B0E5-68E0FB1A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96EE-90D7-03B3-9841-561BD7F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11AF-6EF0-48AD-752B-7C05DFF2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8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BFAE-2932-CA96-CDC3-EEC7E316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1D86-C1C4-6883-C0E0-A60BDF22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CAB73-3D00-4BB3-7798-44AF7DC52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D3C2D-FBB1-A268-E868-C1AF80B67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F4771-8D9E-3E13-1237-9704E932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587A2-CA8C-F8DC-42D8-90874D72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29CE-625E-5E4E-B36F-6ABD6018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29057-236A-CF87-6F3A-5C94DB9A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6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419-2356-D1A5-7E92-ED626A2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45CDF-0E78-23A4-CBF6-4D6EF792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BC143-9652-CA48-41D2-227B93A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748C8-5020-C525-07BD-47A0A89F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8659E-2218-3DBB-2613-092376AE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83CAB-DB4D-F30E-7D4D-92C0F6B2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23E8-AA85-E161-87BF-E4A188F9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A2DD-EE33-BC41-6255-25FFC4A9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8A82-2971-E189-BD04-4F306170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1FAE0-3ACC-7C3B-0B0D-876991C8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81B35-9F50-90A8-7287-20A688C2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AD08-6E7C-AE53-822D-E741744D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5C9C-ADB5-2A79-048A-4B3A453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D199-4F86-3E3C-DB5C-31572470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7B83-3D57-0240-F3A3-5E1008D4C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7F749-93EA-5A18-4453-2AA2222A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B3F1-9BB1-9B2D-949A-E85567F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9842D-5824-A6A5-2FE6-224EA644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44A2-C5F5-607B-43B3-C7353F18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8DD28-20C4-65FA-04EB-D10C24E0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B91E7-DD24-E80A-70B8-60F7993C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F4B4-9137-86B4-C198-71E4E76D8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3E25-E40E-43C3-B371-664A6A910DC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3221-17F7-7D43-5F0E-C9D352189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9B1E3-2400-5ADA-8DFB-6EAFD6FE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541C-DB08-4AD9-B7CF-E60F3CC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6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CB353-EE21-83CC-EE37-1F4253AB7D4E}"/>
              </a:ext>
            </a:extLst>
          </p:cNvPr>
          <p:cNvSpPr/>
          <p:nvPr/>
        </p:nvSpPr>
        <p:spPr>
          <a:xfrm>
            <a:off x="2492187" y="2214283"/>
            <a:ext cx="1864659" cy="8068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BitcoinController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29B81-7913-1748-7CCF-D2B15C516067}"/>
              </a:ext>
            </a:extLst>
          </p:cNvPr>
          <p:cNvSpPr txBox="1"/>
          <p:nvPr/>
        </p:nvSpPr>
        <p:spPr>
          <a:xfrm>
            <a:off x="146088" y="2366684"/>
            <a:ext cx="2208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http://localhost:8080/api/v1/bitcoin/history</a:t>
            </a:r>
            <a:endParaRPr lang="en-IN" sz="8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EC9E7CD-B771-4C0A-D958-CBFBF941BF91}"/>
              </a:ext>
            </a:extLst>
          </p:cNvPr>
          <p:cNvSpPr/>
          <p:nvPr/>
        </p:nvSpPr>
        <p:spPr>
          <a:xfrm>
            <a:off x="5351929" y="2160495"/>
            <a:ext cx="1234477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Validate Request</a:t>
            </a:r>
            <a:endParaRPr lang="en-IN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E6B572-9EF9-A00A-FE0B-621B0055F9C2}"/>
              </a:ext>
            </a:extLst>
          </p:cNvPr>
          <p:cNvSpPr/>
          <p:nvPr/>
        </p:nvSpPr>
        <p:spPr>
          <a:xfrm>
            <a:off x="7449671" y="2214575"/>
            <a:ext cx="1586753" cy="8068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BitcoinService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E93604-9ECE-C53A-2C3D-7441430EEE88}"/>
              </a:ext>
            </a:extLst>
          </p:cNvPr>
          <p:cNvSpPr/>
          <p:nvPr/>
        </p:nvSpPr>
        <p:spPr>
          <a:xfrm>
            <a:off x="9899689" y="1555085"/>
            <a:ext cx="1461247" cy="212463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Coindesk</a:t>
            </a:r>
            <a:r>
              <a:rPr lang="en-GB" sz="1200" b="1" dirty="0"/>
              <a:t> APIs</a:t>
            </a:r>
          </a:p>
          <a:p>
            <a:pPr algn="ctr"/>
            <a:r>
              <a:rPr lang="en-GB" sz="1200" dirty="0"/>
              <a:t>History API</a:t>
            </a:r>
          </a:p>
          <a:p>
            <a:pPr algn="ctr"/>
            <a:r>
              <a:rPr lang="en-GB" sz="1200" dirty="0"/>
              <a:t>Currencies API</a:t>
            </a:r>
          </a:p>
          <a:p>
            <a:pPr algn="ctr"/>
            <a:r>
              <a:rPr lang="en-GB" sz="1200" dirty="0"/>
              <a:t>Current Rate API</a:t>
            </a:r>
          </a:p>
          <a:p>
            <a:pPr algn="ctr"/>
            <a:endParaRPr lang="en-IN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092C28-5BF6-C9F0-861D-E516E588B38E}"/>
              </a:ext>
            </a:extLst>
          </p:cNvPr>
          <p:cNvSpPr/>
          <p:nvPr/>
        </p:nvSpPr>
        <p:spPr>
          <a:xfrm>
            <a:off x="4978567" y="4858872"/>
            <a:ext cx="1981200" cy="8068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Exceptionhandler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E24F0-2BD5-09D7-4555-8F2C74338E9B}"/>
              </a:ext>
            </a:extLst>
          </p:cNvPr>
          <p:cNvCxnSpPr>
            <a:cxnSpLocks/>
          </p:cNvCxnSpPr>
          <p:nvPr/>
        </p:nvCxnSpPr>
        <p:spPr>
          <a:xfrm>
            <a:off x="5960204" y="3074895"/>
            <a:ext cx="8963" cy="178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1118A-AAC8-2B82-14EA-CC5F5FA658E1}"/>
              </a:ext>
            </a:extLst>
          </p:cNvPr>
          <p:cNvSpPr txBox="1"/>
          <p:nvPr/>
        </p:nvSpPr>
        <p:spPr>
          <a:xfrm>
            <a:off x="6033247" y="3836895"/>
            <a:ext cx="14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Validation failed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994FB-E9DA-45F9-3A79-407A267920FD}"/>
              </a:ext>
            </a:extLst>
          </p:cNvPr>
          <p:cNvSpPr txBox="1"/>
          <p:nvPr/>
        </p:nvSpPr>
        <p:spPr>
          <a:xfrm>
            <a:off x="6238107" y="2103874"/>
            <a:ext cx="14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Validation passed</a:t>
            </a:r>
            <a:endParaRPr lang="en-IN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E994978-0862-2F3A-E62A-6F845E943861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6480966" y="3500201"/>
            <a:ext cx="2240885" cy="1283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424E9B-937B-C70D-0132-C866A058EBEA}"/>
              </a:ext>
            </a:extLst>
          </p:cNvPr>
          <p:cNvSpPr txBox="1"/>
          <p:nvPr/>
        </p:nvSpPr>
        <p:spPr>
          <a:xfrm>
            <a:off x="8234080" y="3975394"/>
            <a:ext cx="14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Exception occurred</a:t>
            </a:r>
            <a:endParaRPr lang="en-IN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05923E-D4B0-DF6E-AD22-9A2889B2984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356846" y="2617695"/>
            <a:ext cx="9950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334F7F-75BD-C275-AC7D-2478CA5BF8E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86406" y="2617695"/>
            <a:ext cx="863265" cy="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DEEDBF-A18D-237F-7F56-25ADFAD87D8A}"/>
              </a:ext>
            </a:extLst>
          </p:cNvPr>
          <p:cNvCxnSpPr>
            <a:stCxn id="13" idx="1"/>
          </p:cNvCxnSpPr>
          <p:nvPr/>
        </p:nvCxnSpPr>
        <p:spPr>
          <a:xfrm flipH="1">
            <a:off x="2008094" y="5262284"/>
            <a:ext cx="297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E146C4-16E0-0FE6-7098-36A6A1FE63F0}"/>
              </a:ext>
            </a:extLst>
          </p:cNvPr>
          <p:cNvSpPr txBox="1"/>
          <p:nvPr/>
        </p:nvSpPr>
        <p:spPr>
          <a:xfrm>
            <a:off x="2355065" y="4894732"/>
            <a:ext cx="248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Send exception response to client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39E367-B795-EC2A-E42A-DB8ED108CB83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46088" y="2617695"/>
            <a:ext cx="2346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5AA2C7-D6E3-9CB4-28F8-D8DD827622E7}"/>
              </a:ext>
            </a:extLst>
          </p:cNvPr>
          <p:cNvSpPr txBox="1"/>
          <p:nvPr/>
        </p:nvSpPr>
        <p:spPr>
          <a:xfrm>
            <a:off x="146088" y="2653263"/>
            <a:ext cx="212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Send success response to client</a:t>
            </a:r>
            <a:endParaRPr lang="en-IN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9ACD4A-1CC0-ACC4-D525-5FDFF76A1F8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9036424" y="2617403"/>
            <a:ext cx="863265" cy="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41C3E5-6494-DA25-9B6D-93458ADF4B08}"/>
              </a:ext>
            </a:extLst>
          </p:cNvPr>
          <p:cNvSpPr txBox="1"/>
          <p:nvPr/>
        </p:nvSpPr>
        <p:spPr>
          <a:xfrm>
            <a:off x="439272" y="421341"/>
            <a:ext cx="30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Flowchart for bitcoin API flow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26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Nahta</dc:creator>
  <cp:lastModifiedBy>Mahesh Nahta</cp:lastModifiedBy>
  <cp:revision>1</cp:revision>
  <dcterms:created xsi:type="dcterms:W3CDTF">2024-06-05T06:17:46Z</dcterms:created>
  <dcterms:modified xsi:type="dcterms:W3CDTF">2024-06-05T06:35:16Z</dcterms:modified>
</cp:coreProperties>
</file>