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89" r:id="rId3"/>
    <p:sldId id="290" r:id="rId4"/>
    <p:sldId id="291" r:id="rId5"/>
    <p:sldId id="292" r:id="rId6"/>
    <p:sldId id="297" r:id="rId7"/>
    <p:sldId id="293" r:id="rId8"/>
    <p:sldId id="294" r:id="rId9"/>
    <p:sldId id="295" r:id="rId10"/>
    <p:sldId id="296" r:id="rId11"/>
    <p:sldId id="284" r:id="rId12"/>
  </p:sldIdLst>
  <p:sldSz cx="12190095" cy="6859270"/>
  <p:notesSz cx="20104100" cy="11309350"/>
  <p:defaultTextStyle>
    <a:defPPr>
      <a:defRPr lang="en-US"/>
    </a:defPPr>
    <a:lvl1pPr marL="0" algn="l" defTabSz="554355" rtl="0" eaLnBrk="1" latinLnBrk="0" hangingPunct="1">
      <a:defRPr sz="1100" kern="1200">
        <a:solidFill>
          <a:schemeClr val="tx1"/>
        </a:solidFill>
        <a:latin typeface="+mn-lt"/>
        <a:ea typeface="+mn-ea"/>
        <a:cs typeface="+mn-cs"/>
      </a:defRPr>
    </a:lvl1pPr>
    <a:lvl2pPr marL="277495" algn="l" defTabSz="554355" rtl="0" eaLnBrk="1" latinLnBrk="0" hangingPunct="1">
      <a:defRPr sz="1100" kern="1200">
        <a:solidFill>
          <a:schemeClr val="tx1"/>
        </a:solidFill>
        <a:latin typeface="+mn-lt"/>
        <a:ea typeface="+mn-ea"/>
        <a:cs typeface="+mn-cs"/>
      </a:defRPr>
    </a:lvl2pPr>
    <a:lvl3pPr marL="554355" algn="l" defTabSz="554355" rtl="0" eaLnBrk="1" latinLnBrk="0" hangingPunct="1">
      <a:defRPr sz="1100" kern="1200">
        <a:solidFill>
          <a:schemeClr val="tx1"/>
        </a:solidFill>
        <a:latin typeface="+mn-lt"/>
        <a:ea typeface="+mn-ea"/>
        <a:cs typeface="+mn-cs"/>
      </a:defRPr>
    </a:lvl3pPr>
    <a:lvl4pPr marL="831850" algn="l" defTabSz="554355" rtl="0" eaLnBrk="1" latinLnBrk="0" hangingPunct="1">
      <a:defRPr sz="1100" kern="1200">
        <a:solidFill>
          <a:schemeClr val="tx1"/>
        </a:solidFill>
        <a:latin typeface="+mn-lt"/>
        <a:ea typeface="+mn-ea"/>
        <a:cs typeface="+mn-cs"/>
      </a:defRPr>
    </a:lvl4pPr>
    <a:lvl5pPr marL="1108710" algn="l" defTabSz="554355" rtl="0" eaLnBrk="1" latinLnBrk="0" hangingPunct="1">
      <a:defRPr sz="1100" kern="1200">
        <a:solidFill>
          <a:schemeClr val="tx1"/>
        </a:solidFill>
        <a:latin typeface="+mn-lt"/>
        <a:ea typeface="+mn-ea"/>
        <a:cs typeface="+mn-cs"/>
      </a:defRPr>
    </a:lvl5pPr>
    <a:lvl6pPr marL="1386205" algn="l" defTabSz="554355" rtl="0" eaLnBrk="1" latinLnBrk="0" hangingPunct="1">
      <a:defRPr sz="1100" kern="1200">
        <a:solidFill>
          <a:schemeClr val="tx1"/>
        </a:solidFill>
        <a:latin typeface="+mn-lt"/>
        <a:ea typeface="+mn-ea"/>
        <a:cs typeface="+mn-cs"/>
      </a:defRPr>
    </a:lvl6pPr>
    <a:lvl7pPr marL="1663700" algn="l" defTabSz="554355" rtl="0" eaLnBrk="1" latinLnBrk="0" hangingPunct="1">
      <a:defRPr sz="1100" kern="1200">
        <a:solidFill>
          <a:schemeClr val="tx1"/>
        </a:solidFill>
        <a:latin typeface="+mn-lt"/>
        <a:ea typeface="+mn-ea"/>
        <a:cs typeface="+mn-cs"/>
      </a:defRPr>
    </a:lvl7pPr>
    <a:lvl8pPr marL="1940560" algn="l" defTabSz="554355" rtl="0" eaLnBrk="1" latinLnBrk="0" hangingPunct="1">
      <a:defRPr sz="1100" kern="1200">
        <a:solidFill>
          <a:schemeClr val="tx1"/>
        </a:solidFill>
        <a:latin typeface="+mn-lt"/>
        <a:ea typeface="+mn-ea"/>
        <a:cs typeface="+mn-cs"/>
      </a:defRPr>
    </a:lvl8pPr>
    <a:lvl9pPr marL="2218055" algn="l" defTabSz="554355" rtl="0" eaLnBrk="1" latinLnBrk="0" hangingPunct="1">
      <a:defRPr sz="11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hin S" initials="RS" lastIdx="2" clrIdx="0"/>
  <p:cmAuthor id="2" name="Gaurav Mehta"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200"/>
    <a:srgbClr val="365F91"/>
    <a:srgbClr val="2096F4"/>
    <a:srgbClr val="51ACF6"/>
    <a:srgbClr val="F57E20"/>
    <a:srgbClr val="455469"/>
    <a:srgbClr val="AFC7D0"/>
    <a:srgbClr val="FFC7D0"/>
    <a:srgbClr val="DAEDF4"/>
    <a:srgbClr val="F4F4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81" autoAdjust="0"/>
    <p:restoredTop sz="98754" autoAdjust="0"/>
  </p:normalViewPr>
  <p:slideViewPr>
    <p:cSldViewPr>
      <p:cViewPr>
        <p:scale>
          <a:sx n="71" d="100"/>
          <a:sy n="71" d="100"/>
        </p:scale>
        <p:origin x="-516" y="-30"/>
      </p:cViewPr>
      <p:guideLst>
        <p:guide orient="horz" pos="1747"/>
        <p:guide pos="1310"/>
      </p:guideLst>
    </p:cSldViewPr>
  </p:slideViewPr>
  <p:notesTextViewPr>
    <p:cViewPr>
      <p:scale>
        <a:sx n="100" d="100"/>
        <a:sy n="100" d="100"/>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commentAuthors" Target="commentAuthors.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11387138" y="0"/>
            <a:ext cx="8712200" cy="566738"/>
          </a:xfrm>
          <a:prstGeom prst="rect">
            <a:avLst/>
          </a:prstGeom>
        </p:spPr>
        <p:txBody>
          <a:bodyPr vert="horz" lIns="91440" tIns="45720" rIns="91440" bIns="45720" rtlCol="0"/>
          <a:lstStyle>
            <a:lvl1pPr algn="r">
              <a:defRPr sz="1200"/>
            </a:lvl1pPr>
          </a:lstStyle>
          <a:p>
            <a:fld id="{F7A1BDA4-2362-46E4-B759-1C9E98069CBA}" type="datetimeFigureOut">
              <a:rPr lang="en-IN" smtClean="0"/>
            </a:fld>
            <a:endParaRPr lang="en-IN" dirty="0"/>
          </a:p>
        </p:txBody>
      </p:sp>
      <p:sp>
        <p:nvSpPr>
          <p:cNvPr id="4" name="Slide Image Placeholder 3"/>
          <p:cNvSpPr>
            <a:spLocks noGrp="1" noRot="1" noChangeAspect="1"/>
          </p:cNvSpPr>
          <p:nvPr>
            <p:ph type="sldImg" idx="2"/>
          </p:nvPr>
        </p:nvSpPr>
        <p:spPr>
          <a:xfrm>
            <a:off x="6661150" y="1414463"/>
            <a:ext cx="6781800" cy="381635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2009775" y="5441950"/>
            <a:ext cx="16084550" cy="4454525"/>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10742613"/>
            <a:ext cx="8712200" cy="56673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11387138" y="10742613"/>
            <a:ext cx="8712200" cy="566737"/>
          </a:xfrm>
          <a:prstGeom prst="rect">
            <a:avLst/>
          </a:prstGeom>
        </p:spPr>
        <p:txBody>
          <a:bodyPr vert="horz" lIns="91440" tIns="45720" rIns="91440" bIns="45720" rtlCol="0" anchor="b"/>
          <a:lstStyle>
            <a:lvl1pPr algn="r">
              <a:defRPr sz="1200"/>
            </a:lvl1pPr>
          </a:lstStyle>
          <a:p>
            <a:fld id="{0927FB57-2B27-45D5-B431-F3E7A10E73E6}" type="slidenum">
              <a:rPr lang="en-IN" smtClean="0"/>
            </a:fld>
            <a:endParaRPr lang="en-IN" dirty="0"/>
          </a:p>
        </p:txBody>
      </p:sp>
    </p:spTree>
  </p:cSld>
  <p:clrMap bg1="lt1" tx1="dk1" bg2="lt2" tx2="dk2" accent1="accent1" accent2="accent2" accent3="accent3" accent4="accent4" accent5="accent5" accent6="accent6" hlink="hlink" folHlink="folHlink"/>
  <p:notesStyle>
    <a:lvl1pPr marL="0" algn="l" defTabSz="554355" rtl="0" eaLnBrk="1" latinLnBrk="0" hangingPunct="1">
      <a:defRPr sz="700" kern="1200">
        <a:solidFill>
          <a:schemeClr val="tx1"/>
        </a:solidFill>
        <a:latin typeface="+mn-lt"/>
        <a:ea typeface="+mn-ea"/>
        <a:cs typeface="+mn-cs"/>
      </a:defRPr>
    </a:lvl1pPr>
    <a:lvl2pPr marL="277495" algn="l" defTabSz="554355" rtl="0" eaLnBrk="1" latinLnBrk="0" hangingPunct="1">
      <a:defRPr sz="700" kern="1200">
        <a:solidFill>
          <a:schemeClr val="tx1"/>
        </a:solidFill>
        <a:latin typeface="+mn-lt"/>
        <a:ea typeface="+mn-ea"/>
        <a:cs typeface="+mn-cs"/>
      </a:defRPr>
    </a:lvl2pPr>
    <a:lvl3pPr marL="554355" algn="l" defTabSz="554355" rtl="0" eaLnBrk="1" latinLnBrk="0" hangingPunct="1">
      <a:defRPr sz="700" kern="1200">
        <a:solidFill>
          <a:schemeClr val="tx1"/>
        </a:solidFill>
        <a:latin typeface="+mn-lt"/>
        <a:ea typeface="+mn-ea"/>
        <a:cs typeface="+mn-cs"/>
      </a:defRPr>
    </a:lvl3pPr>
    <a:lvl4pPr marL="831850" algn="l" defTabSz="554355" rtl="0" eaLnBrk="1" latinLnBrk="0" hangingPunct="1">
      <a:defRPr sz="700" kern="1200">
        <a:solidFill>
          <a:schemeClr val="tx1"/>
        </a:solidFill>
        <a:latin typeface="+mn-lt"/>
        <a:ea typeface="+mn-ea"/>
        <a:cs typeface="+mn-cs"/>
      </a:defRPr>
    </a:lvl4pPr>
    <a:lvl5pPr marL="1108710" algn="l" defTabSz="554355" rtl="0" eaLnBrk="1" latinLnBrk="0" hangingPunct="1">
      <a:defRPr sz="700" kern="1200">
        <a:solidFill>
          <a:schemeClr val="tx1"/>
        </a:solidFill>
        <a:latin typeface="+mn-lt"/>
        <a:ea typeface="+mn-ea"/>
        <a:cs typeface="+mn-cs"/>
      </a:defRPr>
    </a:lvl5pPr>
    <a:lvl6pPr marL="1386205" algn="l" defTabSz="554355" rtl="0" eaLnBrk="1" latinLnBrk="0" hangingPunct="1">
      <a:defRPr sz="700" kern="1200">
        <a:solidFill>
          <a:schemeClr val="tx1"/>
        </a:solidFill>
        <a:latin typeface="+mn-lt"/>
        <a:ea typeface="+mn-ea"/>
        <a:cs typeface="+mn-cs"/>
      </a:defRPr>
    </a:lvl6pPr>
    <a:lvl7pPr marL="1663700" algn="l" defTabSz="554355" rtl="0" eaLnBrk="1" latinLnBrk="0" hangingPunct="1">
      <a:defRPr sz="700" kern="1200">
        <a:solidFill>
          <a:schemeClr val="tx1"/>
        </a:solidFill>
        <a:latin typeface="+mn-lt"/>
        <a:ea typeface="+mn-ea"/>
        <a:cs typeface="+mn-cs"/>
      </a:defRPr>
    </a:lvl7pPr>
    <a:lvl8pPr marL="1940560" algn="l" defTabSz="554355" rtl="0" eaLnBrk="1" latinLnBrk="0" hangingPunct="1">
      <a:defRPr sz="700" kern="1200">
        <a:solidFill>
          <a:schemeClr val="tx1"/>
        </a:solidFill>
        <a:latin typeface="+mn-lt"/>
        <a:ea typeface="+mn-ea"/>
        <a:cs typeface="+mn-cs"/>
      </a:defRPr>
    </a:lvl8pPr>
    <a:lvl9pPr marL="2218055" algn="l" defTabSz="554355" rtl="0" eaLnBrk="1" latinLnBrk="0" hangingPunct="1">
      <a:defRPr sz="7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281" y="2126472"/>
            <a:ext cx="10361852" cy="730969"/>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828562" y="3841369"/>
            <a:ext cx="8533289" cy="276999"/>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defRPr sz="700" b="0" i="0">
                <a:solidFill>
                  <a:schemeClr val="tx1"/>
                </a:solidFill>
                <a:latin typeface="Calibri" panose="020F0502020204030204"/>
                <a:cs typeface="Calibri" panose="020F0502020204030204"/>
              </a:defRPr>
            </a:lvl1pPr>
          </a:lstStyle>
          <a:p>
            <a:pPr marL="7620">
              <a:lnSpc>
                <a:spcPts val="770"/>
              </a:lnSpc>
            </a:pPr>
            <a:r>
              <a:rPr lang="en-IN" spc="3" smtClean="0"/>
              <a:t>Confidential</a:t>
            </a:r>
            <a:endParaRPr lang="en-IN" spc="3" dirty="0"/>
          </a:p>
        </p:txBody>
      </p:sp>
      <p:sp>
        <p:nvSpPr>
          <p:cNvPr id="5" name="Holder 5"/>
          <p:cNvSpPr>
            <a:spLocks noGrp="1"/>
          </p:cNvSpPr>
          <p:nvPr>
            <p:ph type="dt" sz="half" idx="6"/>
          </p:nvPr>
        </p:nvSpPr>
        <p:spPr/>
        <p:txBody>
          <a:bodyPr lIns="0" tIns="0" rIns="0" bIns="0"/>
          <a:lstStyle>
            <a:lvl1pPr>
              <a:defRPr sz="700" b="0" i="0">
                <a:solidFill>
                  <a:schemeClr val="tx1"/>
                </a:solidFill>
                <a:latin typeface="Calibri" panose="020F0502020204030204"/>
                <a:cs typeface="Calibri" panose="020F0502020204030204"/>
              </a:defRPr>
            </a:lvl1pPr>
          </a:lstStyle>
          <a:p>
            <a:pPr marL="7620">
              <a:lnSpc>
                <a:spcPts val="770"/>
              </a:lnSpc>
            </a:pPr>
            <a:r>
              <a:rPr lang="en-IN" spc="6" smtClean="0"/>
              <a:t>Copyright</a:t>
            </a:r>
            <a:r>
              <a:rPr lang="en-IN" spc="-3" smtClean="0"/>
              <a:t> </a:t>
            </a:r>
            <a:r>
              <a:rPr lang="en-IN" spc="18" smtClean="0"/>
              <a:t>©</a:t>
            </a:r>
            <a:r>
              <a:rPr lang="en-IN" smtClean="0"/>
              <a:t> </a:t>
            </a:r>
            <a:r>
              <a:rPr lang="en-IN" spc="9" smtClean="0"/>
              <a:t>2021,</a:t>
            </a:r>
            <a:r>
              <a:rPr lang="en-IN" smtClean="0"/>
              <a:t> </a:t>
            </a:r>
            <a:r>
              <a:rPr lang="en-IN" spc="6" smtClean="0"/>
              <a:t>Pennant</a:t>
            </a:r>
            <a:r>
              <a:rPr lang="en-IN" spc="-3" smtClean="0"/>
              <a:t> </a:t>
            </a:r>
            <a:r>
              <a:rPr lang="en-IN" spc="3" smtClean="0"/>
              <a:t>Technologies</a:t>
            </a:r>
            <a:endParaRPr lang="en-IN" spc="3"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5277540" y="2034151"/>
            <a:ext cx="1635331" cy="446276"/>
          </a:xfrm>
        </p:spPr>
        <p:txBody>
          <a:bodyPr lIns="0" tIns="0" rIns="0" bIns="0"/>
          <a:lstStyle>
            <a:lvl1pPr>
              <a:defRPr sz="2900" b="1" i="0">
                <a:solidFill>
                  <a:schemeClr val="tx1"/>
                </a:solidFill>
                <a:latin typeface="PT Sans"/>
                <a:cs typeface="PT Sans"/>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defRPr sz="700" b="0" i="0">
                <a:solidFill>
                  <a:schemeClr val="tx1"/>
                </a:solidFill>
                <a:latin typeface="Calibri" panose="020F0502020204030204"/>
                <a:cs typeface="Calibri" panose="020F0502020204030204"/>
              </a:defRPr>
            </a:lvl1pPr>
          </a:lstStyle>
          <a:p>
            <a:pPr marL="7620">
              <a:lnSpc>
                <a:spcPts val="770"/>
              </a:lnSpc>
            </a:pPr>
            <a:r>
              <a:rPr lang="en-IN" spc="3" smtClean="0"/>
              <a:t>Confidential</a:t>
            </a:r>
            <a:endParaRPr lang="en-IN" spc="3" dirty="0"/>
          </a:p>
        </p:txBody>
      </p:sp>
      <p:sp>
        <p:nvSpPr>
          <p:cNvPr id="5" name="Holder 5"/>
          <p:cNvSpPr>
            <a:spLocks noGrp="1"/>
          </p:cNvSpPr>
          <p:nvPr>
            <p:ph type="dt" sz="half" idx="6"/>
          </p:nvPr>
        </p:nvSpPr>
        <p:spPr/>
        <p:txBody>
          <a:bodyPr lIns="0" tIns="0" rIns="0" bIns="0"/>
          <a:lstStyle>
            <a:lvl1pPr>
              <a:defRPr sz="700" b="0" i="0">
                <a:solidFill>
                  <a:schemeClr val="tx1"/>
                </a:solidFill>
                <a:latin typeface="Calibri" panose="020F0502020204030204"/>
                <a:cs typeface="Calibri" panose="020F0502020204030204"/>
              </a:defRPr>
            </a:lvl1pPr>
          </a:lstStyle>
          <a:p>
            <a:pPr marL="7620">
              <a:lnSpc>
                <a:spcPts val="770"/>
              </a:lnSpc>
            </a:pPr>
            <a:r>
              <a:rPr lang="en-IN" spc="6" smtClean="0"/>
              <a:t>Copyright</a:t>
            </a:r>
            <a:r>
              <a:rPr lang="en-IN" spc="-3" smtClean="0"/>
              <a:t> </a:t>
            </a:r>
            <a:r>
              <a:rPr lang="en-IN" spc="18" smtClean="0"/>
              <a:t>©</a:t>
            </a:r>
            <a:r>
              <a:rPr lang="en-IN" smtClean="0"/>
              <a:t> </a:t>
            </a:r>
            <a:r>
              <a:rPr lang="en-IN" spc="9" smtClean="0"/>
              <a:t>2021,</a:t>
            </a:r>
            <a:r>
              <a:rPr lang="en-IN" smtClean="0"/>
              <a:t> </a:t>
            </a:r>
            <a:r>
              <a:rPr lang="en-IN" spc="6" smtClean="0"/>
              <a:t>Pennant</a:t>
            </a:r>
            <a:r>
              <a:rPr lang="en-IN" spc="-3" smtClean="0"/>
              <a:t> </a:t>
            </a:r>
            <a:r>
              <a:rPr lang="en-IN" spc="3" smtClean="0"/>
              <a:t>Technologies</a:t>
            </a:r>
            <a:endParaRPr lang="en-IN" spc="3"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5277540" y="2034151"/>
            <a:ext cx="1635331" cy="446276"/>
          </a:xfrm>
        </p:spPr>
        <p:txBody>
          <a:bodyPr lIns="0" tIns="0" rIns="0" bIns="0"/>
          <a:lstStyle>
            <a:lvl1pPr>
              <a:defRPr sz="2900" b="1" i="0">
                <a:solidFill>
                  <a:schemeClr val="tx1"/>
                </a:solidFill>
                <a:latin typeface="PT Sans"/>
                <a:cs typeface="PT Sans"/>
              </a:defRPr>
            </a:lvl1pPr>
          </a:lstStyle>
          <a:p/>
        </p:txBody>
      </p:sp>
      <p:sp>
        <p:nvSpPr>
          <p:cNvPr id="3" name="Holder 3"/>
          <p:cNvSpPr>
            <a:spLocks noGrp="1"/>
          </p:cNvSpPr>
          <p:nvPr>
            <p:ph sz="half" idx="2"/>
          </p:nvPr>
        </p:nvSpPr>
        <p:spPr>
          <a:xfrm>
            <a:off x="609521" y="1577705"/>
            <a:ext cx="5302830" cy="276999"/>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062" y="1577705"/>
            <a:ext cx="5302830" cy="276999"/>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defRPr sz="700" b="0" i="0">
                <a:solidFill>
                  <a:schemeClr val="tx1"/>
                </a:solidFill>
                <a:latin typeface="Calibri" panose="020F0502020204030204"/>
                <a:cs typeface="Calibri" panose="020F0502020204030204"/>
              </a:defRPr>
            </a:lvl1pPr>
          </a:lstStyle>
          <a:p>
            <a:pPr marL="7620">
              <a:lnSpc>
                <a:spcPts val="770"/>
              </a:lnSpc>
            </a:pPr>
            <a:r>
              <a:rPr lang="en-IN" spc="3" smtClean="0"/>
              <a:t>Confidential</a:t>
            </a:r>
            <a:endParaRPr lang="en-IN" spc="3" dirty="0"/>
          </a:p>
        </p:txBody>
      </p:sp>
      <p:sp>
        <p:nvSpPr>
          <p:cNvPr id="6" name="Holder 6"/>
          <p:cNvSpPr>
            <a:spLocks noGrp="1"/>
          </p:cNvSpPr>
          <p:nvPr>
            <p:ph type="dt" sz="half" idx="6"/>
          </p:nvPr>
        </p:nvSpPr>
        <p:spPr/>
        <p:txBody>
          <a:bodyPr lIns="0" tIns="0" rIns="0" bIns="0"/>
          <a:lstStyle>
            <a:lvl1pPr>
              <a:defRPr sz="700" b="0" i="0">
                <a:solidFill>
                  <a:schemeClr val="tx1"/>
                </a:solidFill>
                <a:latin typeface="Calibri" panose="020F0502020204030204"/>
                <a:cs typeface="Calibri" panose="020F0502020204030204"/>
              </a:defRPr>
            </a:lvl1pPr>
          </a:lstStyle>
          <a:p>
            <a:pPr marL="7620">
              <a:lnSpc>
                <a:spcPts val="770"/>
              </a:lnSpc>
            </a:pPr>
            <a:r>
              <a:rPr lang="en-IN" spc="6" smtClean="0"/>
              <a:t>Copyright</a:t>
            </a:r>
            <a:r>
              <a:rPr lang="en-IN" spc="-3" smtClean="0"/>
              <a:t> </a:t>
            </a:r>
            <a:r>
              <a:rPr lang="en-IN" spc="18" smtClean="0"/>
              <a:t>©</a:t>
            </a:r>
            <a:r>
              <a:rPr lang="en-IN" smtClean="0"/>
              <a:t> </a:t>
            </a:r>
            <a:r>
              <a:rPr lang="en-IN" spc="9" smtClean="0"/>
              <a:t>2021,</a:t>
            </a:r>
            <a:r>
              <a:rPr lang="en-IN" smtClean="0"/>
              <a:t> </a:t>
            </a:r>
            <a:r>
              <a:rPr lang="en-IN" spc="6" smtClean="0"/>
              <a:t>Pennant</a:t>
            </a:r>
            <a:r>
              <a:rPr lang="en-IN" spc="-3" smtClean="0"/>
              <a:t> </a:t>
            </a:r>
            <a:r>
              <a:rPr lang="en-IN" spc="3" smtClean="0"/>
              <a:t>Technologies</a:t>
            </a:r>
            <a:endParaRPr lang="en-IN" spc="3"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5277540" y="2034151"/>
            <a:ext cx="1635331" cy="446276"/>
          </a:xfrm>
        </p:spPr>
        <p:txBody>
          <a:bodyPr lIns="0" tIns="0" rIns="0" bIns="0"/>
          <a:lstStyle>
            <a:lvl1pPr>
              <a:defRPr sz="2900" b="1" i="0">
                <a:solidFill>
                  <a:schemeClr val="tx1"/>
                </a:solidFill>
                <a:latin typeface="PT Sans"/>
                <a:cs typeface="PT Sans"/>
              </a:defRPr>
            </a:lvl1pPr>
          </a:lstStyle>
          <a:p/>
        </p:txBody>
      </p:sp>
      <p:sp>
        <p:nvSpPr>
          <p:cNvPr id="3" name="Holder 3"/>
          <p:cNvSpPr>
            <a:spLocks noGrp="1"/>
          </p:cNvSpPr>
          <p:nvPr>
            <p:ph type="ftr" sz="quarter" idx="5"/>
          </p:nvPr>
        </p:nvSpPr>
        <p:spPr/>
        <p:txBody>
          <a:bodyPr lIns="0" tIns="0" rIns="0" bIns="0"/>
          <a:lstStyle>
            <a:lvl1pPr>
              <a:defRPr sz="700" b="0" i="0">
                <a:solidFill>
                  <a:schemeClr val="tx1"/>
                </a:solidFill>
                <a:latin typeface="Calibri" panose="020F0502020204030204"/>
                <a:cs typeface="Calibri" panose="020F0502020204030204"/>
              </a:defRPr>
            </a:lvl1pPr>
          </a:lstStyle>
          <a:p>
            <a:pPr marL="7620">
              <a:lnSpc>
                <a:spcPts val="770"/>
              </a:lnSpc>
            </a:pPr>
            <a:r>
              <a:rPr lang="en-IN" spc="3" smtClean="0"/>
              <a:t>Confidential</a:t>
            </a:r>
            <a:endParaRPr lang="en-IN" spc="3" dirty="0"/>
          </a:p>
        </p:txBody>
      </p:sp>
      <p:sp>
        <p:nvSpPr>
          <p:cNvPr id="4" name="Holder 4"/>
          <p:cNvSpPr>
            <a:spLocks noGrp="1"/>
          </p:cNvSpPr>
          <p:nvPr>
            <p:ph type="dt" sz="half" idx="6"/>
          </p:nvPr>
        </p:nvSpPr>
        <p:spPr/>
        <p:txBody>
          <a:bodyPr lIns="0" tIns="0" rIns="0" bIns="0"/>
          <a:lstStyle>
            <a:lvl1pPr>
              <a:defRPr sz="700" b="0" i="0">
                <a:solidFill>
                  <a:schemeClr val="tx1"/>
                </a:solidFill>
                <a:latin typeface="Calibri" panose="020F0502020204030204"/>
                <a:cs typeface="Calibri" panose="020F0502020204030204"/>
              </a:defRPr>
            </a:lvl1pPr>
          </a:lstStyle>
          <a:p>
            <a:pPr marL="7620">
              <a:lnSpc>
                <a:spcPts val="770"/>
              </a:lnSpc>
            </a:pPr>
            <a:r>
              <a:rPr lang="en-IN" spc="6" smtClean="0"/>
              <a:t>Copyright</a:t>
            </a:r>
            <a:r>
              <a:rPr lang="en-IN" spc="-3" smtClean="0"/>
              <a:t> </a:t>
            </a:r>
            <a:r>
              <a:rPr lang="en-IN" spc="18" smtClean="0"/>
              <a:t>©</a:t>
            </a:r>
            <a:r>
              <a:rPr lang="en-IN" smtClean="0"/>
              <a:t> </a:t>
            </a:r>
            <a:r>
              <a:rPr lang="en-IN" spc="9" smtClean="0"/>
              <a:t>2021,</a:t>
            </a:r>
            <a:r>
              <a:rPr lang="en-IN" smtClean="0"/>
              <a:t> </a:t>
            </a:r>
            <a:r>
              <a:rPr lang="en-IN" spc="6" smtClean="0"/>
              <a:t>Pennant</a:t>
            </a:r>
            <a:r>
              <a:rPr lang="en-IN" spc="-3" smtClean="0"/>
              <a:t> </a:t>
            </a:r>
            <a:r>
              <a:rPr lang="en-IN" spc="3" smtClean="0"/>
              <a:t>Technologies</a:t>
            </a:r>
            <a:endParaRPr lang="en-IN" spc="3"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700" b="0" i="0">
                <a:solidFill>
                  <a:schemeClr val="tx1"/>
                </a:solidFill>
                <a:latin typeface="Calibri" panose="020F0502020204030204"/>
                <a:cs typeface="Calibri" panose="020F0502020204030204"/>
              </a:defRPr>
            </a:lvl1pPr>
          </a:lstStyle>
          <a:p>
            <a:pPr marL="7620">
              <a:lnSpc>
                <a:spcPts val="770"/>
              </a:lnSpc>
            </a:pPr>
            <a:r>
              <a:rPr lang="en-IN" spc="3" smtClean="0"/>
              <a:t>Confidential</a:t>
            </a:r>
            <a:endParaRPr lang="en-IN" spc="3" dirty="0"/>
          </a:p>
        </p:txBody>
      </p:sp>
      <p:sp>
        <p:nvSpPr>
          <p:cNvPr id="3" name="Holder 3"/>
          <p:cNvSpPr>
            <a:spLocks noGrp="1"/>
          </p:cNvSpPr>
          <p:nvPr>
            <p:ph type="dt" sz="half" idx="6"/>
          </p:nvPr>
        </p:nvSpPr>
        <p:spPr/>
        <p:txBody>
          <a:bodyPr lIns="0" tIns="0" rIns="0" bIns="0"/>
          <a:lstStyle>
            <a:lvl1pPr>
              <a:defRPr sz="700" b="0" i="0">
                <a:solidFill>
                  <a:schemeClr val="tx1"/>
                </a:solidFill>
                <a:latin typeface="Calibri" panose="020F0502020204030204"/>
                <a:cs typeface="Calibri" panose="020F0502020204030204"/>
              </a:defRPr>
            </a:lvl1pPr>
          </a:lstStyle>
          <a:p>
            <a:pPr marL="7620">
              <a:lnSpc>
                <a:spcPts val="770"/>
              </a:lnSpc>
            </a:pPr>
            <a:r>
              <a:rPr lang="en-IN" spc="6" smtClean="0"/>
              <a:t>Copyright</a:t>
            </a:r>
            <a:r>
              <a:rPr lang="en-IN" spc="-3" smtClean="0"/>
              <a:t> </a:t>
            </a:r>
            <a:r>
              <a:rPr lang="en-IN" spc="18" smtClean="0"/>
              <a:t>©</a:t>
            </a:r>
            <a:r>
              <a:rPr lang="en-IN" smtClean="0"/>
              <a:t> </a:t>
            </a:r>
            <a:r>
              <a:rPr lang="en-IN" spc="9" smtClean="0"/>
              <a:t>2021,</a:t>
            </a:r>
            <a:r>
              <a:rPr lang="en-IN" smtClean="0"/>
              <a:t> </a:t>
            </a:r>
            <a:r>
              <a:rPr lang="en-IN" spc="6" smtClean="0"/>
              <a:t>Pennant</a:t>
            </a:r>
            <a:r>
              <a:rPr lang="en-IN" spc="-3" smtClean="0"/>
              <a:t> </a:t>
            </a:r>
            <a:r>
              <a:rPr lang="en-IN" spc="3" smtClean="0"/>
              <a:t>Technologies</a:t>
            </a:r>
            <a:endParaRPr lang="en-IN" spc="3"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userDrawn="1"/>
        </p:nvPicPr>
        <p:blipFill>
          <a:blip r:embed="rId6" cstate="print"/>
          <a:stretch>
            <a:fillRect/>
          </a:stretch>
        </p:blipFill>
        <p:spPr>
          <a:xfrm>
            <a:off x="10835861" y="317552"/>
            <a:ext cx="1032642" cy="257870"/>
          </a:xfrm>
          <a:prstGeom prst="rect">
            <a:avLst/>
          </a:prstGeom>
        </p:spPr>
      </p:pic>
      <p:sp>
        <p:nvSpPr>
          <p:cNvPr id="17" name="bg object 17"/>
          <p:cNvSpPr/>
          <p:nvPr userDrawn="1"/>
        </p:nvSpPr>
        <p:spPr>
          <a:xfrm>
            <a:off x="0" y="317555"/>
            <a:ext cx="1098523" cy="254201"/>
          </a:xfrm>
          <a:custGeom>
            <a:avLst/>
            <a:gdLst/>
            <a:ahLst/>
            <a:cxnLst/>
            <a:rect l="l" t="t" r="r" b="b"/>
            <a:pathLst>
              <a:path w="1811655" h="419100">
                <a:moveTo>
                  <a:pt x="1455445" y="0"/>
                </a:moveTo>
                <a:lnTo>
                  <a:pt x="0" y="0"/>
                </a:lnTo>
                <a:lnTo>
                  <a:pt x="0" y="418833"/>
                </a:lnTo>
                <a:lnTo>
                  <a:pt x="1246035" y="418833"/>
                </a:lnTo>
                <a:lnTo>
                  <a:pt x="1455445" y="0"/>
                </a:lnTo>
                <a:close/>
              </a:path>
              <a:path w="1811655" h="419100">
                <a:moveTo>
                  <a:pt x="1633448" y="0"/>
                </a:moveTo>
                <a:lnTo>
                  <a:pt x="1507807" y="0"/>
                </a:lnTo>
                <a:lnTo>
                  <a:pt x="1298384" y="418833"/>
                </a:lnTo>
                <a:lnTo>
                  <a:pt x="1424038" y="418833"/>
                </a:lnTo>
                <a:lnTo>
                  <a:pt x="1633448" y="0"/>
                </a:lnTo>
                <a:close/>
              </a:path>
              <a:path w="1811655" h="419100">
                <a:moveTo>
                  <a:pt x="1811451" y="0"/>
                </a:moveTo>
                <a:lnTo>
                  <a:pt x="1685810" y="0"/>
                </a:lnTo>
                <a:lnTo>
                  <a:pt x="1570621" y="240830"/>
                </a:lnTo>
                <a:lnTo>
                  <a:pt x="1696275" y="240830"/>
                </a:lnTo>
                <a:lnTo>
                  <a:pt x="1811451" y="0"/>
                </a:lnTo>
                <a:close/>
              </a:path>
            </a:pathLst>
          </a:custGeom>
          <a:solidFill>
            <a:srgbClr val="F47E20"/>
          </a:solidFill>
        </p:spPr>
        <p:txBody>
          <a:bodyPr wrap="square" lIns="0" tIns="0" rIns="0" bIns="0" rtlCol="0"/>
          <a:lstStyle/>
          <a:p>
            <a:endParaRPr dirty="0"/>
          </a:p>
        </p:txBody>
      </p:sp>
      <p:sp>
        <p:nvSpPr>
          <p:cNvPr id="18" name="bg object 18"/>
          <p:cNvSpPr/>
          <p:nvPr userDrawn="1"/>
        </p:nvSpPr>
        <p:spPr>
          <a:xfrm>
            <a:off x="317458" y="6440210"/>
            <a:ext cx="11555865" cy="0"/>
          </a:xfrm>
          <a:custGeom>
            <a:avLst/>
            <a:gdLst/>
            <a:ahLst/>
            <a:cxnLst/>
            <a:rect l="l" t="t" r="r" b="b"/>
            <a:pathLst>
              <a:path w="19057620">
                <a:moveTo>
                  <a:pt x="0" y="0"/>
                </a:moveTo>
                <a:lnTo>
                  <a:pt x="19057011" y="0"/>
                </a:lnTo>
              </a:path>
            </a:pathLst>
          </a:custGeom>
          <a:ln w="15706">
            <a:solidFill>
              <a:srgbClr val="000000"/>
            </a:solidFill>
          </a:ln>
        </p:spPr>
        <p:txBody>
          <a:bodyPr wrap="square" lIns="0" tIns="0" rIns="0" bIns="0" rtlCol="0"/>
          <a:lstStyle/>
          <a:p>
            <a:endParaRPr dirty="0"/>
          </a:p>
        </p:txBody>
      </p:sp>
      <p:sp>
        <p:nvSpPr>
          <p:cNvPr id="19" name="bg object 19"/>
          <p:cNvSpPr/>
          <p:nvPr userDrawn="1"/>
        </p:nvSpPr>
        <p:spPr>
          <a:xfrm>
            <a:off x="11003459" y="6345481"/>
            <a:ext cx="869809" cy="0"/>
          </a:xfrm>
          <a:custGeom>
            <a:avLst/>
            <a:gdLst/>
            <a:ahLst/>
            <a:cxnLst/>
            <a:rect l="l" t="t" r="r" b="b"/>
            <a:pathLst>
              <a:path w="1434465">
                <a:moveTo>
                  <a:pt x="0" y="0"/>
                </a:moveTo>
                <a:lnTo>
                  <a:pt x="1433945" y="0"/>
                </a:lnTo>
              </a:path>
            </a:pathLst>
          </a:custGeom>
          <a:ln w="15706">
            <a:solidFill>
              <a:srgbClr val="F57D21"/>
            </a:solidFill>
          </a:ln>
        </p:spPr>
        <p:txBody>
          <a:bodyPr wrap="square" lIns="0" tIns="0" rIns="0" bIns="0" rtlCol="0"/>
          <a:lstStyle/>
          <a:p>
            <a:endParaRPr dirty="0"/>
          </a:p>
        </p:txBody>
      </p:sp>
      <p:sp>
        <p:nvSpPr>
          <p:cNvPr id="20" name="bg object 20"/>
          <p:cNvSpPr/>
          <p:nvPr userDrawn="1"/>
        </p:nvSpPr>
        <p:spPr>
          <a:xfrm>
            <a:off x="10733095" y="6345481"/>
            <a:ext cx="200992" cy="0"/>
          </a:xfrm>
          <a:custGeom>
            <a:avLst/>
            <a:gdLst/>
            <a:ahLst/>
            <a:cxnLst/>
            <a:rect l="l" t="t" r="r" b="b"/>
            <a:pathLst>
              <a:path w="331469">
                <a:moveTo>
                  <a:pt x="0" y="0"/>
                </a:moveTo>
                <a:lnTo>
                  <a:pt x="330984" y="0"/>
                </a:lnTo>
              </a:path>
            </a:pathLst>
          </a:custGeom>
          <a:ln w="15706">
            <a:solidFill>
              <a:srgbClr val="F57D21"/>
            </a:solidFill>
          </a:ln>
        </p:spPr>
        <p:txBody>
          <a:bodyPr wrap="square" lIns="0" tIns="0" rIns="0" bIns="0" rtlCol="0"/>
          <a:lstStyle/>
          <a:p>
            <a:endParaRPr dirty="0"/>
          </a:p>
        </p:txBody>
      </p:sp>
      <p:sp>
        <p:nvSpPr>
          <p:cNvPr id="21" name="bg object 21"/>
          <p:cNvSpPr/>
          <p:nvPr userDrawn="1"/>
        </p:nvSpPr>
        <p:spPr>
          <a:xfrm>
            <a:off x="10030144" y="6534939"/>
            <a:ext cx="869809" cy="0"/>
          </a:xfrm>
          <a:custGeom>
            <a:avLst/>
            <a:gdLst/>
            <a:ahLst/>
            <a:cxnLst/>
            <a:rect l="l" t="t" r="r" b="b"/>
            <a:pathLst>
              <a:path w="1434465">
                <a:moveTo>
                  <a:pt x="0" y="0"/>
                </a:moveTo>
                <a:lnTo>
                  <a:pt x="1433945" y="0"/>
                </a:lnTo>
              </a:path>
            </a:pathLst>
          </a:custGeom>
          <a:ln w="15706">
            <a:solidFill>
              <a:srgbClr val="F57D21"/>
            </a:solidFill>
          </a:ln>
        </p:spPr>
        <p:txBody>
          <a:bodyPr wrap="square" lIns="0" tIns="0" rIns="0" bIns="0" rtlCol="0"/>
          <a:lstStyle/>
          <a:p>
            <a:endParaRPr dirty="0"/>
          </a:p>
        </p:txBody>
      </p:sp>
      <p:sp>
        <p:nvSpPr>
          <p:cNvPr id="22" name="bg object 22"/>
          <p:cNvSpPr/>
          <p:nvPr userDrawn="1"/>
        </p:nvSpPr>
        <p:spPr>
          <a:xfrm>
            <a:off x="9804742" y="6534939"/>
            <a:ext cx="172884" cy="0"/>
          </a:xfrm>
          <a:custGeom>
            <a:avLst/>
            <a:gdLst/>
            <a:ahLst/>
            <a:cxnLst/>
            <a:rect l="l" t="t" r="r" b="b"/>
            <a:pathLst>
              <a:path w="285115">
                <a:moveTo>
                  <a:pt x="0" y="0"/>
                </a:moveTo>
                <a:lnTo>
                  <a:pt x="284986" y="0"/>
                </a:lnTo>
              </a:path>
            </a:pathLst>
          </a:custGeom>
          <a:ln w="15706">
            <a:solidFill>
              <a:srgbClr val="F57D21"/>
            </a:solidFill>
          </a:ln>
        </p:spPr>
        <p:txBody>
          <a:bodyPr wrap="square" lIns="0" tIns="0" rIns="0" bIns="0" rtlCol="0"/>
          <a:lstStyle/>
          <a:p>
            <a:endParaRPr dirty="0"/>
          </a:p>
        </p:txBody>
      </p:sp>
      <p:sp>
        <p:nvSpPr>
          <p:cNvPr id="23" name="bg object 23"/>
          <p:cNvSpPr/>
          <p:nvPr userDrawn="1"/>
        </p:nvSpPr>
        <p:spPr>
          <a:xfrm>
            <a:off x="9716093" y="6534939"/>
            <a:ext cx="59296" cy="0"/>
          </a:xfrm>
          <a:custGeom>
            <a:avLst/>
            <a:gdLst/>
            <a:ahLst/>
            <a:cxnLst/>
            <a:rect l="l" t="t" r="r" b="b"/>
            <a:pathLst>
              <a:path w="97790">
                <a:moveTo>
                  <a:pt x="0" y="0"/>
                </a:moveTo>
                <a:lnTo>
                  <a:pt x="97483" y="0"/>
                </a:lnTo>
              </a:path>
            </a:pathLst>
          </a:custGeom>
          <a:ln w="15706">
            <a:solidFill>
              <a:srgbClr val="F57D21"/>
            </a:solidFill>
          </a:ln>
        </p:spPr>
        <p:txBody>
          <a:bodyPr wrap="square" lIns="0" tIns="0" rIns="0" bIns="0" rtlCol="0"/>
          <a:lstStyle/>
          <a:p>
            <a:endParaRPr dirty="0"/>
          </a:p>
        </p:txBody>
      </p:sp>
      <p:sp>
        <p:nvSpPr>
          <p:cNvPr id="2" name="Holder 2"/>
          <p:cNvSpPr>
            <a:spLocks noGrp="1"/>
          </p:cNvSpPr>
          <p:nvPr>
            <p:ph type="title"/>
          </p:nvPr>
        </p:nvSpPr>
        <p:spPr>
          <a:xfrm>
            <a:off x="5277540" y="2034151"/>
            <a:ext cx="1635331" cy="730969"/>
          </a:xfrm>
          <a:prstGeom prst="rect">
            <a:avLst/>
          </a:prstGeom>
        </p:spPr>
        <p:txBody>
          <a:bodyPr wrap="square" lIns="0" tIns="0" rIns="0" bIns="0">
            <a:spAutoFit/>
          </a:bodyPr>
          <a:lstStyle>
            <a:lvl1pPr>
              <a:defRPr sz="4750" b="1" i="0">
                <a:solidFill>
                  <a:schemeClr val="tx1"/>
                </a:solidFill>
                <a:latin typeface="PT Sans"/>
                <a:cs typeface="PT Sans"/>
              </a:defRPr>
            </a:lvl1pPr>
          </a:lstStyle>
          <a:p>
            <a:endParaRPr dirty="0"/>
          </a:p>
        </p:txBody>
      </p:sp>
      <p:sp>
        <p:nvSpPr>
          <p:cNvPr id="3" name="Holder 3"/>
          <p:cNvSpPr>
            <a:spLocks noGrp="1"/>
          </p:cNvSpPr>
          <p:nvPr>
            <p:ph type="body" idx="1"/>
          </p:nvPr>
        </p:nvSpPr>
        <p:spPr>
          <a:xfrm>
            <a:off x="5120608" y="1908483"/>
            <a:ext cx="6514517" cy="276999"/>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10201802" y="6296230"/>
            <a:ext cx="483611" cy="102592"/>
          </a:xfrm>
          <a:prstGeom prst="rect">
            <a:avLst/>
          </a:prstGeom>
        </p:spPr>
        <p:txBody>
          <a:bodyPr wrap="square" lIns="0" tIns="0" rIns="0" bIns="0">
            <a:spAutoFit/>
          </a:bodyPr>
          <a:lstStyle>
            <a:lvl1pPr>
              <a:defRPr sz="700" b="0" i="0">
                <a:solidFill>
                  <a:schemeClr val="tx1"/>
                </a:solidFill>
                <a:latin typeface="Calibri" panose="020F0502020204030204"/>
                <a:cs typeface="Calibri" panose="020F0502020204030204"/>
              </a:defRPr>
            </a:lvl1pPr>
          </a:lstStyle>
          <a:p>
            <a:pPr marL="7620">
              <a:lnSpc>
                <a:spcPts val="770"/>
              </a:lnSpc>
            </a:pPr>
            <a:r>
              <a:rPr lang="en-IN" spc="3" smtClean="0"/>
              <a:t>Confidential</a:t>
            </a:r>
            <a:endParaRPr lang="en-IN" spc="3" dirty="0"/>
          </a:p>
        </p:txBody>
      </p:sp>
      <p:sp>
        <p:nvSpPr>
          <p:cNvPr id="5" name="Holder 5"/>
          <p:cNvSpPr>
            <a:spLocks noGrp="1"/>
          </p:cNvSpPr>
          <p:nvPr>
            <p:ph type="dt" sz="half" idx="6"/>
          </p:nvPr>
        </p:nvSpPr>
        <p:spPr>
          <a:xfrm>
            <a:off x="309758" y="6296230"/>
            <a:ext cx="1594457" cy="102592"/>
          </a:xfrm>
          <a:prstGeom prst="rect">
            <a:avLst/>
          </a:prstGeom>
        </p:spPr>
        <p:txBody>
          <a:bodyPr wrap="square" lIns="0" tIns="0" rIns="0" bIns="0">
            <a:spAutoFit/>
          </a:bodyPr>
          <a:lstStyle>
            <a:lvl1pPr>
              <a:defRPr sz="700" b="0" i="0">
                <a:solidFill>
                  <a:schemeClr val="tx1"/>
                </a:solidFill>
                <a:latin typeface="Calibri" panose="020F0502020204030204"/>
                <a:cs typeface="Calibri" panose="020F0502020204030204"/>
              </a:defRPr>
            </a:lvl1pPr>
          </a:lstStyle>
          <a:p>
            <a:pPr marL="7620">
              <a:lnSpc>
                <a:spcPts val="770"/>
              </a:lnSpc>
            </a:pPr>
            <a:r>
              <a:rPr lang="en-IN" spc="6" smtClean="0"/>
              <a:t>Copyright</a:t>
            </a:r>
            <a:r>
              <a:rPr lang="en-IN" spc="-3" smtClean="0"/>
              <a:t> </a:t>
            </a:r>
            <a:r>
              <a:rPr lang="en-IN" spc="18" smtClean="0"/>
              <a:t>©</a:t>
            </a:r>
            <a:r>
              <a:rPr lang="en-IN" smtClean="0"/>
              <a:t> </a:t>
            </a:r>
            <a:r>
              <a:rPr lang="en-IN" spc="9" smtClean="0"/>
              <a:t>2021,</a:t>
            </a:r>
            <a:r>
              <a:rPr lang="en-IN" smtClean="0"/>
              <a:t> </a:t>
            </a:r>
            <a:r>
              <a:rPr lang="en-IN" spc="6" smtClean="0"/>
              <a:t>Pennant</a:t>
            </a:r>
            <a:r>
              <a:rPr lang="en-IN" spc="-3" smtClean="0"/>
              <a:t> </a:t>
            </a:r>
            <a:r>
              <a:rPr lang="en-IN" spc="3" smtClean="0"/>
              <a:t>Technologies</a:t>
            </a:r>
            <a:endParaRPr lang="en-IN" spc="3" dirty="0"/>
          </a:p>
        </p:txBody>
      </p:sp>
      <p:sp>
        <p:nvSpPr>
          <p:cNvPr id="6" name="Holder 6"/>
          <p:cNvSpPr>
            <a:spLocks noGrp="1"/>
          </p:cNvSpPr>
          <p:nvPr>
            <p:ph type="sldNum" sz="quarter" idx="7"/>
          </p:nvPr>
        </p:nvSpPr>
        <p:spPr>
          <a:xfrm>
            <a:off x="8777098" y="6379417"/>
            <a:ext cx="2803795" cy="16927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277495">
        <a:defRPr>
          <a:latin typeface="+mn-lt"/>
          <a:ea typeface="+mn-ea"/>
          <a:cs typeface="+mn-cs"/>
        </a:defRPr>
      </a:lvl2pPr>
      <a:lvl3pPr marL="554355">
        <a:defRPr>
          <a:latin typeface="+mn-lt"/>
          <a:ea typeface="+mn-ea"/>
          <a:cs typeface="+mn-cs"/>
        </a:defRPr>
      </a:lvl3pPr>
      <a:lvl4pPr marL="831850">
        <a:defRPr>
          <a:latin typeface="+mn-lt"/>
          <a:ea typeface="+mn-ea"/>
          <a:cs typeface="+mn-cs"/>
        </a:defRPr>
      </a:lvl4pPr>
      <a:lvl5pPr marL="1108710">
        <a:defRPr>
          <a:latin typeface="+mn-lt"/>
          <a:ea typeface="+mn-ea"/>
          <a:cs typeface="+mn-cs"/>
        </a:defRPr>
      </a:lvl5pPr>
      <a:lvl6pPr marL="1386205">
        <a:defRPr>
          <a:latin typeface="+mn-lt"/>
          <a:ea typeface="+mn-ea"/>
          <a:cs typeface="+mn-cs"/>
        </a:defRPr>
      </a:lvl6pPr>
      <a:lvl7pPr marL="1663700">
        <a:defRPr>
          <a:latin typeface="+mn-lt"/>
          <a:ea typeface="+mn-ea"/>
          <a:cs typeface="+mn-cs"/>
        </a:defRPr>
      </a:lvl7pPr>
      <a:lvl8pPr marL="1940560">
        <a:defRPr>
          <a:latin typeface="+mn-lt"/>
          <a:ea typeface="+mn-ea"/>
          <a:cs typeface="+mn-cs"/>
        </a:defRPr>
      </a:lvl8pPr>
      <a:lvl9pPr marL="2218055">
        <a:defRPr>
          <a:latin typeface="+mn-lt"/>
          <a:ea typeface="+mn-ea"/>
          <a:cs typeface="+mn-cs"/>
        </a:defRPr>
      </a:lvl9pPr>
    </p:bodyStyle>
    <p:otherStyle>
      <a:lvl1pPr marL="0">
        <a:defRPr>
          <a:latin typeface="+mn-lt"/>
          <a:ea typeface="+mn-ea"/>
          <a:cs typeface="+mn-cs"/>
        </a:defRPr>
      </a:lvl1pPr>
      <a:lvl2pPr marL="277495">
        <a:defRPr>
          <a:latin typeface="+mn-lt"/>
          <a:ea typeface="+mn-ea"/>
          <a:cs typeface="+mn-cs"/>
        </a:defRPr>
      </a:lvl2pPr>
      <a:lvl3pPr marL="554355">
        <a:defRPr>
          <a:latin typeface="+mn-lt"/>
          <a:ea typeface="+mn-ea"/>
          <a:cs typeface="+mn-cs"/>
        </a:defRPr>
      </a:lvl3pPr>
      <a:lvl4pPr marL="831850">
        <a:defRPr>
          <a:latin typeface="+mn-lt"/>
          <a:ea typeface="+mn-ea"/>
          <a:cs typeface="+mn-cs"/>
        </a:defRPr>
      </a:lvl4pPr>
      <a:lvl5pPr marL="1108710">
        <a:defRPr>
          <a:latin typeface="+mn-lt"/>
          <a:ea typeface="+mn-ea"/>
          <a:cs typeface="+mn-cs"/>
        </a:defRPr>
      </a:lvl5pPr>
      <a:lvl6pPr marL="1386205">
        <a:defRPr>
          <a:latin typeface="+mn-lt"/>
          <a:ea typeface="+mn-ea"/>
          <a:cs typeface="+mn-cs"/>
        </a:defRPr>
      </a:lvl6pPr>
      <a:lvl7pPr marL="1663700">
        <a:defRPr>
          <a:latin typeface="+mn-lt"/>
          <a:ea typeface="+mn-ea"/>
          <a:cs typeface="+mn-cs"/>
        </a:defRPr>
      </a:lvl7pPr>
      <a:lvl8pPr marL="1940560">
        <a:defRPr>
          <a:latin typeface="+mn-lt"/>
          <a:ea typeface="+mn-ea"/>
          <a:cs typeface="+mn-cs"/>
        </a:defRPr>
      </a:lvl8pPr>
      <a:lvl9pPr marL="2218055">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mailto:info@pennanttech.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0" y="9670"/>
            <a:ext cx="12190413" cy="6855536"/>
          </a:xfrm>
          <a:prstGeom prst="rect">
            <a:avLst/>
          </a:prstGeom>
          <a:noFill/>
          <a:extLst>
            <a:ext uri="{909E8E84-426E-40DD-AFC4-6F175D3DCCD1}">
              <a14:hiddenFill xmlns:a14="http://schemas.microsoft.com/office/drawing/2010/main">
                <a:solidFill>
                  <a:srgbClr val="FFFFFF"/>
                </a:solidFill>
              </a14:hiddenFill>
            </a:ext>
          </a:extLst>
        </p:spPr>
      </p:pic>
      <p:sp>
        <p:nvSpPr>
          <p:cNvPr id="3" name="object 105"/>
          <p:cNvSpPr txBox="1">
            <a:spLocks noGrp="1"/>
          </p:cNvSpPr>
          <p:nvPr>
            <p:ph type="dt" sz="half" idx="6"/>
          </p:nvPr>
        </p:nvSpPr>
        <p:spPr>
          <a:xfrm>
            <a:off x="309758" y="6296230"/>
            <a:ext cx="1594457" cy="102592"/>
          </a:xfrm>
          <a:prstGeom prst="rect">
            <a:avLst/>
          </a:prstGeom>
        </p:spPr>
        <p:txBody>
          <a:bodyPr vert="horz" wrap="square" lIns="0" tIns="0" rIns="0" bIns="0" rtlCol="0">
            <a:spAutoFit/>
          </a:bodyPr>
          <a:lstStyle/>
          <a:p>
            <a:pPr marL="7620">
              <a:lnSpc>
                <a:spcPts val="770"/>
              </a:lnSpc>
            </a:pPr>
            <a:r>
              <a:rPr spc="6" dirty="0"/>
              <a:t>Copyright</a:t>
            </a:r>
            <a:r>
              <a:rPr spc="-3" dirty="0"/>
              <a:t> </a:t>
            </a:r>
            <a:r>
              <a:rPr spc="18" dirty="0"/>
              <a:t>©</a:t>
            </a:r>
            <a:r>
              <a:rPr dirty="0"/>
              <a:t> </a:t>
            </a:r>
            <a:r>
              <a:rPr spc="9" dirty="0"/>
              <a:t>202</a:t>
            </a:r>
            <a:r>
              <a:rPr lang="en-IN" spc="9" dirty="0"/>
              <a:t>2</a:t>
            </a:r>
            <a:r>
              <a:rPr spc="9" dirty="0"/>
              <a:t>,</a:t>
            </a:r>
            <a:r>
              <a:rPr dirty="0"/>
              <a:t> </a:t>
            </a:r>
            <a:r>
              <a:rPr spc="6" dirty="0"/>
              <a:t>Pennant</a:t>
            </a:r>
            <a:r>
              <a:rPr spc="-3" dirty="0"/>
              <a:t> </a:t>
            </a:r>
            <a:r>
              <a:rPr spc="3" dirty="0"/>
              <a:t>Technologies</a:t>
            </a:r>
            <a:endParaRPr spc="3" dirty="0"/>
          </a:p>
        </p:txBody>
      </p:sp>
      <p:sp>
        <p:nvSpPr>
          <p:cNvPr id="4" name="object 106"/>
          <p:cNvSpPr txBox="1">
            <a:spLocks noGrp="1"/>
          </p:cNvSpPr>
          <p:nvPr>
            <p:ph type="ftr" sz="quarter" idx="5"/>
          </p:nvPr>
        </p:nvSpPr>
        <p:spPr>
          <a:xfrm>
            <a:off x="11223959" y="6296230"/>
            <a:ext cx="483611" cy="102592"/>
          </a:xfrm>
          <a:prstGeom prst="rect">
            <a:avLst/>
          </a:prstGeom>
        </p:spPr>
        <p:txBody>
          <a:bodyPr vert="horz" wrap="square" lIns="0" tIns="0" rIns="0" bIns="0" rtlCol="0">
            <a:spAutoFit/>
          </a:bodyPr>
          <a:lstStyle/>
          <a:p>
            <a:pPr marL="7620">
              <a:lnSpc>
                <a:spcPts val="770"/>
              </a:lnSpc>
            </a:pPr>
            <a:r>
              <a:rPr spc="3" dirty="0"/>
              <a:t>Confidential</a:t>
            </a:r>
            <a:endParaRPr spc="3" dirty="0"/>
          </a:p>
        </p:txBody>
      </p:sp>
      <p:sp>
        <p:nvSpPr>
          <p:cNvPr id="5" name="TextBox 4"/>
          <p:cNvSpPr txBox="1"/>
          <p:nvPr/>
        </p:nvSpPr>
        <p:spPr>
          <a:xfrm>
            <a:off x="9219406" y="2271672"/>
            <a:ext cx="2459803" cy="425323"/>
          </a:xfrm>
          <a:prstGeom prst="rect">
            <a:avLst/>
          </a:prstGeom>
          <a:noFill/>
        </p:spPr>
        <p:txBody>
          <a:bodyPr wrap="none" lIns="55449" tIns="27725" rIns="55449" bIns="27725" rtlCol="0">
            <a:spAutoFit/>
          </a:bodyPr>
          <a:lstStyle/>
          <a:p>
            <a:pPr lvl="0"/>
            <a:r>
              <a:rPr lang="en-GB" sz="2400" b="1" dirty="0">
                <a:solidFill>
                  <a:schemeClr val="tx1">
                    <a:lumMod val="50000"/>
                    <a:lumOff val="50000"/>
                  </a:schemeClr>
                </a:solidFill>
                <a:latin typeface="+mj-lt"/>
                <a:ea typeface="Open Sans" pitchFamily="34" charset="0"/>
                <a:cs typeface="Calibri Light" panose="020F0302020204030204" pitchFamily="34" charset="0"/>
              </a:rPr>
              <a:t>&lt;&lt;Project Name</a:t>
            </a:r>
            <a:r>
              <a:rPr lang="en-GB" sz="2400" b="1" dirty="0" smtClean="0">
                <a:solidFill>
                  <a:schemeClr val="tx1">
                    <a:lumMod val="50000"/>
                    <a:lumOff val="50000"/>
                  </a:schemeClr>
                </a:solidFill>
                <a:latin typeface="+mj-lt"/>
                <a:ea typeface="Open Sans" pitchFamily="34" charset="0"/>
                <a:cs typeface="Calibri Light" panose="020F0302020204030204" pitchFamily="34" charset="0"/>
              </a:rPr>
              <a:t>&gt;&gt;</a:t>
            </a:r>
            <a:endParaRPr lang="en-GB" sz="2400" b="1" dirty="0">
              <a:solidFill>
                <a:schemeClr val="tx1">
                  <a:lumMod val="50000"/>
                  <a:lumOff val="50000"/>
                </a:schemeClr>
              </a:solidFill>
              <a:latin typeface="+mj-lt"/>
              <a:ea typeface="Open Sans" pitchFamily="34" charset="0"/>
              <a:cs typeface="Calibri Light" panose="020F030202020403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77540" y="2034151"/>
            <a:ext cx="2989300" cy="457562"/>
          </a:xfrm>
          <a:prstGeom prst="rect">
            <a:avLst/>
          </a:prstGeom>
        </p:spPr>
        <p:txBody>
          <a:bodyPr vert="horz" wrap="square" lIns="0" tIns="10012" rIns="0" bIns="0" rtlCol="0">
            <a:spAutoFit/>
          </a:bodyPr>
          <a:lstStyle/>
          <a:p>
            <a:pPr marL="8255">
              <a:spcBef>
                <a:spcPts val="80"/>
              </a:spcBef>
            </a:pPr>
            <a:r>
              <a:rPr spc="9" dirty="0"/>
              <a:t>Thank</a:t>
            </a:r>
            <a:r>
              <a:rPr spc="-176" dirty="0"/>
              <a:t> </a:t>
            </a:r>
            <a:r>
              <a:rPr spc="-300" dirty="0"/>
              <a:t>Y</a:t>
            </a:r>
            <a:r>
              <a:rPr spc="9" dirty="0"/>
              <a:t>ou</a:t>
            </a:r>
            <a:endParaRPr spc="9" dirty="0"/>
          </a:p>
        </p:txBody>
      </p:sp>
      <p:sp>
        <p:nvSpPr>
          <p:cNvPr id="3" name="object 3"/>
          <p:cNvSpPr txBox="1"/>
          <p:nvPr/>
        </p:nvSpPr>
        <p:spPr>
          <a:xfrm>
            <a:off x="309758" y="5955909"/>
            <a:ext cx="11370660" cy="564250"/>
          </a:xfrm>
          <a:prstGeom prst="rect">
            <a:avLst/>
          </a:prstGeom>
        </p:spPr>
        <p:txBody>
          <a:bodyPr vert="horz" wrap="square" lIns="0" tIns="6931" rIns="0" bIns="0" rtlCol="0">
            <a:spAutoFit/>
          </a:bodyPr>
          <a:lstStyle/>
          <a:p>
            <a:pPr marL="7620" marR="3175">
              <a:lnSpc>
                <a:spcPct val="101000"/>
              </a:lnSpc>
              <a:spcBef>
                <a:spcPts val="55"/>
              </a:spcBef>
            </a:pPr>
            <a:r>
              <a:rPr sz="1200" spc="9" dirty="0">
                <a:latin typeface="PT Sans"/>
                <a:cs typeface="PT Sans"/>
              </a:rPr>
              <a:t>The </a:t>
            </a:r>
            <a:r>
              <a:rPr sz="1200" spc="6" dirty="0">
                <a:latin typeface="PT Sans"/>
                <a:cs typeface="PT Sans"/>
              </a:rPr>
              <a:t>information in this </a:t>
            </a:r>
            <a:r>
              <a:rPr sz="1200" spc="9" dirty="0">
                <a:latin typeface="PT Sans"/>
                <a:cs typeface="PT Sans"/>
              </a:rPr>
              <a:t>document </a:t>
            </a:r>
            <a:r>
              <a:rPr sz="1200" spc="3" dirty="0">
                <a:latin typeface="PT Sans"/>
                <a:cs typeface="PT Sans"/>
              </a:rPr>
              <a:t>is </a:t>
            </a:r>
            <a:r>
              <a:rPr sz="1200" dirty="0">
                <a:latin typeface="PT Sans"/>
                <a:cs typeface="PT Sans"/>
              </a:rPr>
              <a:t>confidential to </a:t>
            </a:r>
            <a:r>
              <a:rPr sz="1200" spc="6" dirty="0">
                <a:latin typeface="PT Sans"/>
                <a:cs typeface="PT Sans"/>
              </a:rPr>
              <a:t>the person </a:t>
            </a:r>
            <a:r>
              <a:rPr sz="1200" dirty="0">
                <a:latin typeface="PT Sans"/>
                <a:cs typeface="PT Sans"/>
              </a:rPr>
              <a:t>to </a:t>
            </a:r>
            <a:r>
              <a:rPr sz="1200" spc="9" dirty="0">
                <a:latin typeface="PT Sans"/>
                <a:cs typeface="PT Sans"/>
              </a:rPr>
              <a:t>whom </a:t>
            </a:r>
            <a:r>
              <a:rPr sz="1200" spc="3" dirty="0">
                <a:latin typeface="PT Sans"/>
                <a:cs typeface="PT Sans"/>
              </a:rPr>
              <a:t>it is </a:t>
            </a:r>
            <a:r>
              <a:rPr sz="1200" spc="6" dirty="0">
                <a:latin typeface="PT Sans"/>
                <a:cs typeface="PT Sans"/>
              </a:rPr>
              <a:t>addressed </a:t>
            </a:r>
            <a:r>
              <a:rPr sz="1200" spc="9" dirty="0">
                <a:latin typeface="PT Sans"/>
                <a:cs typeface="PT Sans"/>
              </a:rPr>
              <a:t>and </a:t>
            </a:r>
            <a:r>
              <a:rPr sz="1200" spc="6" dirty="0">
                <a:latin typeface="PT Sans"/>
                <a:cs typeface="PT Sans"/>
              </a:rPr>
              <a:t>should not </a:t>
            </a:r>
            <a:r>
              <a:rPr sz="1200" spc="9" dirty="0">
                <a:latin typeface="PT Sans"/>
                <a:cs typeface="PT Sans"/>
              </a:rPr>
              <a:t>be </a:t>
            </a:r>
            <a:r>
              <a:rPr sz="1200" spc="6" dirty="0">
                <a:latin typeface="PT Sans"/>
                <a:cs typeface="PT Sans"/>
              </a:rPr>
              <a:t>disclosed </a:t>
            </a:r>
            <a:r>
              <a:rPr sz="1200" dirty="0">
                <a:latin typeface="PT Sans"/>
                <a:cs typeface="PT Sans"/>
              </a:rPr>
              <a:t>to </a:t>
            </a:r>
            <a:r>
              <a:rPr sz="1200" spc="6" dirty="0">
                <a:latin typeface="PT Sans"/>
                <a:cs typeface="PT Sans"/>
              </a:rPr>
              <a:t>any other person. </a:t>
            </a:r>
            <a:r>
              <a:rPr sz="1200" spc="3" dirty="0">
                <a:latin typeface="PT Sans"/>
                <a:cs typeface="PT Sans"/>
              </a:rPr>
              <a:t>It </a:t>
            </a:r>
            <a:r>
              <a:rPr sz="1200" spc="9" dirty="0">
                <a:latin typeface="PT Sans"/>
                <a:cs typeface="PT Sans"/>
              </a:rPr>
              <a:t>may </a:t>
            </a:r>
            <a:r>
              <a:rPr sz="1200" spc="6" dirty="0">
                <a:latin typeface="PT Sans"/>
                <a:cs typeface="PT Sans"/>
              </a:rPr>
              <a:t>not </a:t>
            </a:r>
            <a:r>
              <a:rPr sz="1200" spc="9" dirty="0">
                <a:latin typeface="PT Sans"/>
                <a:cs typeface="PT Sans"/>
              </a:rPr>
              <a:t>be </a:t>
            </a:r>
            <a:r>
              <a:rPr sz="1200" spc="3" dirty="0">
                <a:latin typeface="PT Sans"/>
                <a:cs typeface="PT Sans"/>
              </a:rPr>
              <a:t>reproduced </a:t>
            </a:r>
            <a:r>
              <a:rPr sz="1200" spc="6" dirty="0">
                <a:latin typeface="PT Sans"/>
                <a:cs typeface="PT Sans"/>
              </a:rPr>
              <a:t>in whole, or </a:t>
            </a:r>
            <a:r>
              <a:rPr sz="1200" spc="9" dirty="0">
                <a:latin typeface="PT Sans"/>
                <a:cs typeface="PT Sans"/>
              </a:rPr>
              <a:t> </a:t>
            </a:r>
            <a:r>
              <a:rPr sz="1200" spc="6" dirty="0">
                <a:latin typeface="PT Sans"/>
                <a:cs typeface="PT Sans"/>
              </a:rPr>
              <a:t>in</a:t>
            </a:r>
            <a:r>
              <a:rPr sz="1200" spc="9" dirty="0">
                <a:latin typeface="PT Sans"/>
                <a:cs typeface="PT Sans"/>
              </a:rPr>
              <a:t> </a:t>
            </a:r>
            <a:r>
              <a:rPr sz="1200" spc="15" dirty="0">
                <a:latin typeface="PT Sans"/>
                <a:cs typeface="PT Sans"/>
              </a:rPr>
              <a:t>part,</a:t>
            </a:r>
            <a:r>
              <a:rPr sz="1200" spc="-88" dirty="0">
                <a:latin typeface="PT Sans"/>
                <a:cs typeface="PT Sans"/>
              </a:rPr>
              <a:t> </a:t>
            </a:r>
            <a:r>
              <a:rPr sz="1200" spc="6" dirty="0">
                <a:latin typeface="PT Sans"/>
                <a:cs typeface="PT Sans"/>
              </a:rPr>
              <a:t>nor</a:t>
            </a:r>
            <a:r>
              <a:rPr sz="1200" spc="12" dirty="0">
                <a:latin typeface="PT Sans"/>
                <a:cs typeface="PT Sans"/>
              </a:rPr>
              <a:t> </a:t>
            </a:r>
            <a:r>
              <a:rPr sz="1200" spc="9" dirty="0">
                <a:latin typeface="PT Sans"/>
                <a:cs typeface="PT Sans"/>
              </a:rPr>
              <a:t>may</a:t>
            </a:r>
            <a:r>
              <a:rPr sz="1200" spc="-33" dirty="0">
                <a:latin typeface="PT Sans"/>
                <a:cs typeface="PT Sans"/>
              </a:rPr>
              <a:t> </a:t>
            </a:r>
            <a:r>
              <a:rPr sz="1200" spc="6" dirty="0">
                <a:latin typeface="PT Sans"/>
                <a:cs typeface="PT Sans"/>
              </a:rPr>
              <a:t>any</a:t>
            </a:r>
            <a:r>
              <a:rPr sz="1200" spc="-33" dirty="0">
                <a:latin typeface="PT Sans"/>
                <a:cs typeface="PT Sans"/>
              </a:rPr>
              <a:t> </a:t>
            </a:r>
            <a:r>
              <a:rPr sz="1200" spc="-3" dirty="0">
                <a:latin typeface="PT Sans"/>
                <a:cs typeface="PT Sans"/>
              </a:rPr>
              <a:t>of</a:t>
            </a:r>
            <a:r>
              <a:rPr sz="1200" spc="9" dirty="0">
                <a:latin typeface="PT Sans"/>
                <a:cs typeface="PT Sans"/>
              </a:rPr>
              <a:t> </a:t>
            </a:r>
            <a:r>
              <a:rPr sz="1200" spc="6" dirty="0">
                <a:latin typeface="PT Sans"/>
                <a:cs typeface="PT Sans"/>
              </a:rPr>
              <a:t>the</a:t>
            </a:r>
            <a:r>
              <a:rPr sz="1200" spc="12" dirty="0">
                <a:latin typeface="PT Sans"/>
                <a:cs typeface="PT Sans"/>
              </a:rPr>
              <a:t> </a:t>
            </a:r>
            <a:r>
              <a:rPr sz="1200" spc="6" dirty="0">
                <a:latin typeface="PT Sans"/>
                <a:cs typeface="PT Sans"/>
              </a:rPr>
              <a:t>information</a:t>
            </a:r>
            <a:r>
              <a:rPr sz="1200" spc="9" dirty="0">
                <a:latin typeface="PT Sans"/>
                <a:cs typeface="PT Sans"/>
              </a:rPr>
              <a:t> </a:t>
            </a:r>
            <a:r>
              <a:rPr sz="1200" spc="3" dirty="0">
                <a:latin typeface="PT Sans"/>
                <a:cs typeface="PT Sans"/>
              </a:rPr>
              <a:t>contained</a:t>
            </a:r>
            <a:r>
              <a:rPr sz="1200" spc="9" dirty="0">
                <a:latin typeface="PT Sans"/>
                <a:cs typeface="PT Sans"/>
              </a:rPr>
              <a:t> </a:t>
            </a:r>
            <a:r>
              <a:rPr sz="1200" spc="6" dirty="0">
                <a:latin typeface="PT Sans"/>
                <a:cs typeface="PT Sans"/>
              </a:rPr>
              <a:t>therein</a:t>
            </a:r>
            <a:r>
              <a:rPr sz="1200" spc="12" dirty="0">
                <a:latin typeface="PT Sans"/>
                <a:cs typeface="PT Sans"/>
              </a:rPr>
              <a:t> </a:t>
            </a:r>
            <a:r>
              <a:rPr sz="1200" spc="9" dirty="0">
                <a:latin typeface="PT Sans"/>
                <a:cs typeface="PT Sans"/>
              </a:rPr>
              <a:t>be </a:t>
            </a:r>
            <a:r>
              <a:rPr sz="1200" spc="6" dirty="0">
                <a:latin typeface="PT Sans"/>
                <a:cs typeface="PT Sans"/>
              </a:rPr>
              <a:t>disclosed</a:t>
            </a:r>
            <a:r>
              <a:rPr sz="1200" spc="9" dirty="0">
                <a:latin typeface="PT Sans"/>
                <a:cs typeface="PT Sans"/>
              </a:rPr>
              <a:t> </a:t>
            </a:r>
            <a:r>
              <a:rPr sz="1200" spc="6" dirty="0">
                <a:latin typeface="PT Sans"/>
                <a:cs typeface="PT Sans"/>
              </a:rPr>
              <a:t>without</a:t>
            </a:r>
            <a:r>
              <a:rPr sz="1200" spc="12" dirty="0">
                <a:latin typeface="PT Sans"/>
                <a:cs typeface="PT Sans"/>
              </a:rPr>
              <a:t> </a:t>
            </a:r>
            <a:r>
              <a:rPr sz="1200" spc="6" dirty="0">
                <a:latin typeface="PT Sans"/>
                <a:cs typeface="PT Sans"/>
              </a:rPr>
              <a:t>the</a:t>
            </a:r>
            <a:r>
              <a:rPr sz="1200" spc="9" dirty="0">
                <a:latin typeface="PT Sans"/>
                <a:cs typeface="PT Sans"/>
              </a:rPr>
              <a:t> </a:t>
            </a:r>
            <a:r>
              <a:rPr sz="1200" spc="6" dirty="0">
                <a:latin typeface="PT Sans"/>
                <a:cs typeface="PT Sans"/>
              </a:rPr>
              <a:t>prior</a:t>
            </a:r>
            <a:r>
              <a:rPr sz="1200" spc="9" dirty="0">
                <a:latin typeface="PT Sans"/>
                <a:cs typeface="PT Sans"/>
              </a:rPr>
              <a:t> </a:t>
            </a:r>
            <a:r>
              <a:rPr sz="1200" spc="3" dirty="0">
                <a:latin typeface="PT Sans"/>
                <a:cs typeface="PT Sans"/>
              </a:rPr>
              <a:t>consent</a:t>
            </a:r>
            <a:r>
              <a:rPr sz="1200" spc="9" dirty="0">
                <a:latin typeface="PT Sans"/>
                <a:cs typeface="PT Sans"/>
              </a:rPr>
              <a:t> </a:t>
            </a:r>
            <a:r>
              <a:rPr sz="1200" spc="-3" dirty="0">
                <a:latin typeface="PT Sans"/>
                <a:cs typeface="PT Sans"/>
              </a:rPr>
              <a:t>of</a:t>
            </a:r>
            <a:r>
              <a:rPr sz="1200" spc="12" dirty="0">
                <a:latin typeface="PT Sans"/>
                <a:cs typeface="PT Sans"/>
              </a:rPr>
              <a:t> </a:t>
            </a:r>
            <a:r>
              <a:rPr sz="1200" spc="6" dirty="0">
                <a:latin typeface="PT Sans"/>
                <a:cs typeface="PT Sans"/>
              </a:rPr>
              <a:t>the</a:t>
            </a:r>
            <a:r>
              <a:rPr sz="1200" spc="9" dirty="0">
                <a:latin typeface="PT Sans"/>
                <a:cs typeface="PT Sans"/>
              </a:rPr>
              <a:t> </a:t>
            </a:r>
            <a:r>
              <a:rPr sz="1200" spc="3" dirty="0">
                <a:latin typeface="PT Sans"/>
                <a:cs typeface="PT Sans"/>
              </a:rPr>
              <a:t>directors</a:t>
            </a:r>
            <a:r>
              <a:rPr sz="1200" spc="9" dirty="0">
                <a:latin typeface="PT Sans"/>
                <a:cs typeface="PT Sans"/>
              </a:rPr>
              <a:t> </a:t>
            </a:r>
            <a:r>
              <a:rPr sz="1200" spc="-3" dirty="0">
                <a:latin typeface="PT Sans"/>
                <a:cs typeface="PT Sans"/>
              </a:rPr>
              <a:t>of</a:t>
            </a:r>
            <a:r>
              <a:rPr sz="1200" spc="12" dirty="0">
                <a:latin typeface="PT Sans"/>
                <a:cs typeface="PT Sans"/>
              </a:rPr>
              <a:t> </a:t>
            </a:r>
            <a:r>
              <a:rPr sz="1200" dirty="0">
                <a:latin typeface="PT Sans"/>
                <a:cs typeface="PT Sans"/>
              </a:rPr>
              <a:t>Pennant</a:t>
            </a:r>
            <a:r>
              <a:rPr sz="1200" spc="-27" dirty="0">
                <a:latin typeface="PT Sans"/>
                <a:cs typeface="PT Sans"/>
              </a:rPr>
              <a:t> </a:t>
            </a:r>
            <a:r>
              <a:rPr sz="1200" spc="-6" dirty="0">
                <a:latin typeface="PT Sans"/>
                <a:cs typeface="PT Sans"/>
              </a:rPr>
              <a:t>Technologies.</a:t>
            </a:r>
            <a:r>
              <a:rPr sz="1200" spc="-127" dirty="0">
                <a:latin typeface="PT Sans"/>
                <a:cs typeface="PT Sans"/>
              </a:rPr>
              <a:t> </a:t>
            </a:r>
            <a:r>
              <a:rPr sz="1200" spc="9" dirty="0">
                <a:latin typeface="PT Sans"/>
                <a:cs typeface="PT Sans"/>
              </a:rPr>
              <a:t>A</a:t>
            </a:r>
            <a:r>
              <a:rPr sz="1200" spc="-39" dirty="0">
                <a:latin typeface="PT Sans"/>
                <a:cs typeface="PT Sans"/>
              </a:rPr>
              <a:t> </a:t>
            </a:r>
            <a:r>
              <a:rPr sz="1200" spc="3" dirty="0">
                <a:latin typeface="PT Sans"/>
                <a:cs typeface="PT Sans"/>
              </a:rPr>
              <a:t>recipient</a:t>
            </a:r>
            <a:r>
              <a:rPr sz="1200" spc="12" dirty="0">
                <a:latin typeface="PT Sans"/>
                <a:cs typeface="PT Sans"/>
              </a:rPr>
              <a:t> </a:t>
            </a:r>
            <a:r>
              <a:rPr sz="1200" spc="9" dirty="0">
                <a:latin typeface="PT Sans"/>
                <a:cs typeface="PT Sans"/>
              </a:rPr>
              <a:t>may</a:t>
            </a:r>
            <a:r>
              <a:rPr sz="1200" spc="-33" dirty="0">
                <a:latin typeface="PT Sans"/>
                <a:cs typeface="PT Sans"/>
              </a:rPr>
              <a:t> </a:t>
            </a:r>
            <a:r>
              <a:rPr sz="1200" spc="6" dirty="0">
                <a:latin typeface="PT Sans"/>
                <a:cs typeface="PT Sans"/>
              </a:rPr>
              <a:t>not</a:t>
            </a:r>
            <a:r>
              <a:rPr sz="1200" spc="9" dirty="0">
                <a:latin typeface="PT Sans"/>
                <a:cs typeface="PT Sans"/>
              </a:rPr>
              <a:t> </a:t>
            </a:r>
            <a:r>
              <a:rPr sz="1200" spc="6" dirty="0">
                <a:latin typeface="PT Sans"/>
                <a:cs typeface="PT Sans"/>
              </a:rPr>
              <a:t>solicit,</a:t>
            </a:r>
            <a:r>
              <a:rPr sz="1200" spc="-85" dirty="0">
                <a:latin typeface="PT Sans"/>
                <a:cs typeface="PT Sans"/>
              </a:rPr>
              <a:t> </a:t>
            </a:r>
            <a:r>
              <a:rPr sz="1200" spc="3" dirty="0">
                <a:latin typeface="PT Sans"/>
                <a:cs typeface="PT Sans"/>
              </a:rPr>
              <a:t>directly</a:t>
            </a:r>
            <a:r>
              <a:rPr sz="1200" spc="-33" dirty="0">
                <a:latin typeface="PT Sans"/>
                <a:cs typeface="PT Sans"/>
              </a:rPr>
              <a:t> </a:t>
            </a:r>
            <a:r>
              <a:rPr sz="1200" spc="6" dirty="0">
                <a:latin typeface="PT Sans"/>
                <a:cs typeface="PT Sans"/>
              </a:rPr>
              <a:t>or </a:t>
            </a:r>
            <a:r>
              <a:rPr sz="1200" spc="-309" dirty="0">
                <a:latin typeface="PT Sans"/>
                <a:cs typeface="PT Sans"/>
              </a:rPr>
              <a:t> </a:t>
            </a:r>
            <a:r>
              <a:rPr sz="1200" spc="3" dirty="0">
                <a:latin typeface="PT Sans"/>
                <a:cs typeface="PT Sans"/>
              </a:rPr>
              <a:t>indirectly</a:t>
            </a:r>
            <a:r>
              <a:rPr sz="1200" spc="-36" dirty="0">
                <a:latin typeface="PT Sans"/>
                <a:cs typeface="PT Sans"/>
              </a:rPr>
              <a:t> </a:t>
            </a:r>
            <a:r>
              <a:rPr sz="1200" spc="6" dirty="0">
                <a:latin typeface="PT Sans"/>
                <a:cs typeface="PT Sans"/>
              </a:rPr>
              <a:t>(whether through </a:t>
            </a:r>
            <a:r>
              <a:rPr sz="1200" spc="9" dirty="0">
                <a:latin typeface="PT Sans"/>
                <a:cs typeface="PT Sans"/>
              </a:rPr>
              <a:t>an</a:t>
            </a:r>
            <a:r>
              <a:rPr sz="1200" spc="6" dirty="0">
                <a:latin typeface="PT Sans"/>
                <a:cs typeface="PT Sans"/>
              </a:rPr>
              <a:t> agent or otherwise)</a:t>
            </a:r>
            <a:r>
              <a:rPr sz="1200" spc="9" dirty="0">
                <a:latin typeface="PT Sans"/>
                <a:cs typeface="PT Sans"/>
              </a:rPr>
              <a:t> </a:t>
            </a:r>
            <a:r>
              <a:rPr sz="1200" spc="6" dirty="0">
                <a:latin typeface="PT Sans"/>
                <a:cs typeface="PT Sans"/>
              </a:rPr>
              <a:t>the </a:t>
            </a:r>
            <a:r>
              <a:rPr sz="1200" spc="9" dirty="0">
                <a:latin typeface="PT Sans"/>
                <a:cs typeface="PT Sans"/>
              </a:rPr>
              <a:t>participation</a:t>
            </a:r>
            <a:r>
              <a:rPr sz="1200" spc="6" dirty="0">
                <a:latin typeface="PT Sans"/>
                <a:cs typeface="PT Sans"/>
              </a:rPr>
              <a:t> </a:t>
            </a:r>
            <a:r>
              <a:rPr sz="1200" spc="-3" dirty="0">
                <a:latin typeface="PT Sans"/>
                <a:cs typeface="PT Sans"/>
              </a:rPr>
              <a:t>of</a:t>
            </a:r>
            <a:r>
              <a:rPr sz="1200" spc="6" dirty="0">
                <a:latin typeface="PT Sans"/>
                <a:cs typeface="PT Sans"/>
              </a:rPr>
              <a:t> another institution or</a:t>
            </a:r>
            <a:r>
              <a:rPr sz="1200" spc="9" dirty="0">
                <a:latin typeface="PT Sans"/>
                <a:cs typeface="PT Sans"/>
              </a:rPr>
              <a:t> </a:t>
            </a:r>
            <a:r>
              <a:rPr sz="1200" spc="6" dirty="0">
                <a:latin typeface="PT Sans"/>
                <a:cs typeface="PT Sans"/>
              </a:rPr>
              <a:t>person without the prior approval</a:t>
            </a:r>
            <a:r>
              <a:rPr sz="1200" spc="9" dirty="0">
                <a:latin typeface="PT Sans"/>
                <a:cs typeface="PT Sans"/>
              </a:rPr>
              <a:t> </a:t>
            </a:r>
            <a:r>
              <a:rPr sz="1200" spc="-3" dirty="0">
                <a:latin typeface="PT Sans"/>
                <a:cs typeface="PT Sans"/>
              </a:rPr>
              <a:t>of</a:t>
            </a:r>
            <a:r>
              <a:rPr sz="1200" spc="6" dirty="0">
                <a:latin typeface="PT Sans"/>
                <a:cs typeface="PT Sans"/>
              </a:rPr>
              <a:t> the </a:t>
            </a:r>
            <a:r>
              <a:rPr sz="1200" spc="3" dirty="0">
                <a:latin typeface="PT Sans"/>
                <a:cs typeface="PT Sans"/>
              </a:rPr>
              <a:t>directors</a:t>
            </a:r>
            <a:r>
              <a:rPr sz="1200" spc="6" dirty="0">
                <a:latin typeface="PT Sans"/>
                <a:cs typeface="PT Sans"/>
              </a:rPr>
              <a:t> </a:t>
            </a:r>
            <a:r>
              <a:rPr sz="1200" spc="-3" dirty="0">
                <a:latin typeface="PT Sans"/>
                <a:cs typeface="PT Sans"/>
              </a:rPr>
              <a:t>of</a:t>
            </a:r>
            <a:r>
              <a:rPr sz="1200" spc="6" dirty="0">
                <a:latin typeface="PT Sans"/>
                <a:cs typeface="PT Sans"/>
              </a:rPr>
              <a:t> the </a:t>
            </a:r>
            <a:r>
              <a:rPr sz="1200" spc="-9" dirty="0">
                <a:latin typeface="PT Sans"/>
                <a:cs typeface="PT Sans"/>
              </a:rPr>
              <a:t>Company.</a:t>
            </a:r>
            <a:endParaRPr sz="1200" dirty="0">
              <a:latin typeface="PT Sans"/>
              <a:cs typeface="PT Sans"/>
            </a:endParaRPr>
          </a:p>
        </p:txBody>
      </p:sp>
      <p:sp>
        <p:nvSpPr>
          <p:cNvPr id="4" name="object 4"/>
          <p:cNvSpPr txBox="1"/>
          <p:nvPr/>
        </p:nvSpPr>
        <p:spPr>
          <a:xfrm>
            <a:off x="309758" y="3898176"/>
            <a:ext cx="4215616" cy="1134260"/>
          </a:xfrm>
          <a:prstGeom prst="rect">
            <a:avLst/>
          </a:prstGeom>
        </p:spPr>
        <p:txBody>
          <a:bodyPr vert="horz" wrap="square" lIns="0" tIns="9627" rIns="0" bIns="0" rtlCol="0">
            <a:spAutoFit/>
          </a:bodyPr>
          <a:lstStyle/>
          <a:p>
            <a:pPr marL="7620">
              <a:spcBef>
                <a:spcPts val="75"/>
              </a:spcBef>
            </a:pPr>
            <a:r>
              <a:rPr sz="1200" b="1" dirty="0">
                <a:solidFill>
                  <a:srgbClr val="F57F20"/>
                </a:solidFill>
                <a:latin typeface="+mj-lt"/>
                <a:cs typeface="PT Sans"/>
              </a:rPr>
              <a:t>Registered</a:t>
            </a:r>
            <a:r>
              <a:rPr sz="1200" b="1" spc="-12" dirty="0">
                <a:solidFill>
                  <a:srgbClr val="F57F20"/>
                </a:solidFill>
                <a:latin typeface="+mj-lt"/>
                <a:cs typeface="PT Sans"/>
              </a:rPr>
              <a:t> </a:t>
            </a:r>
            <a:r>
              <a:rPr lang="en-IN" sz="1200" b="1" spc="-12" dirty="0" smtClean="0">
                <a:solidFill>
                  <a:srgbClr val="F57F20"/>
                </a:solidFill>
                <a:latin typeface="+mj-lt"/>
                <a:cs typeface="PT Sans"/>
              </a:rPr>
              <a:t>&amp; Corporate </a:t>
            </a:r>
            <a:r>
              <a:rPr sz="1200" b="1" spc="-9" dirty="0" smtClean="0">
                <a:solidFill>
                  <a:srgbClr val="F57F20"/>
                </a:solidFill>
                <a:latin typeface="+mj-lt"/>
                <a:cs typeface="PT Sans"/>
              </a:rPr>
              <a:t>office</a:t>
            </a:r>
            <a:endParaRPr lang="en-IN" sz="1200" b="1" spc="-9" dirty="0" smtClean="0">
              <a:solidFill>
                <a:srgbClr val="F57F20"/>
              </a:solidFill>
              <a:latin typeface="+mj-lt"/>
              <a:cs typeface="PT Sans"/>
            </a:endParaRPr>
          </a:p>
          <a:p>
            <a:pPr marL="7620">
              <a:spcBef>
                <a:spcPts val="75"/>
              </a:spcBef>
            </a:pPr>
            <a:endParaRPr sz="1200" dirty="0">
              <a:latin typeface="+mj-lt"/>
              <a:cs typeface="PT Sans"/>
            </a:endParaRPr>
          </a:p>
          <a:p>
            <a:pPr marL="7620" marR="3175">
              <a:lnSpc>
                <a:spcPct val="101000"/>
              </a:lnSpc>
              <a:spcBef>
                <a:spcPts val="20"/>
              </a:spcBef>
              <a:tabLst>
                <a:tab pos="331470" algn="l"/>
              </a:tabLst>
            </a:pPr>
            <a:r>
              <a:rPr sz="1200" spc="6" dirty="0">
                <a:latin typeface="+mj-lt"/>
                <a:cs typeface="PT Sans"/>
              </a:rPr>
              <a:t>Cyber  Gateway, </a:t>
            </a:r>
            <a:r>
              <a:rPr lang="en-US" sz="1200" spc="6" dirty="0">
                <a:latin typeface="+mj-lt"/>
                <a:cs typeface="PT Sans"/>
              </a:rPr>
              <a:t>Block B, Level 1,   Wing 2,  </a:t>
            </a:r>
            <a:r>
              <a:rPr sz="1200" spc="6" dirty="0">
                <a:latin typeface="+mj-lt"/>
                <a:cs typeface="PT Sans"/>
              </a:rPr>
              <a:t>L&amp;T Infocity, </a:t>
            </a:r>
            <a:endParaRPr lang="en-IN" sz="1200" spc="6" dirty="0">
              <a:latin typeface="+mj-lt"/>
              <a:cs typeface="PT Sans"/>
            </a:endParaRPr>
          </a:p>
          <a:p>
            <a:pPr marL="7620" marR="3175">
              <a:lnSpc>
                <a:spcPct val="101000"/>
              </a:lnSpc>
              <a:spcBef>
                <a:spcPts val="20"/>
              </a:spcBef>
              <a:tabLst>
                <a:tab pos="331470" algn="l"/>
              </a:tabLst>
            </a:pPr>
            <a:r>
              <a:rPr sz="1200" spc="6" dirty="0">
                <a:latin typeface="+mj-lt"/>
                <a:cs typeface="PT Sans"/>
              </a:rPr>
              <a:t>Hitec City,  Madhapur, Hyderabad, Telangana,  (India</a:t>
            </a:r>
            <a:r>
              <a:rPr sz="1200" spc="6" dirty="0" smtClean="0">
                <a:latin typeface="+mj-lt"/>
                <a:cs typeface="PT Sans"/>
              </a:rPr>
              <a:t>)</a:t>
            </a:r>
            <a:r>
              <a:rPr lang="en-IN" sz="1200" spc="6" dirty="0" smtClean="0">
                <a:latin typeface="+mj-lt"/>
                <a:cs typeface="PT Sans"/>
              </a:rPr>
              <a:t> - </a:t>
            </a:r>
            <a:r>
              <a:rPr sz="1200" spc="6" dirty="0" smtClean="0">
                <a:latin typeface="+mj-lt"/>
                <a:cs typeface="PT Sans"/>
              </a:rPr>
              <a:t> </a:t>
            </a:r>
            <a:r>
              <a:rPr sz="1200" spc="6" dirty="0">
                <a:latin typeface="+mj-lt"/>
                <a:cs typeface="PT Sans"/>
              </a:rPr>
              <a:t>500081</a:t>
            </a:r>
            <a:endParaRPr lang="en-IN" sz="1200" spc="6" dirty="0">
              <a:latin typeface="+mj-lt"/>
              <a:cs typeface="PT Sans"/>
            </a:endParaRPr>
          </a:p>
          <a:p>
            <a:pPr marL="7620">
              <a:spcBef>
                <a:spcPts val="20"/>
              </a:spcBef>
              <a:tabLst>
                <a:tab pos="331470" algn="l"/>
              </a:tabLst>
            </a:pPr>
            <a:r>
              <a:rPr lang="en-IN" sz="1200" spc="6" dirty="0" err="1">
                <a:latin typeface="+mj-lt"/>
                <a:cs typeface="PT Sans"/>
              </a:rPr>
              <a:t>Ph</a:t>
            </a:r>
            <a:r>
              <a:rPr lang="en-IN" sz="1200" spc="6" dirty="0">
                <a:latin typeface="+mj-lt"/>
                <a:cs typeface="PT Sans"/>
              </a:rPr>
              <a:t>:	(+91)</a:t>
            </a:r>
            <a:r>
              <a:rPr lang="en-IN" sz="1200" spc="-9" dirty="0">
                <a:latin typeface="+mj-lt"/>
                <a:cs typeface="PT Sans"/>
              </a:rPr>
              <a:t> </a:t>
            </a:r>
            <a:r>
              <a:rPr lang="en-IN" sz="1200" spc="9" dirty="0">
                <a:latin typeface="+mj-lt"/>
                <a:cs typeface="PT Sans"/>
              </a:rPr>
              <a:t>40</a:t>
            </a:r>
            <a:r>
              <a:rPr lang="en-IN" sz="1200" spc="-9" dirty="0">
                <a:latin typeface="+mj-lt"/>
                <a:cs typeface="PT Sans"/>
              </a:rPr>
              <a:t> </a:t>
            </a:r>
            <a:r>
              <a:rPr lang="en-IN" sz="1200" spc="9" dirty="0">
                <a:latin typeface="+mj-lt"/>
                <a:cs typeface="PT Sans"/>
              </a:rPr>
              <a:t>4223</a:t>
            </a:r>
            <a:r>
              <a:rPr lang="en-IN" sz="1200" spc="-9" dirty="0">
                <a:latin typeface="+mj-lt"/>
                <a:cs typeface="PT Sans"/>
              </a:rPr>
              <a:t> </a:t>
            </a:r>
            <a:r>
              <a:rPr lang="en-IN" sz="1200" spc="9" dirty="0">
                <a:latin typeface="+mj-lt"/>
                <a:cs typeface="PT Sans"/>
              </a:rPr>
              <a:t>4400</a:t>
            </a:r>
            <a:endParaRPr lang="en-IN" sz="1200" dirty="0">
              <a:latin typeface="+mj-lt"/>
              <a:cs typeface="PT Sans"/>
            </a:endParaRPr>
          </a:p>
          <a:p>
            <a:pPr marL="7620">
              <a:spcBef>
                <a:spcPts val="20"/>
              </a:spcBef>
              <a:tabLst>
                <a:tab pos="488315" algn="l"/>
              </a:tabLst>
            </a:pPr>
            <a:r>
              <a:rPr lang="en-IN" sz="1200" spc="6" dirty="0">
                <a:latin typeface="+mj-lt"/>
                <a:cs typeface="PT Sans"/>
              </a:rPr>
              <a:t>Email:	</a:t>
            </a:r>
            <a:r>
              <a:rPr lang="en-IN" sz="1200" spc="3" dirty="0" smtClean="0">
                <a:latin typeface="+mj-lt"/>
                <a:cs typeface="PT Sans"/>
                <a:hlinkClick r:id="rId1"/>
              </a:rPr>
              <a:t>info@pennanttech.com</a:t>
            </a:r>
            <a:endParaRPr lang="en-IN" sz="1200" dirty="0">
              <a:latin typeface="+mj-lt"/>
              <a:cs typeface="PT Sans"/>
            </a:endParaRPr>
          </a:p>
        </p:txBody>
      </p:sp>
      <p:sp>
        <p:nvSpPr>
          <p:cNvPr id="6" name="object 6"/>
          <p:cNvSpPr txBox="1"/>
          <p:nvPr/>
        </p:nvSpPr>
        <p:spPr>
          <a:xfrm>
            <a:off x="4666167" y="3898177"/>
            <a:ext cx="2495839" cy="1066870"/>
          </a:xfrm>
          <a:prstGeom prst="rect">
            <a:avLst/>
          </a:prstGeom>
        </p:spPr>
        <p:txBody>
          <a:bodyPr vert="horz" wrap="square" lIns="0" tIns="9627" rIns="0" bIns="0" rtlCol="0">
            <a:spAutoFit/>
          </a:bodyPr>
          <a:lstStyle/>
          <a:p>
            <a:pPr marL="7620">
              <a:spcBef>
                <a:spcPts val="75"/>
              </a:spcBef>
            </a:pPr>
            <a:r>
              <a:rPr sz="1200" b="1" spc="6" dirty="0">
                <a:solidFill>
                  <a:srgbClr val="F57F20"/>
                </a:solidFill>
                <a:latin typeface="+mj-lt"/>
                <a:cs typeface="PT Sans"/>
              </a:rPr>
              <a:t>Vizag</a:t>
            </a:r>
            <a:r>
              <a:rPr sz="1200" b="1" spc="-12" dirty="0">
                <a:solidFill>
                  <a:srgbClr val="F57F20"/>
                </a:solidFill>
                <a:latin typeface="+mj-lt"/>
                <a:cs typeface="PT Sans"/>
              </a:rPr>
              <a:t> </a:t>
            </a:r>
            <a:r>
              <a:rPr sz="1200" b="1" spc="6" dirty="0">
                <a:solidFill>
                  <a:srgbClr val="F57F20"/>
                </a:solidFill>
                <a:latin typeface="+mj-lt"/>
                <a:cs typeface="PT Sans"/>
              </a:rPr>
              <a:t>Development</a:t>
            </a:r>
            <a:r>
              <a:rPr sz="1200" b="1" spc="-21" dirty="0">
                <a:solidFill>
                  <a:srgbClr val="F57F20"/>
                </a:solidFill>
                <a:latin typeface="+mj-lt"/>
                <a:cs typeface="PT Sans"/>
              </a:rPr>
              <a:t> </a:t>
            </a:r>
            <a:r>
              <a:rPr sz="1200" b="1" dirty="0">
                <a:solidFill>
                  <a:srgbClr val="F57F20"/>
                </a:solidFill>
                <a:latin typeface="+mj-lt"/>
                <a:cs typeface="PT Sans"/>
              </a:rPr>
              <a:t>Centre</a:t>
            </a:r>
            <a:endParaRPr sz="1200" dirty="0">
              <a:latin typeface="+mj-lt"/>
              <a:cs typeface="PT Sans"/>
            </a:endParaRPr>
          </a:p>
          <a:p>
            <a:pPr marL="7620" marR="3175">
              <a:lnSpc>
                <a:spcPct val="101000"/>
              </a:lnSpc>
              <a:spcBef>
                <a:spcPts val="970"/>
              </a:spcBef>
            </a:pPr>
            <a:r>
              <a:rPr sz="1200" spc="6" dirty="0">
                <a:latin typeface="+mj-lt"/>
                <a:cs typeface="PT Sans"/>
              </a:rPr>
              <a:t>D2,</a:t>
            </a:r>
            <a:r>
              <a:rPr sz="1200" spc="-91" dirty="0">
                <a:latin typeface="+mj-lt"/>
                <a:cs typeface="PT Sans"/>
              </a:rPr>
              <a:t> </a:t>
            </a:r>
            <a:r>
              <a:rPr sz="1200" spc="6" dirty="0">
                <a:latin typeface="+mj-lt"/>
                <a:cs typeface="PT Sans"/>
              </a:rPr>
              <a:t>IT</a:t>
            </a:r>
            <a:r>
              <a:rPr sz="1200" spc="-45" dirty="0">
                <a:latin typeface="+mj-lt"/>
                <a:cs typeface="PT Sans"/>
              </a:rPr>
              <a:t> </a:t>
            </a:r>
            <a:r>
              <a:rPr sz="1200" spc="-33" dirty="0">
                <a:latin typeface="+mj-lt"/>
                <a:cs typeface="PT Sans"/>
              </a:rPr>
              <a:t>P</a:t>
            </a:r>
            <a:r>
              <a:rPr sz="1200" spc="6" dirty="0">
                <a:latin typeface="+mj-lt"/>
                <a:cs typeface="PT Sans"/>
              </a:rPr>
              <a:t>ark,</a:t>
            </a:r>
            <a:r>
              <a:rPr sz="1200" spc="-91" dirty="0">
                <a:latin typeface="+mj-lt"/>
                <a:cs typeface="PT Sans"/>
              </a:rPr>
              <a:t> </a:t>
            </a:r>
            <a:r>
              <a:rPr sz="1200" spc="6" dirty="0">
                <a:latin typeface="+mj-lt"/>
                <a:cs typeface="PT Sans"/>
              </a:rPr>
              <a:t>Hill</a:t>
            </a:r>
            <a:r>
              <a:rPr sz="1200" spc="3" dirty="0">
                <a:latin typeface="+mj-lt"/>
                <a:cs typeface="PT Sans"/>
              </a:rPr>
              <a:t> </a:t>
            </a:r>
            <a:r>
              <a:rPr sz="1200" spc="9" dirty="0">
                <a:latin typeface="+mj-lt"/>
                <a:cs typeface="PT Sans"/>
              </a:rPr>
              <a:t>N</a:t>
            </a:r>
            <a:r>
              <a:rPr sz="1200" spc="-6" dirty="0">
                <a:latin typeface="+mj-lt"/>
                <a:cs typeface="PT Sans"/>
              </a:rPr>
              <a:t>o</a:t>
            </a:r>
            <a:r>
              <a:rPr sz="1200" spc="3" dirty="0">
                <a:latin typeface="+mj-lt"/>
                <a:cs typeface="PT Sans"/>
              </a:rPr>
              <a:t>.</a:t>
            </a:r>
            <a:r>
              <a:rPr sz="1200" spc="-91" dirty="0">
                <a:latin typeface="+mj-lt"/>
                <a:cs typeface="PT Sans"/>
              </a:rPr>
              <a:t> </a:t>
            </a:r>
            <a:r>
              <a:rPr sz="1200" spc="6" dirty="0">
                <a:latin typeface="+mj-lt"/>
                <a:cs typeface="PT Sans"/>
              </a:rPr>
              <a:t>2,</a:t>
            </a:r>
            <a:r>
              <a:rPr sz="1200" spc="-91" dirty="0">
                <a:latin typeface="+mj-lt"/>
                <a:cs typeface="PT Sans"/>
              </a:rPr>
              <a:t> </a:t>
            </a:r>
            <a:r>
              <a:rPr sz="1200" spc="6" dirty="0">
                <a:latin typeface="+mj-lt"/>
                <a:cs typeface="PT Sans"/>
              </a:rPr>
              <a:t>Rishi</a:t>
            </a:r>
            <a:r>
              <a:rPr sz="1200" spc="-9" dirty="0">
                <a:latin typeface="+mj-lt"/>
                <a:cs typeface="PT Sans"/>
              </a:rPr>
              <a:t>k</a:t>
            </a:r>
            <a:r>
              <a:rPr sz="1200" spc="6" dirty="0">
                <a:latin typeface="+mj-lt"/>
                <a:cs typeface="PT Sans"/>
              </a:rPr>
              <a:t>onda,  Madhurawada,</a:t>
            </a:r>
            <a:r>
              <a:rPr sz="1200" spc="-118" dirty="0">
                <a:latin typeface="+mj-lt"/>
                <a:cs typeface="PT Sans"/>
              </a:rPr>
              <a:t> </a:t>
            </a:r>
            <a:r>
              <a:rPr sz="1200" spc="6" dirty="0">
                <a:latin typeface="+mj-lt"/>
                <a:cs typeface="PT Sans"/>
              </a:rPr>
              <a:t>Visakhapatnam,</a:t>
            </a:r>
            <a:r>
              <a:rPr sz="1200" spc="-118" dirty="0">
                <a:latin typeface="+mj-lt"/>
                <a:cs typeface="PT Sans"/>
              </a:rPr>
              <a:t> </a:t>
            </a:r>
            <a:r>
              <a:rPr sz="1200" spc="6" dirty="0">
                <a:latin typeface="+mj-lt"/>
                <a:cs typeface="PT Sans"/>
              </a:rPr>
              <a:t>Andhra </a:t>
            </a:r>
            <a:r>
              <a:rPr sz="1200" spc="-306" dirty="0">
                <a:latin typeface="+mj-lt"/>
                <a:cs typeface="PT Sans"/>
              </a:rPr>
              <a:t> </a:t>
            </a:r>
            <a:r>
              <a:rPr sz="1200" spc="-33" dirty="0">
                <a:latin typeface="+mj-lt"/>
                <a:cs typeface="PT Sans"/>
              </a:rPr>
              <a:t>P</a:t>
            </a:r>
            <a:r>
              <a:rPr sz="1200" spc="6" dirty="0">
                <a:latin typeface="+mj-lt"/>
                <a:cs typeface="PT Sans"/>
              </a:rPr>
              <a:t>radesh,</a:t>
            </a:r>
            <a:r>
              <a:rPr sz="1200" spc="-91" dirty="0">
                <a:latin typeface="+mj-lt"/>
                <a:cs typeface="PT Sans"/>
              </a:rPr>
              <a:t> </a:t>
            </a:r>
            <a:r>
              <a:rPr sz="1200" spc="6" dirty="0">
                <a:latin typeface="+mj-lt"/>
                <a:cs typeface="PT Sans"/>
              </a:rPr>
              <a:t>India</a:t>
            </a:r>
            <a:r>
              <a:rPr sz="1200" spc="-94" dirty="0">
                <a:latin typeface="+mj-lt"/>
                <a:cs typeface="PT Sans"/>
              </a:rPr>
              <a:t> </a:t>
            </a:r>
            <a:r>
              <a:rPr sz="1200" spc="6" dirty="0">
                <a:latin typeface="+mj-lt"/>
                <a:cs typeface="PT Sans"/>
              </a:rPr>
              <a:t>-</a:t>
            </a:r>
            <a:r>
              <a:rPr sz="1200" spc="-94" dirty="0">
                <a:latin typeface="+mj-lt"/>
                <a:cs typeface="PT Sans"/>
              </a:rPr>
              <a:t> </a:t>
            </a:r>
            <a:r>
              <a:rPr sz="1200" spc="9" dirty="0">
                <a:latin typeface="+mj-lt"/>
                <a:cs typeface="PT Sans"/>
              </a:rPr>
              <a:t>530003</a:t>
            </a:r>
            <a:endParaRPr sz="1200" dirty="0">
              <a:latin typeface="+mj-lt"/>
              <a:cs typeface="PT Sans"/>
            </a:endParaRPr>
          </a:p>
          <a:p>
            <a:pPr marL="7620">
              <a:spcBef>
                <a:spcPts val="20"/>
              </a:spcBef>
              <a:tabLst>
                <a:tab pos="488315" algn="l"/>
              </a:tabLst>
            </a:pPr>
            <a:r>
              <a:rPr sz="1200" spc="6" dirty="0">
                <a:latin typeface="+mj-lt"/>
                <a:cs typeface="PT Sans"/>
              </a:rPr>
              <a:t>Email:	</a:t>
            </a:r>
            <a:r>
              <a:rPr sz="1200" spc="3" dirty="0">
                <a:latin typeface="+mj-lt"/>
                <a:cs typeface="PT Sans"/>
                <a:hlinkClick r:id="rId1"/>
              </a:rPr>
              <a:t>info@pennanttech.com</a:t>
            </a:r>
            <a:endParaRPr sz="1200" dirty="0">
              <a:latin typeface="+mj-lt"/>
              <a:cs typeface="PT Sans"/>
            </a:endParaRPr>
          </a:p>
        </p:txBody>
      </p:sp>
      <p:sp>
        <p:nvSpPr>
          <p:cNvPr id="7" name="object 7"/>
          <p:cNvSpPr txBox="1"/>
          <p:nvPr/>
        </p:nvSpPr>
        <p:spPr>
          <a:xfrm>
            <a:off x="7529115" y="4191794"/>
            <a:ext cx="2376091" cy="567438"/>
          </a:xfrm>
          <a:prstGeom prst="rect">
            <a:avLst/>
          </a:prstGeom>
        </p:spPr>
        <p:txBody>
          <a:bodyPr vert="horz" wrap="square" lIns="0" tIns="9627" rIns="0" bIns="0" rtlCol="0">
            <a:spAutoFit/>
          </a:bodyPr>
          <a:lstStyle/>
          <a:p>
            <a:pPr marL="7620">
              <a:spcBef>
                <a:spcPts val="990"/>
              </a:spcBef>
            </a:pPr>
            <a:r>
              <a:rPr sz="1200" spc="9" dirty="0" smtClean="0">
                <a:latin typeface="+mj-lt"/>
                <a:cs typeface="PT Sans"/>
              </a:rPr>
              <a:t>UK</a:t>
            </a:r>
            <a:endParaRPr sz="1200" dirty="0">
              <a:latin typeface="+mj-lt"/>
              <a:cs typeface="PT Sans"/>
            </a:endParaRPr>
          </a:p>
          <a:p>
            <a:pPr marL="7620" marR="3175">
              <a:lnSpc>
                <a:spcPct val="101000"/>
              </a:lnSpc>
              <a:tabLst>
                <a:tab pos="290195" algn="l"/>
              </a:tabLst>
            </a:pPr>
            <a:r>
              <a:rPr sz="1200" spc="9" dirty="0">
                <a:latin typeface="+mj-lt"/>
                <a:cs typeface="PT Sans"/>
              </a:rPr>
              <a:t>20</a:t>
            </a:r>
            <a:r>
              <a:rPr sz="1200" spc="3" dirty="0">
                <a:latin typeface="+mj-lt"/>
                <a:cs typeface="PT Sans"/>
              </a:rPr>
              <a:t> </a:t>
            </a:r>
            <a:r>
              <a:rPr sz="1200" spc="9" dirty="0">
                <a:latin typeface="+mj-lt"/>
                <a:cs typeface="PT Sans"/>
              </a:rPr>
              <a:t>Han</a:t>
            </a:r>
            <a:r>
              <a:rPr sz="1200" spc="-9" dirty="0">
                <a:latin typeface="+mj-lt"/>
                <a:cs typeface="PT Sans"/>
              </a:rPr>
              <a:t>ov</a:t>
            </a:r>
            <a:r>
              <a:rPr sz="1200" spc="6" dirty="0">
                <a:latin typeface="+mj-lt"/>
                <a:cs typeface="PT Sans"/>
              </a:rPr>
              <a:t>er</a:t>
            </a:r>
            <a:r>
              <a:rPr sz="1200" spc="3" dirty="0">
                <a:latin typeface="+mj-lt"/>
                <a:cs typeface="PT Sans"/>
              </a:rPr>
              <a:t> </a:t>
            </a:r>
            <a:r>
              <a:rPr sz="1200" spc="6" dirty="0">
                <a:latin typeface="+mj-lt"/>
                <a:cs typeface="PT Sans"/>
              </a:rPr>
              <a:t>Square,</a:t>
            </a:r>
            <a:r>
              <a:rPr sz="1200" spc="-91" dirty="0">
                <a:latin typeface="+mj-lt"/>
                <a:cs typeface="PT Sans"/>
              </a:rPr>
              <a:t> </a:t>
            </a:r>
            <a:r>
              <a:rPr sz="1200" spc="-67" dirty="0">
                <a:latin typeface="+mj-lt"/>
                <a:cs typeface="PT Sans"/>
              </a:rPr>
              <a:t>L</a:t>
            </a:r>
            <a:r>
              <a:rPr sz="1200" spc="9" dirty="0">
                <a:latin typeface="+mj-lt"/>
                <a:cs typeface="PT Sans"/>
              </a:rPr>
              <a:t>ondon</a:t>
            </a:r>
            <a:r>
              <a:rPr sz="1200" spc="-18" dirty="0">
                <a:latin typeface="+mj-lt"/>
                <a:cs typeface="PT Sans"/>
              </a:rPr>
              <a:t> </a:t>
            </a:r>
            <a:r>
              <a:rPr sz="1200" spc="9" dirty="0">
                <a:latin typeface="+mj-lt"/>
                <a:cs typeface="PT Sans"/>
              </a:rPr>
              <a:t>W1S</a:t>
            </a:r>
            <a:r>
              <a:rPr sz="1200" spc="3" dirty="0">
                <a:latin typeface="+mj-lt"/>
                <a:cs typeface="PT Sans"/>
              </a:rPr>
              <a:t> </a:t>
            </a:r>
            <a:r>
              <a:rPr sz="1200" spc="6" dirty="0">
                <a:latin typeface="+mj-lt"/>
                <a:cs typeface="PT Sans"/>
              </a:rPr>
              <a:t>1JY  Ph:	+44-(0)20-3078</a:t>
            </a:r>
            <a:r>
              <a:rPr sz="1200" dirty="0">
                <a:latin typeface="+mj-lt"/>
                <a:cs typeface="PT Sans"/>
              </a:rPr>
              <a:t> </a:t>
            </a:r>
            <a:r>
              <a:rPr sz="1200" spc="9" dirty="0">
                <a:latin typeface="+mj-lt"/>
                <a:cs typeface="PT Sans"/>
              </a:rPr>
              <a:t>5800</a:t>
            </a:r>
            <a:endParaRPr sz="1200" dirty="0">
              <a:latin typeface="+mj-lt"/>
              <a:cs typeface="PT Sans"/>
            </a:endParaRPr>
          </a:p>
        </p:txBody>
      </p:sp>
      <p:sp>
        <p:nvSpPr>
          <p:cNvPr id="8" name="object 8"/>
          <p:cNvSpPr txBox="1"/>
          <p:nvPr/>
        </p:nvSpPr>
        <p:spPr>
          <a:xfrm>
            <a:off x="9889590" y="4191794"/>
            <a:ext cx="1790828" cy="564250"/>
          </a:xfrm>
          <a:prstGeom prst="rect">
            <a:avLst/>
          </a:prstGeom>
        </p:spPr>
        <p:txBody>
          <a:bodyPr vert="horz" wrap="square" lIns="0" tIns="9627" rIns="0" bIns="0" rtlCol="0">
            <a:spAutoFit/>
          </a:bodyPr>
          <a:lstStyle/>
          <a:p>
            <a:pPr marL="7620">
              <a:spcBef>
                <a:spcPts val="75"/>
              </a:spcBef>
            </a:pPr>
            <a:r>
              <a:rPr sz="1200" spc="6" dirty="0">
                <a:latin typeface="+mj-lt"/>
                <a:cs typeface="PT Sans"/>
              </a:rPr>
              <a:t>Middle</a:t>
            </a:r>
            <a:r>
              <a:rPr sz="1200" spc="-15" dirty="0">
                <a:latin typeface="+mj-lt"/>
                <a:cs typeface="PT Sans"/>
              </a:rPr>
              <a:t> </a:t>
            </a:r>
            <a:r>
              <a:rPr sz="1200" spc="6" dirty="0">
                <a:latin typeface="+mj-lt"/>
                <a:cs typeface="PT Sans"/>
              </a:rPr>
              <a:t>East</a:t>
            </a:r>
            <a:endParaRPr sz="1200" dirty="0">
              <a:latin typeface="+mj-lt"/>
              <a:cs typeface="PT Sans"/>
            </a:endParaRPr>
          </a:p>
          <a:p>
            <a:pPr marL="7620" marR="3175">
              <a:lnSpc>
                <a:spcPct val="101000"/>
              </a:lnSpc>
              <a:tabLst>
                <a:tab pos="290195" algn="l"/>
              </a:tabLst>
            </a:pPr>
            <a:r>
              <a:rPr sz="1200" spc="-12" dirty="0">
                <a:latin typeface="+mj-lt"/>
                <a:cs typeface="PT Sans"/>
              </a:rPr>
              <a:t>P</a:t>
            </a:r>
            <a:r>
              <a:rPr sz="1200" spc="9" dirty="0">
                <a:latin typeface="+mj-lt"/>
                <a:cs typeface="PT Sans"/>
              </a:rPr>
              <a:t>O</a:t>
            </a:r>
            <a:r>
              <a:rPr sz="1200" spc="3" dirty="0">
                <a:latin typeface="+mj-lt"/>
                <a:cs typeface="PT Sans"/>
              </a:rPr>
              <a:t> </a:t>
            </a:r>
            <a:r>
              <a:rPr sz="1200" spc="9" dirty="0">
                <a:latin typeface="+mj-lt"/>
                <a:cs typeface="PT Sans"/>
              </a:rPr>
              <a:t>B</a:t>
            </a:r>
            <a:r>
              <a:rPr sz="1200" spc="-21" dirty="0">
                <a:latin typeface="+mj-lt"/>
                <a:cs typeface="PT Sans"/>
              </a:rPr>
              <a:t>o</a:t>
            </a:r>
            <a:r>
              <a:rPr sz="1200" spc="6" dirty="0">
                <a:latin typeface="+mj-lt"/>
                <a:cs typeface="PT Sans"/>
              </a:rPr>
              <a:t>x</a:t>
            </a:r>
            <a:r>
              <a:rPr sz="1200" spc="-33" dirty="0">
                <a:latin typeface="+mj-lt"/>
                <a:cs typeface="PT Sans"/>
              </a:rPr>
              <a:t> </a:t>
            </a:r>
            <a:r>
              <a:rPr sz="1200" spc="6" dirty="0">
                <a:latin typeface="+mj-lt"/>
                <a:cs typeface="PT Sans"/>
              </a:rPr>
              <a:t>128831,</a:t>
            </a:r>
            <a:r>
              <a:rPr sz="1200" spc="-91" dirty="0">
                <a:latin typeface="+mj-lt"/>
                <a:cs typeface="PT Sans"/>
              </a:rPr>
              <a:t> </a:t>
            </a:r>
            <a:r>
              <a:rPr sz="1200" spc="6" dirty="0">
                <a:latin typeface="+mj-lt"/>
                <a:cs typeface="PT Sans"/>
              </a:rPr>
              <a:t>Dubai,</a:t>
            </a:r>
            <a:r>
              <a:rPr sz="1200" spc="-91" dirty="0">
                <a:latin typeface="+mj-lt"/>
                <a:cs typeface="PT Sans"/>
              </a:rPr>
              <a:t> </a:t>
            </a:r>
            <a:r>
              <a:rPr sz="1200" spc="6" dirty="0">
                <a:latin typeface="+mj-lt"/>
                <a:cs typeface="PT Sans"/>
              </a:rPr>
              <a:t>UAE  Ph:	+971-4-3961775</a:t>
            </a:r>
            <a:endParaRPr sz="1200" dirty="0">
              <a:latin typeface="+mj-lt"/>
              <a:cs typeface="PT Sans"/>
            </a:endParaRPr>
          </a:p>
        </p:txBody>
      </p:sp>
      <p:sp>
        <p:nvSpPr>
          <p:cNvPr id="10" name="object 10"/>
          <p:cNvSpPr/>
          <p:nvPr/>
        </p:nvSpPr>
        <p:spPr>
          <a:xfrm>
            <a:off x="4525374" y="4121815"/>
            <a:ext cx="0" cy="800349"/>
          </a:xfrm>
          <a:custGeom>
            <a:avLst/>
            <a:gdLst/>
            <a:ahLst/>
            <a:cxnLst/>
            <a:rect l="l" t="t" r="r" b="b"/>
            <a:pathLst>
              <a:path h="1319529">
                <a:moveTo>
                  <a:pt x="0" y="0"/>
                </a:moveTo>
                <a:lnTo>
                  <a:pt x="0" y="1319331"/>
                </a:lnTo>
              </a:path>
            </a:pathLst>
          </a:custGeom>
          <a:ln w="10470">
            <a:solidFill>
              <a:srgbClr val="000000"/>
            </a:solidFill>
          </a:ln>
        </p:spPr>
        <p:txBody>
          <a:bodyPr wrap="square" lIns="0" tIns="0" rIns="0" bIns="0" rtlCol="0"/>
          <a:lstStyle/>
          <a:p>
            <a:endParaRPr dirty="0">
              <a:latin typeface="+mj-lt"/>
            </a:endParaRPr>
          </a:p>
        </p:txBody>
      </p:sp>
      <p:sp>
        <p:nvSpPr>
          <p:cNvPr id="11" name="object 11"/>
          <p:cNvSpPr/>
          <p:nvPr/>
        </p:nvSpPr>
        <p:spPr>
          <a:xfrm>
            <a:off x="7439404" y="4121815"/>
            <a:ext cx="0" cy="800349"/>
          </a:xfrm>
          <a:custGeom>
            <a:avLst/>
            <a:gdLst/>
            <a:ahLst/>
            <a:cxnLst/>
            <a:rect l="l" t="t" r="r" b="b"/>
            <a:pathLst>
              <a:path h="1319529">
                <a:moveTo>
                  <a:pt x="0" y="0"/>
                </a:moveTo>
                <a:lnTo>
                  <a:pt x="0" y="1319331"/>
                </a:lnTo>
              </a:path>
            </a:pathLst>
          </a:custGeom>
          <a:ln w="10470">
            <a:solidFill>
              <a:srgbClr val="000000"/>
            </a:solidFill>
          </a:ln>
        </p:spPr>
        <p:txBody>
          <a:bodyPr wrap="square" lIns="0" tIns="0" rIns="0" bIns="0" rtlCol="0"/>
          <a:lstStyle/>
          <a:p>
            <a:endParaRPr dirty="0">
              <a:latin typeface="+mj-lt"/>
            </a:endParaRPr>
          </a:p>
        </p:txBody>
      </p:sp>
      <p:sp>
        <p:nvSpPr>
          <p:cNvPr id="12" name="object 12"/>
          <p:cNvSpPr/>
          <p:nvPr/>
        </p:nvSpPr>
        <p:spPr>
          <a:xfrm>
            <a:off x="317458" y="5773081"/>
            <a:ext cx="11555865" cy="0"/>
          </a:xfrm>
          <a:custGeom>
            <a:avLst/>
            <a:gdLst/>
            <a:ahLst/>
            <a:cxnLst/>
            <a:rect l="l" t="t" r="r" b="b"/>
            <a:pathLst>
              <a:path w="19057620">
                <a:moveTo>
                  <a:pt x="0" y="0"/>
                </a:moveTo>
                <a:lnTo>
                  <a:pt x="19057011" y="0"/>
                </a:lnTo>
              </a:path>
            </a:pathLst>
          </a:custGeom>
          <a:ln w="5235">
            <a:solidFill>
              <a:srgbClr val="000000"/>
            </a:solidFill>
          </a:ln>
        </p:spPr>
        <p:txBody>
          <a:bodyPr wrap="square" lIns="0" tIns="0" rIns="0" bIns="0" rtlCol="0"/>
          <a:lstStyle/>
          <a:p>
            <a:endParaRPr dirty="0"/>
          </a:p>
        </p:txBody>
      </p:sp>
      <p:sp>
        <p:nvSpPr>
          <p:cNvPr id="15" name="object 7"/>
          <p:cNvSpPr txBox="1"/>
          <p:nvPr/>
        </p:nvSpPr>
        <p:spPr>
          <a:xfrm>
            <a:off x="7529115" y="3921050"/>
            <a:ext cx="1332000" cy="194387"/>
          </a:xfrm>
          <a:prstGeom prst="rect">
            <a:avLst/>
          </a:prstGeom>
        </p:spPr>
        <p:txBody>
          <a:bodyPr vert="horz" wrap="square" lIns="0" tIns="9627" rIns="0" bIns="0" rtlCol="0">
            <a:spAutoFit/>
          </a:bodyPr>
          <a:lstStyle/>
          <a:p>
            <a:pPr marL="7620">
              <a:spcBef>
                <a:spcPts val="75"/>
              </a:spcBef>
            </a:pPr>
            <a:r>
              <a:rPr sz="1200" b="1" spc="3" dirty="0">
                <a:solidFill>
                  <a:srgbClr val="F57F20"/>
                </a:solidFill>
                <a:latin typeface="+mj-lt"/>
                <a:cs typeface="PT Sans"/>
              </a:rPr>
              <a:t>Overseas</a:t>
            </a:r>
            <a:r>
              <a:rPr sz="1200" b="1" spc="-15" dirty="0">
                <a:solidFill>
                  <a:srgbClr val="F57F20"/>
                </a:solidFill>
                <a:latin typeface="+mj-lt"/>
                <a:cs typeface="PT Sans"/>
              </a:rPr>
              <a:t> </a:t>
            </a:r>
            <a:r>
              <a:rPr sz="1200" b="1" spc="3" dirty="0" smtClean="0">
                <a:solidFill>
                  <a:srgbClr val="F57F20"/>
                </a:solidFill>
                <a:latin typeface="+mj-lt"/>
                <a:cs typeface="PT Sans"/>
              </a:rPr>
              <a:t>Locations</a:t>
            </a:r>
            <a:endParaRPr sz="1200" dirty="0">
              <a:latin typeface="+mj-lt"/>
              <a:cs typeface="PT San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46540" y="1737682"/>
            <a:ext cx="3420000" cy="540000"/>
          </a:xfrm>
          <a:prstGeom prst="rect">
            <a:avLst/>
          </a:prstGeom>
          <a:noFill/>
        </p:spPr>
        <p:txBody>
          <a:bodyPr wrap="square" rtlCol="0" anchor="ctr" anchorCtr="0">
            <a:noAutofit/>
          </a:bodyPr>
          <a:lstStyle/>
          <a:p>
            <a:r>
              <a:rPr lang="en-IN" sz="1800" dirty="0" smtClean="0">
                <a:latin typeface="+mj-lt"/>
              </a:rPr>
              <a:t>Project Overview</a:t>
            </a:r>
            <a:endParaRPr lang="en-IN" sz="1800" dirty="0" smtClean="0">
              <a:latin typeface="+mj-lt"/>
            </a:endParaRPr>
          </a:p>
        </p:txBody>
      </p:sp>
      <p:sp>
        <p:nvSpPr>
          <p:cNvPr id="3" name="Oval 2"/>
          <p:cNvSpPr/>
          <p:nvPr/>
        </p:nvSpPr>
        <p:spPr>
          <a:xfrm>
            <a:off x="6598468" y="1737682"/>
            <a:ext cx="540000" cy="540000"/>
          </a:xfrm>
          <a:prstGeom prst="ellips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latin typeface="+mj-lt"/>
                <a:cs typeface="Calibri Light" panose="020F0302020204030204" pitchFamily="34" charset="0"/>
              </a:rPr>
              <a:t>1</a:t>
            </a:r>
            <a:endParaRPr lang="en-US" sz="2000" dirty="0">
              <a:solidFill>
                <a:schemeClr val="bg1"/>
              </a:solidFill>
              <a:latin typeface="+mj-lt"/>
              <a:cs typeface="Calibri Light" panose="020F0302020204030204" pitchFamily="34" charset="0"/>
            </a:endParaRPr>
          </a:p>
        </p:txBody>
      </p:sp>
      <p:sp>
        <p:nvSpPr>
          <p:cNvPr id="4" name="Oval 3"/>
          <p:cNvSpPr/>
          <p:nvPr/>
        </p:nvSpPr>
        <p:spPr>
          <a:xfrm>
            <a:off x="6598468" y="2420888"/>
            <a:ext cx="540000"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latin typeface="+mj-lt"/>
                <a:cs typeface="Calibri Light" panose="020F0302020204030204" pitchFamily="34" charset="0"/>
              </a:rPr>
              <a:t>2</a:t>
            </a:r>
            <a:endParaRPr lang="en-US" sz="2000" dirty="0">
              <a:solidFill>
                <a:schemeClr val="bg1"/>
              </a:solidFill>
              <a:latin typeface="+mj-lt"/>
              <a:cs typeface="Calibri Light" panose="020F0302020204030204" pitchFamily="34" charset="0"/>
            </a:endParaRPr>
          </a:p>
        </p:txBody>
      </p:sp>
      <p:sp>
        <p:nvSpPr>
          <p:cNvPr id="5" name="Oval 4"/>
          <p:cNvSpPr/>
          <p:nvPr/>
        </p:nvSpPr>
        <p:spPr>
          <a:xfrm>
            <a:off x="6598468" y="3110672"/>
            <a:ext cx="540000" cy="540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latin typeface="+mj-lt"/>
                <a:cs typeface="Calibri Light" panose="020F0302020204030204" pitchFamily="34" charset="0"/>
              </a:rPr>
              <a:t>3</a:t>
            </a:r>
            <a:endParaRPr lang="en-US" sz="2000" dirty="0">
              <a:solidFill>
                <a:schemeClr val="bg1"/>
              </a:solidFill>
              <a:latin typeface="+mj-lt"/>
              <a:cs typeface="Calibri Light" panose="020F0302020204030204" pitchFamily="34" charset="0"/>
            </a:endParaRPr>
          </a:p>
        </p:txBody>
      </p:sp>
      <p:sp>
        <p:nvSpPr>
          <p:cNvPr id="6" name="Rectangle 5"/>
          <p:cNvSpPr/>
          <p:nvPr/>
        </p:nvSpPr>
        <p:spPr>
          <a:xfrm>
            <a:off x="7246540" y="2420888"/>
            <a:ext cx="4643656" cy="540000"/>
          </a:xfrm>
          <a:prstGeom prst="rect">
            <a:avLst/>
          </a:prstGeom>
        </p:spPr>
        <p:txBody>
          <a:bodyPr wrap="square" anchor="ctr" anchorCtr="0">
            <a:noAutofit/>
          </a:bodyPr>
          <a:lstStyle/>
          <a:p>
            <a:r>
              <a:rPr lang="en-IN" sz="1800" dirty="0" smtClean="0">
                <a:latin typeface="+mj-lt"/>
              </a:rPr>
              <a:t>Project Planning, Execution &amp; Demonstration</a:t>
            </a:r>
            <a:endParaRPr lang="en-IN" sz="1800" dirty="0">
              <a:latin typeface="+mj-lt"/>
            </a:endParaRPr>
          </a:p>
        </p:txBody>
      </p:sp>
      <p:sp>
        <p:nvSpPr>
          <p:cNvPr id="7" name="Rectangle 6"/>
          <p:cNvSpPr/>
          <p:nvPr/>
        </p:nvSpPr>
        <p:spPr>
          <a:xfrm>
            <a:off x="7246540" y="3110672"/>
            <a:ext cx="3420000" cy="540000"/>
          </a:xfrm>
          <a:prstGeom prst="rect">
            <a:avLst/>
          </a:prstGeom>
        </p:spPr>
        <p:txBody>
          <a:bodyPr wrap="square" anchor="ctr" anchorCtr="0">
            <a:noAutofit/>
          </a:bodyPr>
          <a:lstStyle/>
          <a:p>
            <a:r>
              <a:rPr lang="en-IN" sz="1800" dirty="0" smtClean="0">
                <a:latin typeface="+mj-lt"/>
              </a:rPr>
              <a:t>Project Closure</a:t>
            </a:r>
            <a:endParaRPr lang="en-IN" sz="1800" dirty="0">
              <a:latin typeface="+mj-lt"/>
            </a:endParaRPr>
          </a:p>
        </p:txBody>
      </p:sp>
      <p:cxnSp>
        <p:nvCxnSpPr>
          <p:cNvPr id="8" name="Straight Connector 7"/>
          <p:cNvCxnSpPr/>
          <p:nvPr/>
        </p:nvCxnSpPr>
        <p:spPr>
          <a:xfrm>
            <a:off x="6814972" y="2277682"/>
            <a:ext cx="4644000" cy="0"/>
          </a:xfrm>
          <a:prstGeom prst="line">
            <a:avLst/>
          </a:prstGeom>
          <a:ln>
            <a:solidFill>
              <a:srgbClr val="FF6200"/>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814972" y="2960888"/>
            <a:ext cx="4644000"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814972" y="3650672"/>
            <a:ext cx="4644000" cy="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p:nvPr/>
        </p:nvSpPr>
        <p:spPr>
          <a:xfrm>
            <a:off x="1162864" y="229394"/>
            <a:ext cx="6588000" cy="468000"/>
          </a:xfrm>
          <a:prstGeom prst="rect">
            <a:avLst/>
          </a:prstGeom>
        </p:spPr>
        <p:txBody>
          <a:bodyPr anchor="ctr" anchorCtr="0"/>
          <a:lstStyle>
            <a:lvl1pPr>
              <a:defRPr>
                <a:latin typeface="+mj-lt"/>
                <a:ea typeface="+mj-ea"/>
                <a:cs typeface="+mj-cs"/>
              </a:defRPr>
            </a:lvl1pPr>
          </a:lstStyle>
          <a:p>
            <a:pPr defTabSz="914400"/>
            <a:r>
              <a:rPr lang="en-IN" sz="1800" b="1" kern="0" dirty="0" smtClean="0">
                <a:solidFill>
                  <a:sysClr val="windowText" lastClr="000000"/>
                </a:solidFill>
              </a:rPr>
              <a:t>Project Highlights	</a:t>
            </a:r>
            <a:endParaRPr lang="en-IN" sz="1800" b="1" kern="0" dirty="0">
              <a:solidFill>
                <a:sysClr val="windowText" lastClr="000000"/>
              </a:solidFill>
            </a:endParaRPr>
          </a:p>
        </p:txBody>
      </p:sp>
      <p:sp>
        <p:nvSpPr>
          <p:cNvPr id="3" name="Rectangle 2"/>
          <p:cNvSpPr/>
          <p:nvPr/>
        </p:nvSpPr>
        <p:spPr>
          <a:xfrm>
            <a:off x="261764" y="1268760"/>
            <a:ext cx="8064896" cy="4752528"/>
          </a:xfrm>
          <a:prstGeom prst="rect">
            <a:avLst/>
          </a:prstGeom>
          <a:ln>
            <a:solidFill>
              <a:schemeClr val="accent6"/>
            </a:solidFill>
          </a:ln>
        </p:spPr>
        <p:style>
          <a:lnRef idx="0">
            <a:scrgbClr r="0" g="0" b="0"/>
          </a:lnRef>
          <a:fillRef idx="0">
            <a:scrgbClr r="0" g="0" b="0"/>
          </a:fillRef>
          <a:effectRef idx="0">
            <a:scrgbClr r="0" g="0" b="0"/>
          </a:effectRef>
          <a:fontRef idx="minor">
            <a:schemeClr val="lt1"/>
          </a:fontRef>
        </p:style>
        <p:txBody>
          <a:bodyPr spcFirstLastPara="0" vert="horz" wrap="square" lIns="125730" tIns="125730" rIns="125730" bIns="125730" numCol="1" spcCol="1270" rtlCol="0" anchor="t" anchorCtr="0">
            <a:noAutofit/>
          </a:bodyPr>
          <a:lstStyle/>
          <a:p>
            <a:pPr algn="just" defTabSz="666750">
              <a:lnSpc>
                <a:spcPct val="114000"/>
              </a:lnSpc>
              <a:spcBef>
                <a:spcPct val="0"/>
              </a:spcBef>
              <a:spcAft>
                <a:spcPts val="300"/>
              </a:spcAft>
            </a:pPr>
            <a:r>
              <a:rPr lang="en-IN" sz="1600" b="1" dirty="0" smtClean="0">
                <a:solidFill>
                  <a:schemeClr val="tx1"/>
                </a:solidFill>
              </a:rPr>
              <a:t>Project Overview:</a:t>
            </a:r>
            <a:endParaRPr lang="en-IN" sz="1600" b="1" dirty="0" smtClean="0">
              <a:solidFill>
                <a:schemeClr val="tx1"/>
              </a:solidFill>
            </a:endParaRPr>
          </a:p>
          <a:p>
            <a:pPr algn="just" defTabSz="666750">
              <a:lnSpc>
                <a:spcPct val="114000"/>
              </a:lnSpc>
              <a:spcBef>
                <a:spcPct val="0"/>
              </a:spcBef>
              <a:spcAft>
                <a:spcPts val="300"/>
              </a:spcAft>
            </a:pPr>
            <a:endParaRPr lang="en-IN" sz="1600" b="1" dirty="0">
              <a:solidFill>
                <a:schemeClr val="tx1"/>
              </a:solidFill>
              <a:latin typeface="Open Sans"/>
              <a:ea typeface="Times New Roman" panose="02020603050405020304"/>
              <a:cs typeface="Open Sans"/>
            </a:endParaRPr>
          </a:p>
          <a:p>
            <a:pPr marL="285750" indent="-285750" algn="just" defTabSz="666750">
              <a:lnSpc>
                <a:spcPct val="114000"/>
              </a:lnSpc>
              <a:spcBef>
                <a:spcPct val="0"/>
              </a:spcBef>
              <a:spcAft>
                <a:spcPts val="300"/>
              </a:spcAft>
              <a:buFont typeface="Arial" panose="020B0604020202020204" pitchFamily="34" charset="0"/>
              <a:buChar char="•"/>
            </a:pPr>
            <a:r>
              <a:rPr lang="en-IN" sz="1600" dirty="0" smtClean="0">
                <a:solidFill>
                  <a:schemeClr val="tx1"/>
                </a:solidFill>
                <a:latin typeface="Times New Roman" panose="02020603050405020304" charset="0"/>
                <a:ea typeface="Times New Roman" panose="02020603050405020304"/>
                <a:cs typeface="Times New Roman" panose="02020603050405020304" charset="0"/>
              </a:rPr>
              <a:t>The Hospital Appointment System is a web-based application designed to streamline the process of booking doctor appointments and diagnostic tests for patients.</a:t>
            </a:r>
            <a:endParaRPr lang="en-IN" sz="1600" dirty="0" smtClean="0">
              <a:solidFill>
                <a:schemeClr val="tx1"/>
              </a:solidFill>
              <a:latin typeface="Times New Roman" panose="02020603050405020304" charset="0"/>
              <a:ea typeface="Times New Roman" panose="02020603050405020304"/>
              <a:cs typeface="Times New Roman" panose="02020603050405020304" charset="0"/>
            </a:endParaRPr>
          </a:p>
          <a:p>
            <a:pPr marL="285750" indent="-285750" algn="just" defTabSz="666750">
              <a:lnSpc>
                <a:spcPct val="114000"/>
              </a:lnSpc>
              <a:spcBef>
                <a:spcPct val="0"/>
              </a:spcBef>
              <a:spcAft>
                <a:spcPts val="300"/>
              </a:spcAft>
              <a:buFont typeface="Arial" panose="020B0604020202020204" pitchFamily="34" charset="0"/>
              <a:buChar char="•"/>
            </a:pPr>
            <a:r>
              <a:rPr lang="en-IN" sz="1600" dirty="0" smtClean="0">
                <a:solidFill>
                  <a:schemeClr val="tx1"/>
                </a:solidFill>
                <a:latin typeface="Times New Roman" panose="02020603050405020304" charset="0"/>
                <a:ea typeface="Times New Roman" panose="02020603050405020304"/>
                <a:cs typeface="Times New Roman" panose="02020603050405020304" charset="0"/>
              </a:rPr>
              <a:t> The system involves three main actors: the admin, the patient, and the diagnostic test center admin.</a:t>
            </a:r>
            <a:endParaRPr lang="en-IN" sz="1600" dirty="0" smtClean="0">
              <a:solidFill>
                <a:schemeClr val="tx1"/>
              </a:solidFill>
              <a:latin typeface="Times New Roman" panose="02020603050405020304" charset="0"/>
              <a:ea typeface="Times New Roman" panose="02020603050405020304"/>
              <a:cs typeface="Times New Roman" panose="02020603050405020304" charset="0"/>
            </a:endParaRPr>
          </a:p>
          <a:p>
            <a:pPr marL="285750" indent="-285750" algn="just" defTabSz="666750">
              <a:lnSpc>
                <a:spcPct val="114000"/>
              </a:lnSpc>
              <a:spcBef>
                <a:spcPct val="0"/>
              </a:spcBef>
              <a:spcAft>
                <a:spcPts val="300"/>
              </a:spcAft>
              <a:buFont typeface="Arial" panose="020B0604020202020204" pitchFamily="34" charset="0"/>
              <a:buChar char="•"/>
            </a:pPr>
            <a:r>
              <a:rPr lang="en-IN" sz="1600" dirty="0" smtClean="0">
                <a:solidFill>
                  <a:schemeClr val="tx1"/>
                </a:solidFill>
                <a:latin typeface="Times New Roman" panose="02020603050405020304" charset="0"/>
                <a:ea typeface="Times New Roman" panose="02020603050405020304"/>
                <a:cs typeface="Times New Roman" panose="02020603050405020304" charset="0"/>
                <a:sym typeface="+mn-ea"/>
              </a:rPr>
              <a:t>Admins can add, edit, or remove doctor profiles, including their specialization, availability, and contact information.</a:t>
            </a:r>
            <a:r>
              <a:rPr lang="en-US" altLang="en-IN" sz="1600" dirty="0" smtClean="0">
                <a:solidFill>
                  <a:schemeClr val="tx1"/>
                </a:solidFill>
                <a:latin typeface="Times New Roman" panose="02020603050405020304" charset="0"/>
                <a:ea typeface="Times New Roman" panose="02020603050405020304"/>
                <a:cs typeface="Times New Roman" panose="02020603050405020304" charset="0"/>
                <a:sym typeface="+mn-ea"/>
              </a:rPr>
              <a:t>They</a:t>
            </a:r>
            <a:r>
              <a:rPr lang="en-IN" sz="1600" dirty="0" smtClean="0">
                <a:solidFill>
                  <a:schemeClr val="tx1"/>
                </a:solidFill>
                <a:latin typeface="Times New Roman" panose="02020603050405020304" charset="0"/>
                <a:ea typeface="Times New Roman" panose="02020603050405020304"/>
                <a:cs typeface="Times New Roman" panose="02020603050405020304" charset="0"/>
                <a:sym typeface="+mn-ea"/>
              </a:rPr>
              <a:t> can view, approve, reschedule, or cancel patient appointments.</a:t>
            </a:r>
            <a:endParaRPr lang="en-IN" sz="1600" dirty="0" smtClean="0">
              <a:solidFill>
                <a:schemeClr val="tx1"/>
              </a:solidFill>
              <a:latin typeface="Times New Roman" panose="02020603050405020304" charset="0"/>
              <a:ea typeface="Times New Roman" panose="02020603050405020304"/>
              <a:cs typeface="Times New Roman" panose="02020603050405020304" charset="0"/>
            </a:endParaRPr>
          </a:p>
          <a:p>
            <a:pPr marL="285750" indent="-285750" algn="just" defTabSz="666750">
              <a:lnSpc>
                <a:spcPct val="114000"/>
              </a:lnSpc>
              <a:spcBef>
                <a:spcPct val="0"/>
              </a:spcBef>
              <a:spcAft>
                <a:spcPts val="300"/>
              </a:spcAft>
              <a:buFont typeface="Arial" panose="020B0604020202020204" pitchFamily="34" charset="0"/>
              <a:buChar char="•"/>
            </a:pPr>
            <a:r>
              <a:rPr lang="en-IN" sz="1600" dirty="0" smtClean="0">
                <a:solidFill>
                  <a:schemeClr val="tx1"/>
                </a:solidFill>
                <a:latin typeface="Times New Roman" panose="02020603050405020304" charset="0"/>
                <a:ea typeface="Times New Roman" panose="02020603050405020304"/>
                <a:cs typeface="Times New Roman" panose="02020603050405020304" charset="0"/>
                <a:sym typeface="+mn-ea"/>
              </a:rPr>
              <a:t>Patients can browse and search for doctors based on specialization, availability.</a:t>
            </a:r>
            <a:endParaRPr lang="en-IN" sz="1600" dirty="0" smtClean="0">
              <a:solidFill>
                <a:schemeClr val="tx1"/>
              </a:solidFill>
              <a:latin typeface="Times New Roman" panose="02020603050405020304" charset="0"/>
              <a:ea typeface="Times New Roman" panose="02020603050405020304"/>
              <a:cs typeface="Times New Roman" panose="02020603050405020304" charset="0"/>
            </a:endParaRPr>
          </a:p>
          <a:p>
            <a:pPr marL="285750" indent="-285750" algn="just" defTabSz="666750">
              <a:lnSpc>
                <a:spcPct val="114000"/>
              </a:lnSpc>
              <a:spcBef>
                <a:spcPct val="0"/>
              </a:spcBef>
              <a:spcAft>
                <a:spcPts val="300"/>
              </a:spcAft>
              <a:buFont typeface="Arial" panose="020B0604020202020204" pitchFamily="34" charset="0"/>
              <a:buChar char="•"/>
            </a:pPr>
            <a:r>
              <a:rPr lang="en-US" altLang="en-IN" sz="1600" dirty="0" smtClean="0">
                <a:solidFill>
                  <a:schemeClr val="tx1"/>
                </a:solidFill>
                <a:latin typeface="Times New Roman" panose="02020603050405020304" charset="0"/>
                <a:ea typeface="Times New Roman" panose="02020603050405020304"/>
                <a:cs typeface="Times New Roman" panose="02020603050405020304" charset="0"/>
              </a:rPr>
              <a:t>DC Admin</a:t>
            </a:r>
            <a:r>
              <a:rPr lang="en-IN" sz="1600" dirty="0" smtClean="0">
                <a:solidFill>
                  <a:schemeClr val="tx1"/>
                </a:solidFill>
                <a:latin typeface="Times New Roman" panose="02020603050405020304" charset="0"/>
                <a:ea typeface="Times New Roman" panose="02020603050405020304"/>
                <a:cs typeface="Times New Roman" panose="02020603050405020304" charset="0"/>
              </a:rPr>
              <a:t> can book diagnostic tests by selecting the specific test.Once the test is completed, patients can view their test </a:t>
            </a:r>
            <a:r>
              <a:rPr lang="en-US" altLang="en-IN" sz="1600" dirty="0" smtClean="0">
                <a:solidFill>
                  <a:schemeClr val="tx1"/>
                </a:solidFill>
                <a:latin typeface="Times New Roman" panose="02020603050405020304" charset="0"/>
                <a:ea typeface="Times New Roman" panose="02020603050405020304"/>
                <a:cs typeface="Times New Roman" panose="02020603050405020304" charset="0"/>
              </a:rPr>
              <a:t>reports online</a:t>
            </a:r>
            <a:r>
              <a:rPr lang="en-IN" sz="1600" dirty="0" smtClean="0">
                <a:solidFill>
                  <a:schemeClr val="tx1"/>
                </a:solidFill>
                <a:latin typeface="Times New Roman" panose="02020603050405020304" charset="0"/>
                <a:ea typeface="Times New Roman" panose="02020603050405020304"/>
                <a:cs typeface="Times New Roman" panose="02020603050405020304" charset="0"/>
              </a:rPr>
              <a:t>.</a:t>
            </a:r>
            <a:endParaRPr lang="en-IN" sz="1600" dirty="0" smtClean="0">
              <a:solidFill>
                <a:schemeClr val="tx1"/>
              </a:solidFill>
              <a:latin typeface="Times New Roman" panose="02020603050405020304" charset="0"/>
              <a:ea typeface="Times New Roman" panose="02020603050405020304"/>
              <a:cs typeface="Times New Roman" panose="02020603050405020304" charset="0"/>
            </a:endParaRPr>
          </a:p>
          <a:p>
            <a:pPr marL="285750" indent="-285750" algn="just" defTabSz="666750">
              <a:lnSpc>
                <a:spcPct val="114000"/>
              </a:lnSpc>
              <a:spcBef>
                <a:spcPct val="0"/>
              </a:spcBef>
              <a:spcAft>
                <a:spcPts val="300"/>
              </a:spcAft>
              <a:buFont typeface="Arial" panose="020B0604020202020204" pitchFamily="34" charset="0"/>
              <a:buChar char="•"/>
            </a:pPr>
            <a:r>
              <a:rPr lang="en-IN" sz="1600" dirty="0" smtClean="0">
                <a:solidFill>
                  <a:schemeClr val="tx1"/>
                </a:solidFill>
                <a:latin typeface="Times New Roman" panose="02020603050405020304" charset="0"/>
                <a:ea typeface="Times New Roman" panose="02020603050405020304"/>
                <a:cs typeface="Times New Roman" panose="02020603050405020304" charset="0"/>
                <a:sym typeface="+mn-ea"/>
              </a:rPr>
              <a:t> </a:t>
            </a:r>
            <a:r>
              <a:rPr lang="en-US" altLang="en-IN" sz="1600" dirty="0" smtClean="0">
                <a:solidFill>
                  <a:schemeClr val="tx1"/>
                </a:solidFill>
                <a:latin typeface="Times New Roman" panose="02020603050405020304" charset="0"/>
                <a:ea typeface="Times New Roman" panose="02020603050405020304"/>
                <a:cs typeface="Times New Roman" panose="02020603050405020304" charset="0"/>
                <a:sym typeface="+mn-ea"/>
              </a:rPr>
              <a:t>Overall, this application</a:t>
            </a:r>
            <a:r>
              <a:rPr lang="en-IN" sz="1600" dirty="0" smtClean="0">
                <a:solidFill>
                  <a:schemeClr val="tx1"/>
                </a:solidFill>
                <a:latin typeface="Times New Roman" panose="02020603050405020304" charset="0"/>
                <a:ea typeface="Times New Roman" panose="02020603050405020304"/>
                <a:cs typeface="Times New Roman" panose="02020603050405020304" charset="0"/>
                <a:sym typeface="+mn-ea"/>
              </a:rPr>
              <a:t> is to enhance the efficiency and convenience of managing appointments and tests within a hospital or healthcare facility.</a:t>
            </a:r>
            <a:endParaRPr lang="en-IN" sz="1600" dirty="0" smtClean="0">
              <a:solidFill>
                <a:schemeClr val="tx1"/>
              </a:solidFill>
              <a:latin typeface="Times New Roman" panose="02020603050405020304" charset="0"/>
              <a:ea typeface="Times New Roman" panose="02020603050405020304"/>
              <a:cs typeface="Times New Roman" panose="02020603050405020304" charset="0"/>
            </a:endParaRPr>
          </a:p>
          <a:p>
            <a:pPr indent="0" algn="just" defTabSz="666750">
              <a:lnSpc>
                <a:spcPct val="114000"/>
              </a:lnSpc>
              <a:spcBef>
                <a:spcPct val="0"/>
              </a:spcBef>
              <a:spcAft>
                <a:spcPts val="300"/>
              </a:spcAft>
              <a:buFont typeface="Arial" panose="020B0604020202020204" pitchFamily="34" charset="0"/>
              <a:buNone/>
            </a:pPr>
            <a:endParaRPr lang="en-IN" sz="1600" dirty="0" smtClean="0">
              <a:solidFill>
                <a:schemeClr val="tx1"/>
              </a:solidFill>
              <a:latin typeface="Times New Roman" panose="02020603050405020304" charset="0"/>
              <a:ea typeface="Times New Roman" panose="02020603050405020304"/>
              <a:cs typeface="Times New Roman" panose="02020603050405020304" charset="0"/>
            </a:endParaRPr>
          </a:p>
          <a:p>
            <a:pPr indent="0" algn="just" defTabSz="666750">
              <a:lnSpc>
                <a:spcPct val="114000"/>
              </a:lnSpc>
              <a:spcBef>
                <a:spcPct val="0"/>
              </a:spcBef>
              <a:spcAft>
                <a:spcPts val="300"/>
              </a:spcAft>
              <a:buNone/>
            </a:pPr>
            <a:endParaRPr lang="en-IN" sz="1600" dirty="0" smtClean="0">
              <a:solidFill>
                <a:schemeClr val="tx1"/>
              </a:solidFill>
              <a:latin typeface="Times New Roman" panose="02020603050405020304" charset="0"/>
              <a:ea typeface="Times New Roman" panose="02020603050405020304"/>
              <a:cs typeface="Times New Roman" panose="02020603050405020304" charset="0"/>
            </a:endParaRPr>
          </a:p>
          <a:p>
            <a:pPr indent="0" algn="just" defTabSz="666750">
              <a:lnSpc>
                <a:spcPct val="114000"/>
              </a:lnSpc>
              <a:spcBef>
                <a:spcPct val="0"/>
              </a:spcBef>
              <a:spcAft>
                <a:spcPts val="300"/>
              </a:spcAft>
              <a:buNone/>
            </a:pPr>
            <a:endParaRPr lang="en-IN" sz="1600" dirty="0" smtClean="0">
              <a:solidFill>
                <a:schemeClr val="tx1"/>
              </a:solidFill>
              <a:latin typeface="Times New Roman" panose="02020603050405020304" charset="0"/>
              <a:ea typeface="Times New Roman" panose="02020603050405020304"/>
              <a:cs typeface="Times New Roman" panose="02020603050405020304" charset="0"/>
            </a:endParaRPr>
          </a:p>
          <a:p>
            <a:pPr indent="0" algn="just" defTabSz="666750">
              <a:lnSpc>
                <a:spcPct val="114000"/>
              </a:lnSpc>
              <a:spcBef>
                <a:spcPct val="0"/>
              </a:spcBef>
              <a:spcAft>
                <a:spcPts val="300"/>
              </a:spcAft>
              <a:buNone/>
            </a:pPr>
            <a:endParaRPr lang="en-IN" sz="1600" dirty="0" smtClean="0">
              <a:solidFill>
                <a:schemeClr val="tx1"/>
              </a:solidFill>
              <a:latin typeface="Times New Roman" panose="02020603050405020304" charset="0"/>
              <a:ea typeface="Times New Roman" panose="02020603050405020304"/>
              <a:cs typeface="Times New Roman" panose="02020603050405020304" charset="0"/>
            </a:endParaRPr>
          </a:p>
          <a:p>
            <a:pPr indent="0" algn="just" defTabSz="666750">
              <a:lnSpc>
                <a:spcPct val="114000"/>
              </a:lnSpc>
              <a:spcBef>
                <a:spcPct val="0"/>
              </a:spcBef>
              <a:spcAft>
                <a:spcPts val="300"/>
              </a:spcAft>
              <a:buNone/>
            </a:pPr>
            <a:endParaRPr lang="en-IN" sz="1600" dirty="0" smtClean="0">
              <a:solidFill>
                <a:schemeClr val="tx1"/>
              </a:solidFill>
              <a:latin typeface="Times New Roman" panose="02020603050405020304" charset="0"/>
              <a:ea typeface="Times New Roman" panose="02020603050405020304"/>
              <a:cs typeface="Times New Roman" panose="02020603050405020304" charset="0"/>
            </a:endParaRPr>
          </a:p>
          <a:p>
            <a:pPr indent="0" algn="just" defTabSz="666750">
              <a:lnSpc>
                <a:spcPct val="114000"/>
              </a:lnSpc>
              <a:spcBef>
                <a:spcPct val="0"/>
              </a:spcBef>
              <a:spcAft>
                <a:spcPts val="300"/>
              </a:spcAft>
              <a:buNone/>
            </a:pPr>
            <a:endParaRPr lang="en-IN" sz="1400" dirty="0" smtClean="0">
              <a:solidFill>
                <a:schemeClr val="tx1"/>
              </a:solidFill>
              <a:latin typeface="Times New Roman" panose="02020603050405020304" charset="0"/>
              <a:ea typeface="Times New Roman" panose="02020603050405020304"/>
              <a:cs typeface="Times New Roman" panose="02020603050405020304" charset="0"/>
            </a:endParaRPr>
          </a:p>
          <a:p>
            <a:pPr indent="0" algn="just" defTabSz="666750">
              <a:lnSpc>
                <a:spcPct val="114000"/>
              </a:lnSpc>
              <a:spcBef>
                <a:spcPct val="0"/>
              </a:spcBef>
              <a:spcAft>
                <a:spcPts val="300"/>
              </a:spcAft>
              <a:buNone/>
            </a:pPr>
            <a:endParaRPr lang="en-IN" sz="1400" dirty="0" smtClean="0">
              <a:solidFill>
                <a:schemeClr val="tx1"/>
              </a:solidFill>
              <a:latin typeface="Times New Roman" panose="02020603050405020304" charset="0"/>
              <a:ea typeface="Times New Roman" panose="02020603050405020304"/>
              <a:cs typeface="Times New Roman" panose="02020603050405020304" charset="0"/>
            </a:endParaRPr>
          </a:p>
          <a:p>
            <a:pPr indent="0" algn="just" defTabSz="666750">
              <a:lnSpc>
                <a:spcPct val="114000"/>
              </a:lnSpc>
              <a:spcBef>
                <a:spcPct val="0"/>
              </a:spcBef>
              <a:spcAft>
                <a:spcPts val="300"/>
              </a:spcAft>
              <a:buNone/>
            </a:pPr>
            <a:endParaRPr lang="en-IN" sz="1600" b="1" dirty="0">
              <a:solidFill>
                <a:schemeClr val="tx1"/>
              </a:solidFill>
              <a:latin typeface="Open Sans"/>
              <a:ea typeface="Times New Roman" panose="02020603050405020304"/>
              <a:cs typeface="Open Sans"/>
            </a:endParaRPr>
          </a:p>
          <a:p>
            <a:pPr algn="just" defTabSz="666750">
              <a:lnSpc>
                <a:spcPct val="114000"/>
              </a:lnSpc>
              <a:spcBef>
                <a:spcPct val="0"/>
              </a:spcBef>
              <a:spcAft>
                <a:spcPts val="300"/>
              </a:spcAft>
            </a:pPr>
            <a:endParaRPr lang="en-IN" sz="1600" b="1" dirty="0" smtClean="0">
              <a:solidFill>
                <a:schemeClr val="tx1"/>
              </a:solidFill>
              <a:latin typeface="Open Sans"/>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Open Sans"/>
              <a:ea typeface="Times New Roman" panose="02020603050405020304"/>
              <a:cs typeface="Open Sans"/>
            </a:endParaRPr>
          </a:p>
          <a:p>
            <a:pPr algn="just" defTabSz="666750">
              <a:lnSpc>
                <a:spcPct val="114000"/>
              </a:lnSpc>
              <a:spcBef>
                <a:spcPct val="0"/>
              </a:spcBef>
              <a:spcAft>
                <a:spcPts val="300"/>
              </a:spcAft>
            </a:pPr>
            <a:endParaRPr lang="en-IN" sz="1600" b="1" dirty="0" smtClean="0">
              <a:solidFill>
                <a:schemeClr val="tx1"/>
              </a:solidFill>
              <a:latin typeface="Open Sans"/>
              <a:ea typeface="Times New Roman" panose="02020603050405020304"/>
              <a:cs typeface="Open Sans"/>
            </a:endParaRPr>
          </a:p>
          <a:p>
            <a:pPr algn="just" defTabSz="666750">
              <a:lnSpc>
                <a:spcPct val="114000"/>
              </a:lnSpc>
              <a:spcBef>
                <a:spcPct val="0"/>
              </a:spcBef>
              <a:spcAft>
                <a:spcPts val="300"/>
              </a:spcAft>
            </a:pPr>
            <a:endParaRPr lang="en-IN" sz="1600" b="1" dirty="0" smtClean="0">
              <a:solidFill>
                <a:schemeClr val="tx1"/>
              </a:solidFill>
              <a:latin typeface="Open Sans"/>
              <a:ea typeface="Times New Roman" panose="02020603050405020304"/>
              <a:cs typeface="Open Sans"/>
            </a:endParaRPr>
          </a:p>
        </p:txBody>
      </p:sp>
      <p:sp>
        <p:nvSpPr>
          <p:cNvPr id="4" name="Rectangle 3"/>
          <p:cNvSpPr/>
          <p:nvPr/>
        </p:nvSpPr>
        <p:spPr>
          <a:xfrm>
            <a:off x="8470676" y="1268760"/>
            <a:ext cx="3384376" cy="4752000"/>
          </a:xfrm>
          <a:prstGeom prst="rect">
            <a:avLst/>
          </a:prstGeom>
          <a:ln>
            <a:solidFill>
              <a:schemeClr val="accent6"/>
            </a:solidFill>
          </a:ln>
        </p:spPr>
        <p:style>
          <a:lnRef idx="0">
            <a:scrgbClr r="0" g="0" b="0"/>
          </a:lnRef>
          <a:fillRef idx="0">
            <a:scrgbClr r="0" g="0" b="0"/>
          </a:fillRef>
          <a:effectRef idx="0">
            <a:scrgbClr r="0" g="0" b="0"/>
          </a:effectRef>
          <a:fontRef idx="minor">
            <a:schemeClr val="lt1"/>
          </a:fontRef>
        </p:style>
        <p:txBody>
          <a:bodyPr spcFirstLastPara="0" vert="horz" wrap="square" lIns="125730" tIns="125730" rIns="125730" bIns="125730" numCol="1" spcCol="1270" rtlCol="0" anchor="t" anchorCtr="0">
            <a:noAutofit/>
          </a:bodyPr>
          <a:lstStyle/>
          <a:p>
            <a:pPr algn="ctr" defTabSz="666750">
              <a:lnSpc>
                <a:spcPct val="114000"/>
              </a:lnSpc>
              <a:spcBef>
                <a:spcPct val="0"/>
              </a:spcBef>
              <a:spcAft>
                <a:spcPts val="300"/>
              </a:spcAft>
            </a:pPr>
            <a:r>
              <a:rPr lang="en-IN" sz="1600" b="1" dirty="0" smtClean="0">
                <a:solidFill>
                  <a:schemeClr val="tx1"/>
                </a:solidFill>
              </a:rPr>
              <a:t>Project Team </a:t>
            </a:r>
            <a:endParaRPr lang="en-IN" sz="1600" b="1" dirty="0" smtClean="0">
              <a:solidFill>
                <a:schemeClr val="tx1"/>
              </a:solidFill>
            </a:endParaRPr>
          </a:p>
          <a:p>
            <a:pPr algn="just" defTabSz="666750">
              <a:lnSpc>
                <a:spcPct val="114000"/>
              </a:lnSpc>
              <a:spcBef>
                <a:spcPct val="0"/>
              </a:spcBef>
              <a:spcAft>
                <a:spcPts val="300"/>
              </a:spcAft>
            </a:pPr>
            <a:r>
              <a:rPr lang="en-IN" sz="1600" b="1" dirty="0" smtClean="0">
                <a:solidFill>
                  <a:schemeClr val="tx1"/>
                </a:solidFill>
                <a:latin typeface="+mj-lt"/>
                <a:ea typeface="Times New Roman" panose="02020603050405020304"/>
                <a:cs typeface="Open Sans"/>
              </a:rPr>
              <a:t>Team leader:</a:t>
            </a:r>
            <a:endParaRPr lang="en-IN" sz="1600" b="1" dirty="0" smtClean="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r>
              <a:rPr lang="en-IN" sz="1600" b="1" dirty="0" smtClean="0">
                <a:solidFill>
                  <a:schemeClr val="tx1"/>
                </a:solidFill>
                <a:latin typeface="+mj-lt"/>
                <a:ea typeface="Times New Roman" panose="02020603050405020304"/>
                <a:cs typeface="Open Sans"/>
              </a:rPr>
              <a:t>Team Members:</a:t>
            </a: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smtClean="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smtClean="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smtClean="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smtClean="0">
              <a:solidFill>
                <a:schemeClr val="tx1"/>
              </a:solidFill>
              <a:latin typeface="+mj-lt"/>
              <a:ea typeface="Times New Roman" panose="02020603050405020304"/>
              <a:cs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1764" y="1268760"/>
            <a:ext cx="11593288" cy="4896544"/>
          </a:xfrm>
          <a:prstGeom prst="rect">
            <a:avLst/>
          </a:prstGeom>
          <a:ln>
            <a:solidFill>
              <a:schemeClr val="accent6"/>
            </a:solidFill>
          </a:ln>
        </p:spPr>
        <p:style>
          <a:lnRef idx="0">
            <a:scrgbClr r="0" g="0" b="0"/>
          </a:lnRef>
          <a:fillRef idx="0">
            <a:scrgbClr r="0" g="0" b="0"/>
          </a:fillRef>
          <a:effectRef idx="0">
            <a:scrgbClr r="0" g="0" b="0"/>
          </a:effectRef>
          <a:fontRef idx="minor">
            <a:schemeClr val="lt1"/>
          </a:fontRef>
        </p:style>
        <p:txBody>
          <a:bodyPr spcFirstLastPara="0" vert="horz" wrap="square" lIns="125730" tIns="125730" rIns="125730" bIns="125730" numCol="1" spcCol="1270" rtlCol="0" anchor="t" anchorCtr="0">
            <a:noAutofit/>
          </a:bodyPr>
          <a:lstStyle/>
          <a:p>
            <a:pPr algn="just" defTabSz="666750">
              <a:lnSpc>
                <a:spcPct val="114000"/>
              </a:lnSpc>
              <a:spcBef>
                <a:spcPct val="0"/>
              </a:spcBef>
              <a:spcAft>
                <a:spcPts val="300"/>
              </a:spcAft>
            </a:pPr>
            <a:r>
              <a:rPr lang="en-IN" sz="1600" b="1" dirty="0">
                <a:solidFill>
                  <a:schemeClr val="tx1"/>
                </a:solidFill>
              </a:rPr>
              <a:t>Problem statement/ Challenges you are addressing with this project:</a:t>
            </a:r>
            <a:endParaRPr lang="en-IN" sz="1600" b="1" dirty="0">
              <a:solidFill>
                <a:schemeClr val="tx1"/>
              </a:solidFill>
              <a:latin typeface="Open Sans"/>
              <a:ea typeface="Times New Roman" panose="02020603050405020304"/>
              <a:cs typeface="Open Sans"/>
            </a:endParaRPr>
          </a:p>
          <a:p>
            <a:pPr algn="just" defTabSz="666750">
              <a:lnSpc>
                <a:spcPct val="114000"/>
              </a:lnSpc>
              <a:spcBef>
                <a:spcPct val="0"/>
              </a:spcBef>
              <a:spcAft>
                <a:spcPts val="300"/>
              </a:spcAft>
            </a:pPr>
            <a:endParaRPr lang="en-IN" sz="1600" b="1" dirty="0" smtClean="0">
              <a:solidFill>
                <a:schemeClr val="tx1"/>
              </a:solidFill>
            </a:endParaRPr>
          </a:p>
          <a:p>
            <a:pPr algn="just" defTabSz="666750">
              <a:lnSpc>
                <a:spcPct val="114000"/>
              </a:lnSpc>
              <a:spcBef>
                <a:spcPct val="0"/>
              </a:spcBef>
              <a:spcAft>
                <a:spcPts val="300"/>
              </a:spcAft>
            </a:pPr>
            <a:endParaRPr lang="en-IN" sz="1600" b="1" dirty="0">
              <a:solidFill>
                <a:schemeClr val="tx1"/>
              </a:solidFill>
            </a:endParaRPr>
          </a:p>
          <a:p>
            <a:pPr algn="just" defTabSz="666750">
              <a:lnSpc>
                <a:spcPct val="114000"/>
              </a:lnSpc>
              <a:spcBef>
                <a:spcPct val="0"/>
              </a:spcBef>
              <a:spcAft>
                <a:spcPts val="300"/>
              </a:spcAft>
            </a:pPr>
            <a:endParaRPr lang="en-IN" sz="1600" b="1" dirty="0" smtClean="0">
              <a:solidFill>
                <a:schemeClr val="tx1"/>
              </a:solidFill>
            </a:endParaRPr>
          </a:p>
          <a:p>
            <a:pPr algn="just" defTabSz="666750">
              <a:lnSpc>
                <a:spcPct val="114000"/>
              </a:lnSpc>
              <a:spcBef>
                <a:spcPct val="0"/>
              </a:spcBef>
              <a:spcAft>
                <a:spcPts val="300"/>
              </a:spcAft>
            </a:pPr>
            <a:endParaRPr lang="en-IN" sz="1600" b="1" dirty="0">
              <a:solidFill>
                <a:schemeClr val="tx1"/>
              </a:solidFill>
            </a:endParaRPr>
          </a:p>
          <a:p>
            <a:pPr algn="just" defTabSz="666750">
              <a:lnSpc>
                <a:spcPct val="114000"/>
              </a:lnSpc>
              <a:spcBef>
                <a:spcPct val="0"/>
              </a:spcBef>
              <a:spcAft>
                <a:spcPts val="300"/>
              </a:spcAft>
            </a:pPr>
            <a:endParaRPr lang="en-IN" sz="1600" b="1" dirty="0" smtClean="0">
              <a:solidFill>
                <a:schemeClr val="tx1"/>
              </a:solidFill>
            </a:endParaRPr>
          </a:p>
          <a:p>
            <a:pPr algn="just" defTabSz="666750">
              <a:lnSpc>
                <a:spcPct val="114000"/>
              </a:lnSpc>
              <a:spcBef>
                <a:spcPct val="0"/>
              </a:spcBef>
              <a:spcAft>
                <a:spcPts val="300"/>
              </a:spcAft>
            </a:pPr>
            <a:r>
              <a:rPr lang="en-IN" sz="1600" b="1" dirty="0" smtClean="0">
                <a:solidFill>
                  <a:schemeClr val="tx1"/>
                </a:solidFill>
              </a:rPr>
              <a:t>Project Goals:</a:t>
            </a:r>
            <a:endParaRPr lang="en-IN" sz="1600" b="1" dirty="0">
              <a:solidFill>
                <a:schemeClr val="tx1"/>
              </a:solidFill>
              <a:latin typeface="Open Sans"/>
              <a:ea typeface="Times New Roman" panose="02020603050405020304"/>
              <a:cs typeface="Open Sans"/>
            </a:endParaRPr>
          </a:p>
          <a:p>
            <a:pPr algn="just" defTabSz="666750">
              <a:lnSpc>
                <a:spcPct val="114000"/>
              </a:lnSpc>
              <a:spcBef>
                <a:spcPct val="0"/>
              </a:spcBef>
              <a:spcAft>
                <a:spcPts val="300"/>
              </a:spcAft>
            </a:pPr>
            <a:r>
              <a:rPr lang="en-IN" sz="1600" dirty="0" smtClean="0">
                <a:solidFill>
                  <a:schemeClr val="tx1"/>
                </a:solidFill>
                <a:latin typeface="Times New Roman" panose="02020603050405020304" charset="0"/>
                <a:ea typeface="Times New Roman" panose="02020603050405020304"/>
                <a:cs typeface="Times New Roman" panose="02020603050405020304" charset="0"/>
              </a:rPr>
              <a:t>The Hospital Appointment System project aims to streamline the process of booking doctor appointments and diagnostic tests, enhance patient experience, improve administrative efficiency, enable effective communication, generate data analytics and reports with diagnostic test centers.</a:t>
            </a:r>
            <a:r>
              <a:rPr lang="en-IN" sz="1600" dirty="0" smtClean="0">
                <a:solidFill>
                  <a:schemeClr val="tx1"/>
                </a:solidFill>
                <a:latin typeface="Times New Roman" panose="02020603050405020304" charset="0"/>
                <a:ea typeface="Times New Roman" panose="02020603050405020304"/>
                <a:cs typeface="Times New Roman" panose="02020603050405020304" charset="0"/>
                <a:sym typeface="+mn-ea"/>
              </a:rPr>
              <a:t>Provide a user-friendly interface, minimize waiting times, and enable easy access to test results, improving overall patient satisfaction.</a:t>
            </a:r>
            <a:r>
              <a:rPr lang="en-IN" sz="1600" dirty="0" smtClean="0">
                <a:solidFill>
                  <a:schemeClr val="tx1"/>
                </a:solidFill>
                <a:latin typeface="Times New Roman" panose="02020603050405020304" charset="0"/>
                <a:ea typeface="Times New Roman" panose="02020603050405020304"/>
                <a:cs typeface="Times New Roman" panose="02020603050405020304" charset="0"/>
              </a:rPr>
              <a:t> By simplifying appointment and test booking, automating administrative tasks, facilitating seamless communication, and analyzing data, the system aims to improve operational efficiency, patient satisfaction, and resource utilization within the hospital. It also promotes collaboration with test centers</a:t>
            </a:r>
            <a:r>
              <a:rPr lang="en-US" altLang="en-IN" sz="1600" dirty="0" smtClean="0">
                <a:solidFill>
                  <a:schemeClr val="tx1"/>
                </a:solidFill>
                <a:latin typeface="Times New Roman" panose="02020603050405020304" charset="0"/>
                <a:ea typeface="Times New Roman" panose="02020603050405020304"/>
                <a:cs typeface="Times New Roman" panose="02020603050405020304" charset="0"/>
              </a:rPr>
              <a:t> and </a:t>
            </a:r>
            <a:r>
              <a:rPr lang="en-IN" sz="1600" dirty="0" smtClean="0">
                <a:solidFill>
                  <a:schemeClr val="tx1"/>
                </a:solidFill>
                <a:latin typeface="Times New Roman" panose="02020603050405020304" charset="0"/>
                <a:ea typeface="Times New Roman" panose="02020603050405020304"/>
                <a:cs typeface="Times New Roman" panose="02020603050405020304" charset="0"/>
              </a:rPr>
              <a:t>allows for scalability. Ultimately, the project aims to enhance the overall effectiveness of healthcare services provided by the hospital.</a:t>
            </a:r>
            <a:endParaRPr lang="en-IN" sz="1600" dirty="0" smtClean="0">
              <a:solidFill>
                <a:schemeClr val="tx1"/>
              </a:solidFill>
              <a:latin typeface="Times New Roman" panose="02020603050405020304" charset="0"/>
              <a:ea typeface="Times New Roman" panose="02020603050405020304"/>
              <a:cs typeface="Times New Roman" panose="02020603050405020304" charset="0"/>
            </a:endParaRPr>
          </a:p>
          <a:p>
            <a:pPr algn="just" defTabSz="666750">
              <a:lnSpc>
                <a:spcPct val="114000"/>
              </a:lnSpc>
              <a:spcBef>
                <a:spcPct val="0"/>
              </a:spcBef>
              <a:spcAft>
                <a:spcPts val="300"/>
              </a:spcAft>
            </a:pPr>
            <a:endParaRPr lang="en-IN" sz="1600" b="1" dirty="0">
              <a:solidFill>
                <a:schemeClr val="tx1"/>
              </a:solidFill>
              <a:latin typeface="Open Sans"/>
              <a:ea typeface="Times New Roman" panose="02020603050405020304"/>
              <a:cs typeface="Open Sans"/>
            </a:endParaRPr>
          </a:p>
          <a:p>
            <a:pPr algn="just" defTabSz="666750">
              <a:lnSpc>
                <a:spcPct val="114000"/>
              </a:lnSpc>
              <a:spcBef>
                <a:spcPct val="0"/>
              </a:spcBef>
              <a:spcAft>
                <a:spcPts val="300"/>
              </a:spcAft>
            </a:pPr>
            <a:endParaRPr lang="en-IN" sz="1600" b="1" dirty="0" smtClean="0">
              <a:solidFill>
                <a:schemeClr val="tx1"/>
              </a:solidFill>
              <a:latin typeface="Open Sans"/>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Open Sans"/>
              <a:ea typeface="Times New Roman" panose="02020603050405020304"/>
              <a:cs typeface="Open Sans"/>
            </a:endParaRPr>
          </a:p>
          <a:p>
            <a:pPr algn="just" defTabSz="666750">
              <a:lnSpc>
                <a:spcPct val="114000"/>
              </a:lnSpc>
              <a:spcBef>
                <a:spcPct val="0"/>
              </a:spcBef>
              <a:spcAft>
                <a:spcPts val="300"/>
              </a:spcAft>
            </a:pPr>
            <a:endParaRPr lang="en-IN" sz="1600" b="1" dirty="0" smtClean="0">
              <a:solidFill>
                <a:schemeClr val="tx1"/>
              </a:solidFill>
              <a:latin typeface="Open Sans"/>
              <a:ea typeface="Times New Roman" panose="02020603050405020304"/>
              <a:cs typeface="Open Sans"/>
            </a:endParaRPr>
          </a:p>
          <a:p>
            <a:pPr algn="just" defTabSz="666750">
              <a:lnSpc>
                <a:spcPct val="114000"/>
              </a:lnSpc>
              <a:spcBef>
                <a:spcPct val="0"/>
              </a:spcBef>
              <a:spcAft>
                <a:spcPts val="300"/>
              </a:spcAft>
            </a:pPr>
            <a:endParaRPr lang="en-IN" sz="1600" b="1" dirty="0" smtClean="0">
              <a:solidFill>
                <a:schemeClr val="tx1"/>
              </a:solidFill>
              <a:latin typeface="Open Sans"/>
              <a:ea typeface="Times New Roman" panose="02020603050405020304"/>
              <a:cs typeface="Open Sans"/>
            </a:endParaRPr>
          </a:p>
        </p:txBody>
      </p:sp>
      <p:sp>
        <p:nvSpPr>
          <p:cNvPr id="4" name="Title 2"/>
          <p:cNvSpPr txBox="1"/>
          <p:nvPr/>
        </p:nvSpPr>
        <p:spPr>
          <a:xfrm>
            <a:off x="1162864" y="229394"/>
            <a:ext cx="6588000" cy="468000"/>
          </a:xfrm>
          <a:prstGeom prst="rect">
            <a:avLst/>
          </a:prstGeom>
        </p:spPr>
        <p:txBody>
          <a:bodyPr anchor="ctr" anchorCtr="0"/>
          <a:lstStyle>
            <a:lvl1pPr>
              <a:defRPr>
                <a:latin typeface="+mj-lt"/>
                <a:ea typeface="+mj-ea"/>
                <a:cs typeface="+mj-cs"/>
              </a:defRPr>
            </a:lvl1pPr>
          </a:lstStyle>
          <a:p>
            <a:pPr defTabSz="914400"/>
            <a:r>
              <a:rPr lang="en-IN" sz="1800" b="1" kern="0" dirty="0" smtClean="0">
                <a:solidFill>
                  <a:sysClr val="windowText" lastClr="000000"/>
                </a:solidFill>
              </a:rPr>
              <a:t>Project Highlights	</a:t>
            </a:r>
            <a:endParaRPr lang="en-IN" sz="1800" b="1" kern="0" dirty="0">
              <a:solidFill>
                <a:sysClr val="windowText" lastClr="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380206" y="777194"/>
            <a:ext cx="1981200" cy="9000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IN" sz="1400" dirty="0" smtClean="0">
                <a:solidFill>
                  <a:schemeClr val="tx1"/>
                </a:solidFill>
              </a:rPr>
              <a:t>&lt;&lt;Team Member&gt;&gt;</a:t>
            </a:r>
            <a:endParaRPr lang="en-IN" sz="1400" dirty="0">
              <a:solidFill>
                <a:schemeClr val="tx1"/>
              </a:solidFill>
            </a:endParaRPr>
          </a:p>
        </p:txBody>
      </p:sp>
      <p:sp>
        <p:nvSpPr>
          <p:cNvPr id="5" name="Rounded Rectangle 4"/>
          <p:cNvSpPr/>
          <p:nvPr/>
        </p:nvSpPr>
        <p:spPr>
          <a:xfrm>
            <a:off x="2513806" y="777194"/>
            <a:ext cx="9144000" cy="9000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IN" sz="1400" dirty="0" smtClean="0">
                <a:solidFill>
                  <a:schemeClr val="tx1"/>
                </a:solidFill>
              </a:rPr>
              <a:t>&lt;&lt;Primary Role played in the project with all the details&gt;&gt;</a:t>
            </a:r>
            <a:endParaRPr lang="en-IN" sz="1400" dirty="0">
              <a:solidFill>
                <a:schemeClr val="tx1"/>
              </a:solidFill>
            </a:endParaRPr>
          </a:p>
        </p:txBody>
      </p:sp>
      <p:sp>
        <p:nvSpPr>
          <p:cNvPr id="6" name="Rounded Rectangle 5"/>
          <p:cNvSpPr/>
          <p:nvPr/>
        </p:nvSpPr>
        <p:spPr>
          <a:xfrm>
            <a:off x="357000" y="1719194"/>
            <a:ext cx="1981200" cy="9000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IN" sz="1400" dirty="0" smtClean="0">
                <a:solidFill>
                  <a:schemeClr val="tx1"/>
                </a:solidFill>
              </a:rPr>
              <a:t>&lt;&lt;Team Member&gt;&gt;</a:t>
            </a:r>
            <a:endParaRPr lang="en-IN" sz="1400" dirty="0">
              <a:solidFill>
                <a:schemeClr val="tx1"/>
              </a:solidFill>
            </a:endParaRPr>
          </a:p>
        </p:txBody>
      </p:sp>
      <p:sp>
        <p:nvSpPr>
          <p:cNvPr id="7" name="Rounded Rectangle 6"/>
          <p:cNvSpPr/>
          <p:nvPr/>
        </p:nvSpPr>
        <p:spPr>
          <a:xfrm>
            <a:off x="2490600" y="1719194"/>
            <a:ext cx="9144000" cy="9000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IN" sz="1400" dirty="0" smtClean="0">
                <a:solidFill>
                  <a:schemeClr val="tx1"/>
                </a:solidFill>
              </a:rPr>
              <a:t>&lt;&lt;Primary Role played in the project with all the details&gt;&gt;</a:t>
            </a:r>
            <a:endParaRPr lang="en-IN" sz="1400" dirty="0">
              <a:solidFill>
                <a:schemeClr val="tx1"/>
              </a:solidFill>
            </a:endParaRPr>
          </a:p>
        </p:txBody>
      </p:sp>
      <p:sp>
        <p:nvSpPr>
          <p:cNvPr id="8" name="Rounded Rectangle 7"/>
          <p:cNvSpPr/>
          <p:nvPr/>
        </p:nvSpPr>
        <p:spPr>
          <a:xfrm>
            <a:off x="380206" y="2661194"/>
            <a:ext cx="1981200" cy="9000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IN" sz="1400" dirty="0" smtClean="0">
                <a:solidFill>
                  <a:schemeClr val="tx1"/>
                </a:solidFill>
              </a:rPr>
              <a:t>&lt;&lt;Team Member&gt;&gt;</a:t>
            </a:r>
            <a:endParaRPr lang="en-IN" sz="1400" dirty="0">
              <a:solidFill>
                <a:schemeClr val="tx1"/>
              </a:solidFill>
            </a:endParaRPr>
          </a:p>
        </p:txBody>
      </p:sp>
      <p:sp>
        <p:nvSpPr>
          <p:cNvPr id="9" name="Rounded Rectangle 8"/>
          <p:cNvSpPr/>
          <p:nvPr/>
        </p:nvSpPr>
        <p:spPr>
          <a:xfrm>
            <a:off x="2513806" y="2661194"/>
            <a:ext cx="9144000" cy="9000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IN" sz="1400" dirty="0" smtClean="0">
                <a:solidFill>
                  <a:schemeClr val="tx1"/>
                </a:solidFill>
              </a:rPr>
              <a:t>&lt;&lt;Primary Role played in the project with all the details&gt;&gt;</a:t>
            </a:r>
            <a:endParaRPr lang="en-IN" sz="1400" dirty="0">
              <a:solidFill>
                <a:schemeClr val="tx1"/>
              </a:solidFill>
            </a:endParaRPr>
          </a:p>
        </p:txBody>
      </p:sp>
      <p:sp>
        <p:nvSpPr>
          <p:cNvPr id="10" name="Rounded Rectangle 9"/>
          <p:cNvSpPr/>
          <p:nvPr/>
        </p:nvSpPr>
        <p:spPr>
          <a:xfrm>
            <a:off x="380206" y="3603194"/>
            <a:ext cx="1981200" cy="9000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IN" sz="1400" dirty="0" smtClean="0">
                <a:solidFill>
                  <a:schemeClr val="tx1"/>
                </a:solidFill>
              </a:rPr>
              <a:t>&lt;&lt;Team Member&gt;&gt;</a:t>
            </a:r>
            <a:endParaRPr lang="en-IN" sz="1400" dirty="0">
              <a:solidFill>
                <a:schemeClr val="tx1"/>
              </a:solidFill>
            </a:endParaRPr>
          </a:p>
        </p:txBody>
      </p:sp>
      <p:sp>
        <p:nvSpPr>
          <p:cNvPr id="11" name="Rounded Rectangle 10"/>
          <p:cNvSpPr/>
          <p:nvPr/>
        </p:nvSpPr>
        <p:spPr>
          <a:xfrm>
            <a:off x="2513806" y="3603194"/>
            <a:ext cx="9144000" cy="9000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IN" sz="1400" dirty="0" smtClean="0">
                <a:solidFill>
                  <a:schemeClr val="tx1"/>
                </a:solidFill>
              </a:rPr>
              <a:t>&lt;&lt;Primary Role played in the project with all the details&gt;&gt;</a:t>
            </a:r>
            <a:endParaRPr lang="en-IN" sz="1400" dirty="0">
              <a:solidFill>
                <a:schemeClr val="tx1"/>
              </a:solidFill>
            </a:endParaRPr>
          </a:p>
        </p:txBody>
      </p:sp>
      <p:sp>
        <p:nvSpPr>
          <p:cNvPr id="12" name="Rounded Rectangle 11"/>
          <p:cNvSpPr/>
          <p:nvPr/>
        </p:nvSpPr>
        <p:spPr>
          <a:xfrm>
            <a:off x="380206" y="4545194"/>
            <a:ext cx="1981200" cy="9000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IN" sz="1400" dirty="0" smtClean="0">
                <a:solidFill>
                  <a:schemeClr val="tx1"/>
                </a:solidFill>
              </a:rPr>
              <a:t>&lt;&lt;Team Member&gt;&gt;</a:t>
            </a:r>
            <a:endParaRPr lang="en-IN" sz="1400" dirty="0">
              <a:solidFill>
                <a:schemeClr val="tx1"/>
              </a:solidFill>
            </a:endParaRPr>
          </a:p>
        </p:txBody>
      </p:sp>
      <p:sp>
        <p:nvSpPr>
          <p:cNvPr id="13" name="Rounded Rectangle 12"/>
          <p:cNvSpPr/>
          <p:nvPr/>
        </p:nvSpPr>
        <p:spPr>
          <a:xfrm>
            <a:off x="2513806" y="4545194"/>
            <a:ext cx="9144000" cy="9000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IN" sz="1400" dirty="0" smtClean="0">
                <a:solidFill>
                  <a:schemeClr val="tx1"/>
                </a:solidFill>
              </a:rPr>
              <a:t>&lt;&lt;Primary Role played in the project with all the details&gt;&gt;</a:t>
            </a:r>
            <a:endParaRPr lang="en-IN" sz="1400" dirty="0">
              <a:solidFill>
                <a:schemeClr val="tx1"/>
              </a:solidFill>
            </a:endParaRPr>
          </a:p>
        </p:txBody>
      </p:sp>
      <p:sp>
        <p:nvSpPr>
          <p:cNvPr id="14" name="Rounded Rectangle 13"/>
          <p:cNvSpPr/>
          <p:nvPr/>
        </p:nvSpPr>
        <p:spPr>
          <a:xfrm>
            <a:off x="380206" y="5487194"/>
            <a:ext cx="1981200" cy="9000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IN" sz="1400" dirty="0" smtClean="0">
                <a:solidFill>
                  <a:schemeClr val="tx1"/>
                </a:solidFill>
              </a:rPr>
              <a:t>&lt;&lt;Team Member&gt;&gt;</a:t>
            </a:r>
            <a:endParaRPr lang="en-IN" sz="1400" dirty="0">
              <a:solidFill>
                <a:schemeClr val="tx1"/>
              </a:solidFill>
            </a:endParaRPr>
          </a:p>
        </p:txBody>
      </p:sp>
      <p:sp>
        <p:nvSpPr>
          <p:cNvPr id="15" name="Rounded Rectangle 14"/>
          <p:cNvSpPr/>
          <p:nvPr/>
        </p:nvSpPr>
        <p:spPr>
          <a:xfrm>
            <a:off x="2513806" y="5487194"/>
            <a:ext cx="9144000" cy="9000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IN" sz="1400" dirty="0" smtClean="0">
                <a:solidFill>
                  <a:schemeClr val="tx1"/>
                </a:solidFill>
              </a:rPr>
              <a:t>&lt;&lt;Primary Role played in the project with all the details&gt;&gt;</a:t>
            </a:r>
            <a:endParaRPr lang="en-IN" sz="1400" dirty="0">
              <a:solidFill>
                <a:schemeClr val="tx1"/>
              </a:solidFill>
            </a:endParaRPr>
          </a:p>
        </p:txBody>
      </p:sp>
      <p:sp>
        <p:nvSpPr>
          <p:cNvPr id="16" name="Title 2"/>
          <p:cNvSpPr txBox="1"/>
          <p:nvPr/>
        </p:nvSpPr>
        <p:spPr>
          <a:xfrm>
            <a:off x="1162864" y="229394"/>
            <a:ext cx="6588000" cy="468000"/>
          </a:xfrm>
          <a:prstGeom prst="rect">
            <a:avLst/>
          </a:prstGeom>
        </p:spPr>
        <p:txBody>
          <a:bodyPr anchor="ctr" anchorCtr="0"/>
          <a:lstStyle>
            <a:lvl1pPr>
              <a:defRPr>
                <a:latin typeface="+mj-lt"/>
                <a:ea typeface="+mj-ea"/>
                <a:cs typeface="+mj-cs"/>
              </a:defRPr>
            </a:lvl1pPr>
          </a:lstStyle>
          <a:p>
            <a:pPr defTabSz="914400"/>
            <a:r>
              <a:rPr lang="en-IN" sz="1800" b="1" kern="0" dirty="0" smtClean="0">
                <a:solidFill>
                  <a:sysClr val="windowText" lastClr="000000"/>
                </a:solidFill>
              </a:rPr>
              <a:t>Project </a:t>
            </a:r>
            <a:r>
              <a:rPr lang="en-IN" sz="1800" b="1" kern="0" dirty="0" smtClean="0">
                <a:solidFill>
                  <a:sysClr val="windowText" lastClr="000000"/>
                </a:solidFill>
              </a:rPr>
              <a:t>Team – High level roles &amp; responsibilities</a:t>
            </a:r>
            <a:endParaRPr lang="en-IN" sz="1800" b="1" kern="0" dirty="0">
              <a:solidFill>
                <a:sysClr val="windowText" lastClr="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1764" y="1268760"/>
            <a:ext cx="11593288" cy="4896544"/>
          </a:xfrm>
          <a:prstGeom prst="rect">
            <a:avLst/>
          </a:prstGeom>
          <a:ln>
            <a:solidFill>
              <a:schemeClr val="accent1"/>
            </a:solidFill>
          </a:ln>
        </p:spPr>
        <p:style>
          <a:lnRef idx="0">
            <a:scrgbClr r="0" g="0" b="0"/>
          </a:lnRef>
          <a:fillRef idx="0">
            <a:scrgbClr r="0" g="0" b="0"/>
          </a:fillRef>
          <a:effectRef idx="0">
            <a:scrgbClr r="0" g="0" b="0"/>
          </a:effectRef>
          <a:fontRef idx="minor">
            <a:schemeClr val="lt1"/>
          </a:fontRef>
        </p:style>
        <p:txBody>
          <a:bodyPr spcFirstLastPara="0" vert="horz" wrap="square" lIns="125730" tIns="125730" rIns="125730" bIns="125730" numCol="1" spcCol="1270" rtlCol="0" anchor="t" anchorCtr="0">
            <a:noAutofit/>
          </a:bodyPr>
          <a:lstStyle/>
          <a:p>
            <a:pPr algn="just" defTabSz="666750">
              <a:lnSpc>
                <a:spcPct val="114000"/>
              </a:lnSpc>
              <a:spcBef>
                <a:spcPct val="0"/>
              </a:spcBef>
              <a:spcAft>
                <a:spcPts val="300"/>
              </a:spcAft>
            </a:pPr>
            <a:r>
              <a:rPr lang="en-IN" sz="1600" b="1" dirty="0" smtClean="0">
                <a:solidFill>
                  <a:schemeClr val="tx1"/>
                </a:solidFill>
                <a:latin typeface="+mj-lt"/>
              </a:rPr>
              <a:t>Approach:</a:t>
            </a:r>
            <a:endParaRPr lang="en-IN" sz="1600" b="1" dirty="0" smtClean="0">
              <a:solidFill>
                <a:schemeClr val="tx1"/>
              </a:solidFill>
              <a:latin typeface="+mj-lt"/>
            </a:endParaRPr>
          </a:p>
          <a:p>
            <a:pPr algn="just" defTabSz="666750">
              <a:lnSpc>
                <a:spcPct val="114000"/>
              </a:lnSpc>
              <a:spcBef>
                <a:spcPct val="0"/>
              </a:spcBef>
              <a:spcAft>
                <a:spcPts val="300"/>
              </a:spcAft>
            </a:pPr>
            <a:r>
              <a:rPr lang="en-IN" sz="1600" dirty="0">
                <a:solidFill>
                  <a:schemeClr val="tx1"/>
                </a:solidFill>
                <a:latin typeface="Times New Roman" panose="02020603050405020304" charset="0"/>
                <a:ea typeface="Times New Roman" panose="02020603050405020304"/>
                <a:cs typeface="Times New Roman" panose="02020603050405020304" charset="0"/>
              </a:rPr>
              <a:t>In the Hospital Appointment System project, the Spring MVC (Model-View-Controller) approach was followed, along with an ORM (Object-Relational Mapping) framework</a:t>
            </a:r>
            <a:r>
              <a:rPr lang="en-US" altLang="en-IN" sz="1600" dirty="0">
                <a:solidFill>
                  <a:schemeClr val="tx1"/>
                </a:solidFill>
                <a:latin typeface="Times New Roman" panose="02020603050405020304" charset="0"/>
                <a:ea typeface="Times New Roman" panose="02020603050405020304"/>
                <a:cs typeface="Times New Roman" panose="02020603050405020304" charset="0"/>
              </a:rPr>
              <a:t>,</a:t>
            </a:r>
            <a:r>
              <a:rPr lang="en-US" altLang="en-IN" sz="1600" dirty="0">
                <a:solidFill>
                  <a:schemeClr val="tx1"/>
                </a:solidFill>
                <a:latin typeface="Times New Roman" panose="02020603050405020304" charset="0"/>
                <a:ea typeface="Times New Roman" panose="02020603050405020304"/>
                <a:cs typeface="Times New Roman" panose="02020603050405020304" charset="0"/>
                <a:sym typeface="+mn-ea"/>
              </a:rPr>
              <a:t>with JSP pages as the view component and efficient development of dynamic user interfaces by combining HTML and Java code</a:t>
            </a:r>
            <a:r>
              <a:rPr lang="en-IN" sz="1600" dirty="0">
                <a:solidFill>
                  <a:schemeClr val="tx1"/>
                </a:solidFill>
                <a:latin typeface="Times New Roman" panose="02020603050405020304" charset="0"/>
                <a:ea typeface="Times New Roman" panose="02020603050405020304"/>
                <a:cs typeface="Times New Roman" panose="02020603050405020304" charset="0"/>
              </a:rPr>
              <a:t>.Spring MVC separates the application into model, view, and controller components</a:t>
            </a:r>
            <a:r>
              <a:rPr lang="en-US" altLang="en-IN" sz="1600" dirty="0">
                <a:solidFill>
                  <a:schemeClr val="tx1"/>
                </a:solidFill>
                <a:latin typeface="Times New Roman" panose="02020603050405020304" charset="0"/>
                <a:ea typeface="Times New Roman" panose="02020603050405020304"/>
                <a:cs typeface="Times New Roman" panose="02020603050405020304" charset="0"/>
              </a:rPr>
              <a:t>.This includes data access and manipulation logic using technologies such as Spring Data JPA or Hibernate ORM. </a:t>
            </a:r>
            <a:endParaRPr lang="en-IN" sz="1600" b="1" dirty="0" smtClean="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r>
              <a:rPr lang="en-IN" sz="1600" b="1" dirty="0" smtClean="0">
                <a:solidFill>
                  <a:schemeClr val="tx1"/>
                </a:solidFill>
                <a:latin typeface="+mj-lt"/>
              </a:rPr>
              <a:t>Modules:</a:t>
            </a:r>
            <a:endParaRPr lang="en-IN" sz="1600" b="1" dirty="0" smtClean="0">
              <a:solidFill>
                <a:schemeClr val="tx1"/>
              </a:solidFill>
              <a:latin typeface="+mj-lt"/>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smtClean="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smtClean="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r>
              <a:rPr lang="en-IN" sz="1600" b="1" dirty="0" smtClean="0">
                <a:solidFill>
                  <a:schemeClr val="tx1"/>
                </a:solidFill>
                <a:latin typeface="+mj-lt"/>
                <a:ea typeface="Times New Roman" panose="02020603050405020304"/>
                <a:cs typeface="Open Sans"/>
              </a:rPr>
              <a:t>Phases:</a:t>
            </a: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smtClean="0">
              <a:solidFill>
                <a:schemeClr val="tx1"/>
              </a:solidFill>
              <a:latin typeface="+mj-lt"/>
              <a:ea typeface="Times New Roman" panose="02020603050405020304"/>
              <a:cs typeface="Open Sans"/>
            </a:endParaRPr>
          </a:p>
        </p:txBody>
      </p:sp>
      <p:sp>
        <p:nvSpPr>
          <p:cNvPr id="4" name="Title 2"/>
          <p:cNvSpPr txBox="1"/>
          <p:nvPr/>
        </p:nvSpPr>
        <p:spPr>
          <a:xfrm>
            <a:off x="1162864" y="229394"/>
            <a:ext cx="6588000" cy="468000"/>
          </a:xfrm>
          <a:prstGeom prst="rect">
            <a:avLst/>
          </a:prstGeom>
        </p:spPr>
        <p:txBody>
          <a:bodyPr anchor="ctr" anchorCtr="0"/>
          <a:lstStyle>
            <a:lvl1pPr>
              <a:defRPr>
                <a:latin typeface="+mj-lt"/>
                <a:ea typeface="+mj-ea"/>
                <a:cs typeface="+mj-cs"/>
              </a:defRPr>
            </a:lvl1pPr>
          </a:lstStyle>
          <a:p>
            <a:pPr defTabSz="914400"/>
            <a:r>
              <a:rPr lang="en-IN" sz="1800" b="1" kern="0" dirty="0" smtClean="0">
                <a:solidFill>
                  <a:sysClr val="windowText" lastClr="000000"/>
                </a:solidFill>
              </a:rPr>
              <a:t>Project Approach</a:t>
            </a:r>
            <a:endParaRPr lang="en-IN" sz="1800" b="1" kern="0" dirty="0">
              <a:solidFill>
                <a:sysClr val="windowText" lastClr="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1764" y="1268760"/>
            <a:ext cx="11593288" cy="4896544"/>
          </a:xfrm>
          <a:prstGeom prst="rect">
            <a:avLst/>
          </a:prstGeom>
          <a:ln>
            <a:solidFill>
              <a:schemeClr val="accent1"/>
            </a:solidFill>
          </a:ln>
        </p:spPr>
        <p:style>
          <a:lnRef idx="0">
            <a:scrgbClr r="0" g="0" b="0"/>
          </a:lnRef>
          <a:fillRef idx="0">
            <a:scrgbClr r="0" g="0" b="0"/>
          </a:fillRef>
          <a:effectRef idx="0">
            <a:scrgbClr r="0" g="0" b="0"/>
          </a:effectRef>
          <a:fontRef idx="minor">
            <a:schemeClr val="lt1"/>
          </a:fontRef>
        </p:style>
        <p:txBody>
          <a:bodyPr spcFirstLastPara="0" vert="horz" wrap="square" lIns="125730" tIns="125730" rIns="125730" bIns="125730" numCol="1" spcCol="1270" rtlCol="0" anchor="t" anchorCtr="0">
            <a:noAutofit/>
          </a:bodyPr>
          <a:lstStyle/>
          <a:p>
            <a:pPr algn="just" defTabSz="666750">
              <a:lnSpc>
                <a:spcPct val="114000"/>
              </a:lnSpc>
              <a:spcBef>
                <a:spcPct val="0"/>
              </a:spcBef>
              <a:spcAft>
                <a:spcPts val="300"/>
              </a:spcAft>
            </a:pPr>
            <a:r>
              <a:rPr lang="en-IN" sz="1600" b="1" dirty="0" smtClean="0">
                <a:solidFill>
                  <a:schemeClr val="tx1"/>
                </a:solidFill>
                <a:latin typeface="+mj-lt"/>
              </a:rPr>
              <a:t>Planning - Tasks &amp; Task Allocation</a:t>
            </a:r>
            <a:endParaRPr lang="en-IN" sz="1600" b="1" dirty="0" smtClean="0">
              <a:solidFill>
                <a:schemeClr val="tx1"/>
              </a:solidFill>
              <a:latin typeface="+mj-lt"/>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smtClean="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smtClean="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r>
              <a:rPr lang="en-IN" sz="1600" b="1" dirty="0" smtClean="0">
                <a:solidFill>
                  <a:schemeClr val="tx1"/>
                </a:solidFill>
                <a:latin typeface="+mj-lt"/>
              </a:rPr>
              <a:t>Project Controls Adopted/</a:t>
            </a:r>
            <a:endParaRPr lang="en-IN" sz="1600" b="1" dirty="0" smtClean="0">
              <a:solidFill>
                <a:schemeClr val="tx1"/>
              </a:solidFill>
              <a:latin typeface="+mj-lt"/>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smtClean="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smtClean="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smtClean="0">
              <a:solidFill>
                <a:schemeClr val="tx1"/>
              </a:solidFill>
              <a:latin typeface="+mj-lt"/>
              <a:ea typeface="Times New Roman" panose="02020603050405020304"/>
              <a:cs typeface="Open Sans"/>
            </a:endParaRPr>
          </a:p>
        </p:txBody>
      </p:sp>
      <p:sp>
        <p:nvSpPr>
          <p:cNvPr id="4" name="Title 2"/>
          <p:cNvSpPr txBox="1"/>
          <p:nvPr/>
        </p:nvSpPr>
        <p:spPr>
          <a:xfrm>
            <a:off x="1162864" y="229394"/>
            <a:ext cx="6588000" cy="468000"/>
          </a:xfrm>
          <a:prstGeom prst="rect">
            <a:avLst/>
          </a:prstGeom>
        </p:spPr>
        <p:txBody>
          <a:bodyPr anchor="ctr" anchorCtr="0"/>
          <a:lstStyle>
            <a:lvl1pPr>
              <a:defRPr>
                <a:latin typeface="+mj-lt"/>
                <a:ea typeface="+mj-ea"/>
                <a:cs typeface="+mj-cs"/>
              </a:defRPr>
            </a:lvl1pPr>
          </a:lstStyle>
          <a:p>
            <a:pPr defTabSz="914400"/>
            <a:r>
              <a:rPr lang="en-IN" sz="1800" b="1" kern="0" dirty="0" smtClean="0">
                <a:solidFill>
                  <a:sysClr val="windowText" lastClr="000000"/>
                </a:solidFill>
              </a:rPr>
              <a:t>Project Planning, Management &amp; Control</a:t>
            </a:r>
            <a:endParaRPr lang="en-IN" sz="1800" b="1" kern="0" dirty="0">
              <a:solidFill>
                <a:sysClr val="windowText" lastClr="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p:nvPr/>
        </p:nvSpPr>
        <p:spPr>
          <a:xfrm>
            <a:off x="1162864" y="229394"/>
            <a:ext cx="6588000" cy="468000"/>
          </a:xfrm>
          <a:prstGeom prst="rect">
            <a:avLst/>
          </a:prstGeom>
        </p:spPr>
        <p:txBody>
          <a:bodyPr anchor="ctr" anchorCtr="0"/>
          <a:lstStyle>
            <a:lvl1pPr>
              <a:defRPr>
                <a:latin typeface="+mj-lt"/>
                <a:ea typeface="+mj-ea"/>
                <a:cs typeface="+mj-cs"/>
              </a:defRPr>
            </a:lvl1pPr>
          </a:lstStyle>
          <a:p>
            <a:pPr defTabSz="914400"/>
            <a:r>
              <a:rPr lang="en-IN" sz="1800" b="1" kern="0" dirty="0" smtClean="0">
                <a:solidFill>
                  <a:sysClr val="windowText" lastClr="000000"/>
                </a:solidFill>
              </a:rPr>
              <a:t>Project – Demonstration </a:t>
            </a:r>
            <a:endParaRPr lang="en-IN" sz="1800" b="1" kern="0" dirty="0">
              <a:solidFill>
                <a:sysClr val="windowText" lastClr="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1764" y="1268760"/>
            <a:ext cx="11593288" cy="4896544"/>
          </a:xfrm>
          <a:prstGeom prst="rect">
            <a:avLst/>
          </a:prstGeom>
          <a:ln>
            <a:solidFill>
              <a:schemeClr val="accent5"/>
            </a:solidFill>
          </a:ln>
        </p:spPr>
        <p:style>
          <a:lnRef idx="0">
            <a:scrgbClr r="0" g="0" b="0"/>
          </a:lnRef>
          <a:fillRef idx="0">
            <a:scrgbClr r="0" g="0" b="0"/>
          </a:fillRef>
          <a:effectRef idx="0">
            <a:scrgbClr r="0" g="0" b="0"/>
          </a:effectRef>
          <a:fontRef idx="minor">
            <a:schemeClr val="lt1"/>
          </a:fontRef>
        </p:style>
        <p:txBody>
          <a:bodyPr spcFirstLastPara="0" vert="horz" wrap="square" lIns="125730" tIns="125730" rIns="125730" bIns="125730" numCol="1" spcCol="1270" rtlCol="0" anchor="t" anchorCtr="0">
            <a:noAutofit/>
          </a:bodyPr>
          <a:lstStyle/>
          <a:p>
            <a:pPr algn="just" defTabSz="666750">
              <a:lnSpc>
                <a:spcPct val="114000"/>
              </a:lnSpc>
              <a:spcBef>
                <a:spcPct val="0"/>
              </a:spcBef>
              <a:spcAft>
                <a:spcPts val="300"/>
              </a:spcAft>
            </a:pPr>
            <a:r>
              <a:rPr lang="en-IN" sz="1600" b="1" dirty="0" smtClean="0">
                <a:solidFill>
                  <a:schemeClr val="tx1"/>
                </a:solidFill>
                <a:latin typeface="+mj-lt"/>
              </a:rPr>
              <a:t>Project Review (Planned vs Actual)</a:t>
            </a:r>
            <a:endParaRPr lang="en-IN" sz="1600" b="1" dirty="0" smtClean="0">
              <a:solidFill>
                <a:schemeClr val="tx1"/>
              </a:solidFill>
              <a:latin typeface="+mj-lt"/>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smtClean="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smtClean="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r>
              <a:rPr lang="en-IN" sz="1600" b="1" dirty="0" smtClean="0">
                <a:solidFill>
                  <a:schemeClr val="tx1"/>
                </a:solidFill>
                <a:latin typeface="+mj-lt"/>
              </a:rPr>
              <a:t>Lessons/ Key takeaways</a:t>
            </a:r>
            <a:endParaRPr lang="en-IN" sz="1600" b="1" dirty="0" smtClean="0">
              <a:solidFill>
                <a:schemeClr val="tx1"/>
              </a:solidFill>
              <a:latin typeface="+mj-lt"/>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smtClean="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smtClean="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smtClean="0">
              <a:solidFill>
                <a:schemeClr val="tx1"/>
              </a:solidFill>
              <a:latin typeface="+mj-lt"/>
              <a:ea typeface="Times New Roman" panose="02020603050405020304"/>
              <a:cs typeface="Open Sans"/>
            </a:endParaRPr>
          </a:p>
        </p:txBody>
      </p:sp>
      <p:sp>
        <p:nvSpPr>
          <p:cNvPr id="4" name="Title 2"/>
          <p:cNvSpPr txBox="1"/>
          <p:nvPr/>
        </p:nvSpPr>
        <p:spPr>
          <a:xfrm>
            <a:off x="1162864" y="229394"/>
            <a:ext cx="6588000" cy="468000"/>
          </a:xfrm>
          <a:prstGeom prst="rect">
            <a:avLst/>
          </a:prstGeom>
        </p:spPr>
        <p:txBody>
          <a:bodyPr anchor="ctr" anchorCtr="0"/>
          <a:lstStyle>
            <a:lvl1pPr>
              <a:defRPr>
                <a:latin typeface="+mj-lt"/>
                <a:ea typeface="+mj-ea"/>
                <a:cs typeface="+mj-cs"/>
              </a:defRPr>
            </a:lvl1pPr>
          </a:lstStyle>
          <a:p>
            <a:pPr defTabSz="914400"/>
            <a:r>
              <a:rPr lang="en-IN" sz="1800" b="1" kern="0" dirty="0" smtClean="0">
                <a:solidFill>
                  <a:sysClr val="windowText" lastClr="000000"/>
                </a:solidFill>
              </a:rPr>
              <a:t>Project – Closure</a:t>
            </a:r>
            <a:endParaRPr lang="en-IN" sz="1800" b="1" kern="0" dirty="0">
              <a:solidFill>
                <a:sysClr val="windowText" lastClr="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4209</Words>
  <Application>WPS Presentation</Application>
  <PresentationFormat>Custom</PresentationFormat>
  <Paragraphs>159</Paragraphs>
  <Slides>10</Slides>
  <Notes>0</Notes>
  <HiddenSlides>0</HiddenSlides>
  <MMClips>0</MMClips>
  <ScaleCrop>false</ScaleCrop>
  <HeadingPairs>
    <vt:vector size="6" baseType="variant">
      <vt:variant>
        <vt:lpstr>已用的字体</vt:lpstr>
      </vt:variant>
      <vt:variant>
        <vt:i4>26</vt:i4>
      </vt:variant>
      <vt:variant>
        <vt:lpstr>主题</vt:lpstr>
      </vt:variant>
      <vt:variant>
        <vt:i4>1</vt:i4>
      </vt:variant>
      <vt:variant>
        <vt:lpstr>幻灯片标题</vt:lpstr>
      </vt:variant>
      <vt:variant>
        <vt:i4>10</vt:i4>
      </vt:variant>
    </vt:vector>
  </HeadingPairs>
  <TitlesOfParts>
    <vt:vector size="37" baseType="lpstr">
      <vt:lpstr>Arial</vt:lpstr>
      <vt:lpstr>SimSun</vt:lpstr>
      <vt:lpstr>Wingdings</vt:lpstr>
      <vt:lpstr>PT Sans</vt:lpstr>
      <vt:lpstr>Segoe Print</vt:lpstr>
      <vt:lpstr>Calibri</vt:lpstr>
      <vt:lpstr>Open Sans</vt:lpstr>
      <vt:lpstr>Calibri Light</vt:lpstr>
      <vt:lpstr>Open Sans</vt:lpstr>
      <vt:lpstr>Times New Roman</vt:lpstr>
      <vt:lpstr>Microsoft YaHei</vt:lpstr>
      <vt:lpstr>Arial Unicode MS</vt:lpstr>
      <vt:lpstr>Calibri</vt:lpstr>
      <vt:lpstr>Bahnschrift Light Condensed</vt:lpstr>
      <vt:lpstr>Impact</vt:lpstr>
      <vt:lpstr>Ink Free</vt:lpstr>
      <vt:lpstr>Malgun Gothic</vt:lpstr>
      <vt:lpstr>Malgun Gothic Semilight</vt:lpstr>
      <vt:lpstr>Ebrima</vt:lpstr>
      <vt:lpstr>Leelawadee UI Semilight</vt:lpstr>
      <vt:lpstr>Microsoft JhengHei</vt:lpstr>
      <vt:lpstr>MingLiU_HKSCS-ExtB</vt:lpstr>
      <vt:lpstr>MS UI Gothic</vt:lpstr>
      <vt:lpstr>Palatino Linotype</vt:lpstr>
      <vt:lpstr>Segoe Script</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platform based Lending Software System</dc:title>
  <dc:creator>Kamal Kumar R</dc:creator>
  <cp:lastModifiedBy>rajasree.t</cp:lastModifiedBy>
  <cp:revision>590</cp:revision>
  <dcterms:created xsi:type="dcterms:W3CDTF">2022-01-11T11:03:00Z</dcterms:created>
  <dcterms:modified xsi:type="dcterms:W3CDTF">2023-07-05T13:03:29Z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2022-01-11T05:30:00Z</vt:filetime>
  </property>
  <property fmtid="{D5CDD505-2E9C-101B-9397-08002B2CF9AE}" pid="3" name="Creator">
    <vt:lpwstr>Adobe InDesign 17.0 (Windows)</vt:lpwstr>
  </property>
  <property fmtid="{D5CDD505-2E9C-101B-9397-08002B2CF9AE}" pid="4" name="LastSaved">
    <vt:filetime>2022-01-11T05:30:00Z</vt:filetime>
  </property>
  <property fmtid="{D5CDD505-2E9C-101B-9397-08002B2CF9AE}" pid="5" name="ICV">
    <vt:lpwstr>B4554336E81C40A1B35C762F84A83BC9</vt:lpwstr>
  </property>
  <property fmtid="{D5CDD505-2E9C-101B-9397-08002B2CF9AE}" pid="6" name="KSOProductBuildVer">
    <vt:lpwstr>1033-11.2.0.11486</vt:lpwstr>
  </property>
</Properties>
</file>