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89" r:id="rId2"/>
    <p:sldId id="290" r:id="rId3"/>
    <p:sldId id="291" r:id="rId4"/>
    <p:sldId id="292" r:id="rId5"/>
    <p:sldId id="297" r:id="rId6"/>
    <p:sldId id="293" r:id="rId7"/>
    <p:sldId id="294" r:id="rId8"/>
    <p:sldId id="306" r:id="rId9"/>
    <p:sldId id="305" r:id="rId10"/>
    <p:sldId id="296" r:id="rId11"/>
    <p:sldId id="284" r:id="rId12"/>
  </p:sldIdLst>
  <p:sldSz cx="12190413" cy="6859588"/>
  <p:notesSz cx="20104100" cy="11309350"/>
  <p:defaultTextStyle>
    <a:defPPr>
      <a:defRPr lang="en-US"/>
    </a:defPPr>
    <a:lvl1pPr marL="0" algn="l" defTabSz="554355" rtl="0" eaLnBrk="1" latinLnBrk="0" hangingPunct="1">
      <a:defRPr sz="1100" kern="1200">
        <a:solidFill>
          <a:schemeClr val="tx1"/>
        </a:solidFill>
        <a:latin typeface="+mn-lt"/>
        <a:ea typeface="+mn-ea"/>
        <a:cs typeface="+mn-cs"/>
      </a:defRPr>
    </a:lvl1pPr>
    <a:lvl2pPr marL="277495" algn="l" defTabSz="554355" rtl="0" eaLnBrk="1" latinLnBrk="0" hangingPunct="1">
      <a:defRPr sz="1100" kern="1200">
        <a:solidFill>
          <a:schemeClr val="tx1"/>
        </a:solidFill>
        <a:latin typeface="+mn-lt"/>
        <a:ea typeface="+mn-ea"/>
        <a:cs typeface="+mn-cs"/>
      </a:defRPr>
    </a:lvl2pPr>
    <a:lvl3pPr marL="554355" algn="l" defTabSz="554355" rtl="0" eaLnBrk="1" latinLnBrk="0" hangingPunct="1">
      <a:defRPr sz="1100" kern="1200">
        <a:solidFill>
          <a:schemeClr val="tx1"/>
        </a:solidFill>
        <a:latin typeface="+mn-lt"/>
        <a:ea typeface="+mn-ea"/>
        <a:cs typeface="+mn-cs"/>
      </a:defRPr>
    </a:lvl3pPr>
    <a:lvl4pPr marL="831850" algn="l" defTabSz="554355" rtl="0" eaLnBrk="1" latinLnBrk="0" hangingPunct="1">
      <a:defRPr sz="1100" kern="1200">
        <a:solidFill>
          <a:schemeClr val="tx1"/>
        </a:solidFill>
        <a:latin typeface="+mn-lt"/>
        <a:ea typeface="+mn-ea"/>
        <a:cs typeface="+mn-cs"/>
      </a:defRPr>
    </a:lvl4pPr>
    <a:lvl5pPr marL="1108710" algn="l" defTabSz="554355" rtl="0" eaLnBrk="1" latinLnBrk="0" hangingPunct="1">
      <a:defRPr sz="1100" kern="1200">
        <a:solidFill>
          <a:schemeClr val="tx1"/>
        </a:solidFill>
        <a:latin typeface="+mn-lt"/>
        <a:ea typeface="+mn-ea"/>
        <a:cs typeface="+mn-cs"/>
      </a:defRPr>
    </a:lvl5pPr>
    <a:lvl6pPr marL="1386205" algn="l" defTabSz="554355" rtl="0" eaLnBrk="1" latinLnBrk="0" hangingPunct="1">
      <a:defRPr sz="1100" kern="1200">
        <a:solidFill>
          <a:schemeClr val="tx1"/>
        </a:solidFill>
        <a:latin typeface="+mn-lt"/>
        <a:ea typeface="+mn-ea"/>
        <a:cs typeface="+mn-cs"/>
      </a:defRPr>
    </a:lvl6pPr>
    <a:lvl7pPr marL="1663700" algn="l" defTabSz="554355" rtl="0" eaLnBrk="1" latinLnBrk="0" hangingPunct="1">
      <a:defRPr sz="1100" kern="1200">
        <a:solidFill>
          <a:schemeClr val="tx1"/>
        </a:solidFill>
        <a:latin typeface="+mn-lt"/>
        <a:ea typeface="+mn-ea"/>
        <a:cs typeface="+mn-cs"/>
      </a:defRPr>
    </a:lvl7pPr>
    <a:lvl8pPr marL="1940560" algn="l" defTabSz="554355" rtl="0" eaLnBrk="1" latinLnBrk="0" hangingPunct="1">
      <a:defRPr sz="1100" kern="1200">
        <a:solidFill>
          <a:schemeClr val="tx1"/>
        </a:solidFill>
        <a:latin typeface="+mn-lt"/>
        <a:ea typeface="+mn-ea"/>
        <a:cs typeface="+mn-cs"/>
      </a:defRPr>
    </a:lvl8pPr>
    <a:lvl9pPr marL="2218055" algn="l" defTabSz="554355" rtl="0" eaLnBrk="1" latinLnBrk="0" hangingPunct="1">
      <a:defRPr sz="11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hin S" initials="RS" lastIdx="2" clrIdx="0"/>
  <p:cmAuthor id="2" name="Gaurav Mehta"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9E58"/>
    <a:srgbClr val="DEF0F1"/>
    <a:srgbClr val="F47E20"/>
    <a:srgbClr val="FF6200"/>
    <a:srgbClr val="365F91"/>
    <a:srgbClr val="2096F4"/>
    <a:srgbClr val="51ACF6"/>
    <a:srgbClr val="F57E20"/>
    <a:srgbClr val="455469"/>
    <a:srgbClr val="AFC7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81" autoAdjust="0"/>
    <p:restoredTop sz="98754" autoAdjust="0"/>
  </p:normalViewPr>
  <p:slideViewPr>
    <p:cSldViewPr>
      <p:cViewPr>
        <p:scale>
          <a:sx n="90" d="100"/>
          <a:sy n="90" d="100"/>
        </p:scale>
        <p:origin x="-283" y="-58"/>
      </p:cViewPr>
      <p:guideLst>
        <p:guide orient="horz" pos="1747"/>
        <p:guide pos="1310"/>
      </p:guideLst>
    </p:cSldViewPr>
  </p:slideViewPr>
  <p:notesTextViewPr>
    <p:cViewPr>
      <p:scale>
        <a:sx n="100" d="100"/>
        <a:sy n="100" d="100"/>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8712200" cy="56673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11387138" y="0"/>
            <a:ext cx="8712200" cy="566738"/>
          </a:xfrm>
          <a:prstGeom prst="rect">
            <a:avLst/>
          </a:prstGeom>
        </p:spPr>
        <p:txBody>
          <a:bodyPr vert="horz" lIns="91440" tIns="45720" rIns="91440" bIns="45720" rtlCol="0"/>
          <a:lstStyle>
            <a:lvl1pPr algn="r">
              <a:defRPr sz="1200"/>
            </a:lvl1pPr>
          </a:lstStyle>
          <a:p>
            <a:fld id="{F7A1BDA4-2362-46E4-B759-1C9E98069CBA}" type="datetimeFigureOut">
              <a:rPr lang="en-IN" smtClean="0"/>
              <a:t>08-07-2023</a:t>
            </a:fld>
            <a:endParaRPr lang="en-IN" dirty="0"/>
          </a:p>
        </p:txBody>
      </p:sp>
      <p:sp>
        <p:nvSpPr>
          <p:cNvPr id="4" name="Slide Image Placeholder 3"/>
          <p:cNvSpPr>
            <a:spLocks noGrp="1" noRot="1" noChangeAspect="1"/>
          </p:cNvSpPr>
          <p:nvPr>
            <p:ph type="sldImg" idx="2"/>
          </p:nvPr>
        </p:nvSpPr>
        <p:spPr>
          <a:xfrm>
            <a:off x="6661150" y="1414463"/>
            <a:ext cx="6781800" cy="381635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2009775" y="5441950"/>
            <a:ext cx="16084550" cy="445452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10742613"/>
            <a:ext cx="8712200" cy="56673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11387138" y="10742613"/>
            <a:ext cx="8712200" cy="566737"/>
          </a:xfrm>
          <a:prstGeom prst="rect">
            <a:avLst/>
          </a:prstGeom>
        </p:spPr>
        <p:txBody>
          <a:bodyPr vert="horz" lIns="91440" tIns="45720" rIns="91440" bIns="45720" rtlCol="0" anchor="b"/>
          <a:lstStyle>
            <a:lvl1pPr algn="r">
              <a:defRPr sz="1200"/>
            </a:lvl1pPr>
          </a:lstStyle>
          <a:p>
            <a:fld id="{0927FB57-2B27-45D5-B431-F3E7A10E73E6}" type="slidenum">
              <a:rPr lang="en-IN" smtClean="0"/>
              <a:t>‹#›</a:t>
            </a:fld>
            <a:endParaRPr lang="en-IN" dirty="0"/>
          </a:p>
        </p:txBody>
      </p:sp>
    </p:spTree>
    <p:extLst>
      <p:ext uri="{BB962C8B-B14F-4D97-AF65-F5344CB8AC3E}">
        <p14:creationId xmlns:p14="http://schemas.microsoft.com/office/powerpoint/2010/main" val="4257916591"/>
      </p:ext>
    </p:extLst>
  </p:cSld>
  <p:clrMap bg1="lt1" tx1="dk1" bg2="lt2" tx2="dk2" accent1="accent1" accent2="accent2" accent3="accent3" accent4="accent4" accent5="accent5" accent6="accent6" hlink="hlink" folHlink="folHlink"/>
  <p:notesStyle>
    <a:lvl1pPr marL="0" algn="l" defTabSz="554355" rtl="0" eaLnBrk="1" latinLnBrk="0" hangingPunct="1">
      <a:defRPr sz="700" kern="1200">
        <a:solidFill>
          <a:schemeClr val="tx1"/>
        </a:solidFill>
        <a:latin typeface="+mn-lt"/>
        <a:ea typeface="+mn-ea"/>
        <a:cs typeface="+mn-cs"/>
      </a:defRPr>
    </a:lvl1pPr>
    <a:lvl2pPr marL="277495" algn="l" defTabSz="554355" rtl="0" eaLnBrk="1" latinLnBrk="0" hangingPunct="1">
      <a:defRPr sz="700" kern="1200">
        <a:solidFill>
          <a:schemeClr val="tx1"/>
        </a:solidFill>
        <a:latin typeface="+mn-lt"/>
        <a:ea typeface="+mn-ea"/>
        <a:cs typeface="+mn-cs"/>
      </a:defRPr>
    </a:lvl2pPr>
    <a:lvl3pPr marL="554355" algn="l" defTabSz="554355" rtl="0" eaLnBrk="1" latinLnBrk="0" hangingPunct="1">
      <a:defRPr sz="700" kern="1200">
        <a:solidFill>
          <a:schemeClr val="tx1"/>
        </a:solidFill>
        <a:latin typeface="+mn-lt"/>
        <a:ea typeface="+mn-ea"/>
        <a:cs typeface="+mn-cs"/>
      </a:defRPr>
    </a:lvl3pPr>
    <a:lvl4pPr marL="831850" algn="l" defTabSz="554355" rtl="0" eaLnBrk="1" latinLnBrk="0" hangingPunct="1">
      <a:defRPr sz="700" kern="1200">
        <a:solidFill>
          <a:schemeClr val="tx1"/>
        </a:solidFill>
        <a:latin typeface="+mn-lt"/>
        <a:ea typeface="+mn-ea"/>
        <a:cs typeface="+mn-cs"/>
      </a:defRPr>
    </a:lvl4pPr>
    <a:lvl5pPr marL="1108710" algn="l" defTabSz="554355" rtl="0" eaLnBrk="1" latinLnBrk="0" hangingPunct="1">
      <a:defRPr sz="700" kern="1200">
        <a:solidFill>
          <a:schemeClr val="tx1"/>
        </a:solidFill>
        <a:latin typeface="+mn-lt"/>
        <a:ea typeface="+mn-ea"/>
        <a:cs typeface="+mn-cs"/>
      </a:defRPr>
    </a:lvl5pPr>
    <a:lvl6pPr marL="1386205" algn="l" defTabSz="554355" rtl="0" eaLnBrk="1" latinLnBrk="0" hangingPunct="1">
      <a:defRPr sz="700" kern="1200">
        <a:solidFill>
          <a:schemeClr val="tx1"/>
        </a:solidFill>
        <a:latin typeface="+mn-lt"/>
        <a:ea typeface="+mn-ea"/>
        <a:cs typeface="+mn-cs"/>
      </a:defRPr>
    </a:lvl6pPr>
    <a:lvl7pPr marL="1663700" algn="l" defTabSz="554355" rtl="0" eaLnBrk="1" latinLnBrk="0" hangingPunct="1">
      <a:defRPr sz="700" kern="1200">
        <a:solidFill>
          <a:schemeClr val="tx1"/>
        </a:solidFill>
        <a:latin typeface="+mn-lt"/>
        <a:ea typeface="+mn-ea"/>
        <a:cs typeface="+mn-cs"/>
      </a:defRPr>
    </a:lvl7pPr>
    <a:lvl8pPr marL="1940560" algn="l" defTabSz="554355" rtl="0" eaLnBrk="1" latinLnBrk="0" hangingPunct="1">
      <a:defRPr sz="700" kern="1200">
        <a:solidFill>
          <a:schemeClr val="tx1"/>
        </a:solidFill>
        <a:latin typeface="+mn-lt"/>
        <a:ea typeface="+mn-ea"/>
        <a:cs typeface="+mn-cs"/>
      </a:defRPr>
    </a:lvl8pPr>
    <a:lvl9pPr marL="2218055" algn="l" defTabSz="554355" rtl="0" eaLnBrk="1" latinLnBrk="0" hangingPunct="1">
      <a:defRPr sz="7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281" y="2126472"/>
            <a:ext cx="10361852" cy="73096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562" y="3841369"/>
            <a:ext cx="8533289"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700" b="0" i="0">
                <a:solidFill>
                  <a:schemeClr val="tx1"/>
                </a:solidFill>
                <a:latin typeface="Calibri" panose="020F0502020204030204"/>
                <a:cs typeface="Calibri" panose="020F0502020204030204"/>
              </a:defRPr>
            </a:lvl1pPr>
          </a:lstStyle>
          <a:p>
            <a:pPr marL="7620">
              <a:lnSpc>
                <a:spcPts val="770"/>
              </a:lnSpc>
            </a:pPr>
            <a:r>
              <a:rPr lang="en-IN" spc="3"/>
              <a:t>Confidential</a:t>
            </a:r>
            <a:endParaRPr lang="en-IN" spc="3" dirty="0"/>
          </a:p>
        </p:txBody>
      </p:sp>
      <p:sp>
        <p:nvSpPr>
          <p:cNvPr id="5" name="Holder 5"/>
          <p:cNvSpPr>
            <a:spLocks noGrp="1"/>
          </p:cNvSpPr>
          <p:nvPr>
            <p:ph type="dt" sz="half" idx="6"/>
          </p:nvPr>
        </p:nvSpPr>
        <p:spPr/>
        <p:txBody>
          <a:bodyPr lIns="0" tIns="0" rIns="0" bIns="0"/>
          <a:lstStyle>
            <a:lvl1pPr>
              <a:defRPr sz="700" b="0" i="0">
                <a:solidFill>
                  <a:schemeClr val="tx1"/>
                </a:solidFill>
                <a:latin typeface="Calibri" panose="020F0502020204030204"/>
                <a:cs typeface="Calibri" panose="020F0502020204030204"/>
              </a:defRPr>
            </a:lvl1pPr>
          </a:lstStyle>
          <a:p>
            <a:pPr marL="7620">
              <a:lnSpc>
                <a:spcPts val="770"/>
              </a:lnSpc>
            </a:pPr>
            <a:r>
              <a:rPr lang="en-IN" spc="6"/>
              <a:t>Copyright</a:t>
            </a:r>
            <a:r>
              <a:rPr lang="en-IN" spc="-3"/>
              <a:t> </a:t>
            </a:r>
            <a:r>
              <a:rPr lang="en-IN" spc="18"/>
              <a:t>©</a:t>
            </a:r>
            <a:r>
              <a:rPr lang="en-IN"/>
              <a:t> </a:t>
            </a:r>
            <a:r>
              <a:rPr lang="en-IN" spc="9"/>
              <a:t>2021,</a:t>
            </a:r>
            <a:r>
              <a:rPr lang="en-IN"/>
              <a:t> </a:t>
            </a:r>
            <a:r>
              <a:rPr lang="en-IN" spc="6"/>
              <a:t>Pennant</a:t>
            </a:r>
            <a:r>
              <a:rPr lang="en-IN" spc="-3"/>
              <a:t> </a:t>
            </a:r>
            <a:r>
              <a:rPr lang="en-IN" spc="3"/>
              <a:t>Technologies</a:t>
            </a:r>
            <a:endParaRPr lang="en-IN" spc="3"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5277540" y="2034151"/>
            <a:ext cx="1635331" cy="446276"/>
          </a:xfrm>
        </p:spPr>
        <p:txBody>
          <a:bodyPr lIns="0" tIns="0" rIns="0" bIns="0"/>
          <a:lstStyle>
            <a:lvl1pPr>
              <a:defRPr sz="2900" b="1" i="0">
                <a:solidFill>
                  <a:schemeClr val="tx1"/>
                </a:solidFill>
                <a:latin typeface="PT Sans"/>
                <a:cs typeface="PT Sans"/>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700" b="0" i="0">
                <a:solidFill>
                  <a:schemeClr val="tx1"/>
                </a:solidFill>
                <a:latin typeface="Calibri" panose="020F0502020204030204"/>
                <a:cs typeface="Calibri" panose="020F0502020204030204"/>
              </a:defRPr>
            </a:lvl1pPr>
          </a:lstStyle>
          <a:p>
            <a:pPr marL="7620">
              <a:lnSpc>
                <a:spcPts val="770"/>
              </a:lnSpc>
            </a:pPr>
            <a:r>
              <a:rPr lang="en-IN" spc="3"/>
              <a:t>Confidential</a:t>
            </a:r>
            <a:endParaRPr lang="en-IN" spc="3" dirty="0"/>
          </a:p>
        </p:txBody>
      </p:sp>
      <p:sp>
        <p:nvSpPr>
          <p:cNvPr id="5" name="Holder 5"/>
          <p:cNvSpPr>
            <a:spLocks noGrp="1"/>
          </p:cNvSpPr>
          <p:nvPr>
            <p:ph type="dt" sz="half" idx="6"/>
          </p:nvPr>
        </p:nvSpPr>
        <p:spPr/>
        <p:txBody>
          <a:bodyPr lIns="0" tIns="0" rIns="0" bIns="0"/>
          <a:lstStyle>
            <a:lvl1pPr>
              <a:defRPr sz="700" b="0" i="0">
                <a:solidFill>
                  <a:schemeClr val="tx1"/>
                </a:solidFill>
                <a:latin typeface="Calibri" panose="020F0502020204030204"/>
                <a:cs typeface="Calibri" panose="020F0502020204030204"/>
              </a:defRPr>
            </a:lvl1pPr>
          </a:lstStyle>
          <a:p>
            <a:pPr marL="7620">
              <a:lnSpc>
                <a:spcPts val="770"/>
              </a:lnSpc>
            </a:pPr>
            <a:r>
              <a:rPr lang="en-IN" spc="6"/>
              <a:t>Copyright</a:t>
            </a:r>
            <a:r>
              <a:rPr lang="en-IN" spc="-3"/>
              <a:t> </a:t>
            </a:r>
            <a:r>
              <a:rPr lang="en-IN" spc="18"/>
              <a:t>©</a:t>
            </a:r>
            <a:r>
              <a:rPr lang="en-IN"/>
              <a:t> </a:t>
            </a:r>
            <a:r>
              <a:rPr lang="en-IN" spc="9"/>
              <a:t>2021,</a:t>
            </a:r>
            <a:r>
              <a:rPr lang="en-IN"/>
              <a:t> </a:t>
            </a:r>
            <a:r>
              <a:rPr lang="en-IN" spc="6"/>
              <a:t>Pennant</a:t>
            </a:r>
            <a:r>
              <a:rPr lang="en-IN" spc="-3"/>
              <a:t> </a:t>
            </a:r>
            <a:r>
              <a:rPr lang="en-IN" spc="3"/>
              <a:t>Technologies</a:t>
            </a:r>
            <a:endParaRPr lang="en-IN" spc="3"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5277540" y="2034151"/>
            <a:ext cx="1635331" cy="446276"/>
          </a:xfrm>
        </p:spPr>
        <p:txBody>
          <a:bodyPr lIns="0" tIns="0" rIns="0" bIns="0"/>
          <a:lstStyle>
            <a:lvl1pPr>
              <a:defRPr sz="2900" b="1" i="0">
                <a:solidFill>
                  <a:schemeClr val="tx1"/>
                </a:solidFill>
                <a:latin typeface="PT Sans"/>
                <a:cs typeface="PT Sans"/>
              </a:defRPr>
            </a:lvl1pPr>
          </a:lstStyle>
          <a:p>
            <a:endParaRPr/>
          </a:p>
        </p:txBody>
      </p:sp>
      <p:sp>
        <p:nvSpPr>
          <p:cNvPr id="3" name="Holder 3"/>
          <p:cNvSpPr>
            <a:spLocks noGrp="1"/>
          </p:cNvSpPr>
          <p:nvPr>
            <p:ph sz="half" idx="2"/>
          </p:nvPr>
        </p:nvSpPr>
        <p:spPr>
          <a:xfrm>
            <a:off x="609521" y="1577705"/>
            <a:ext cx="530283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062" y="1577705"/>
            <a:ext cx="530283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700" b="0" i="0">
                <a:solidFill>
                  <a:schemeClr val="tx1"/>
                </a:solidFill>
                <a:latin typeface="Calibri" panose="020F0502020204030204"/>
                <a:cs typeface="Calibri" panose="020F0502020204030204"/>
              </a:defRPr>
            </a:lvl1pPr>
          </a:lstStyle>
          <a:p>
            <a:pPr marL="7620">
              <a:lnSpc>
                <a:spcPts val="770"/>
              </a:lnSpc>
            </a:pPr>
            <a:r>
              <a:rPr lang="en-IN" spc="3"/>
              <a:t>Confidential</a:t>
            </a:r>
            <a:endParaRPr lang="en-IN" spc="3" dirty="0"/>
          </a:p>
        </p:txBody>
      </p:sp>
      <p:sp>
        <p:nvSpPr>
          <p:cNvPr id="6" name="Holder 6"/>
          <p:cNvSpPr>
            <a:spLocks noGrp="1"/>
          </p:cNvSpPr>
          <p:nvPr>
            <p:ph type="dt" sz="half" idx="6"/>
          </p:nvPr>
        </p:nvSpPr>
        <p:spPr/>
        <p:txBody>
          <a:bodyPr lIns="0" tIns="0" rIns="0" bIns="0"/>
          <a:lstStyle>
            <a:lvl1pPr>
              <a:defRPr sz="700" b="0" i="0">
                <a:solidFill>
                  <a:schemeClr val="tx1"/>
                </a:solidFill>
                <a:latin typeface="Calibri" panose="020F0502020204030204"/>
                <a:cs typeface="Calibri" panose="020F0502020204030204"/>
              </a:defRPr>
            </a:lvl1pPr>
          </a:lstStyle>
          <a:p>
            <a:pPr marL="7620">
              <a:lnSpc>
                <a:spcPts val="770"/>
              </a:lnSpc>
            </a:pPr>
            <a:r>
              <a:rPr lang="en-IN" spc="6"/>
              <a:t>Copyright</a:t>
            </a:r>
            <a:r>
              <a:rPr lang="en-IN" spc="-3"/>
              <a:t> </a:t>
            </a:r>
            <a:r>
              <a:rPr lang="en-IN" spc="18"/>
              <a:t>©</a:t>
            </a:r>
            <a:r>
              <a:rPr lang="en-IN"/>
              <a:t> </a:t>
            </a:r>
            <a:r>
              <a:rPr lang="en-IN" spc="9"/>
              <a:t>2021,</a:t>
            </a:r>
            <a:r>
              <a:rPr lang="en-IN"/>
              <a:t> </a:t>
            </a:r>
            <a:r>
              <a:rPr lang="en-IN" spc="6"/>
              <a:t>Pennant</a:t>
            </a:r>
            <a:r>
              <a:rPr lang="en-IN" spc="-3"/>
              <a:t> </a:t>
            </a:r>
            <a:r>
              <a:rPr lang="en-IN" spc="3"/>
              <a:t>Technologies</a:t>
            </a:r>
            <a:endParaRPr lang="en-IN" spc="3"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5277540" y="2034151"/>
            <a:ext cx="1635331" cy="446276"/>
          </a:xfrm>
        </p:spPr>
        <p:txBody>
          <a:bodyPr lIns="0" tIns="0" rIns="0" bIns="0"/>
          <a:lstStyle>
            <a:lvl1pPr>
              <a:defRPr sz="2900" b="1" i="0">
                <a:solidFill>
                  <a:schemeClr val="tx1"/>
                </a:solidFill>
                <a:latin typeface="PT Sans"/>
                <a:cs typeface="PT Sans"/>
              </a:defRPr>
            </a:lvl1pPr>
          </a:lstStyle>
          <a:p>
            <a:endParaRPr/>
          </a:p>
        </p:txBody>
      </p:sp>
      <p:sp>
        <p:nvSpPr>
          <p:cNvPr id="3" name="Holder 3"/>
          <p:cNvSpPr>
            <a:spLocks noGrp="1"/>
          </p:cNvSpPr>
          <p:nvPr>
            <p:ph type="ftr" sz="quarter" idx="5"/>
          </p:nvPr>
        </p:nvSpPr>
        <p:spPr/>
        <p:txBody>
          <a:bodyPr lIns="0" tIns="0" rIns="0" bIns="0"/>
          <a:lstStyle>
            <a:lvl1pPr>
              <a:defRPr sz="700" b="0" i="0">
                <a:solidFill>
                  <a:schemeClr val="tx1"/>
                </a:solidFill>
                <a:latin typeface="Calibri" panose="020F0502020204030204"/>
                <a:cs typeface="Calibri" panose="020F0502020204030204"/>
              </a:defRPr>
            </a:lvl1pPr>
          </a:lstStyle>
          <a:p>
            <a:pPr marL="7620">
              <a:lnSpc>
                <a:spcPts val="770"/>
              </a:lnSpc>
            </a:pPr>
            <a:r>
              <a:rPr lang="en-IN" spc="3"/>
              <a:t>Confidential</a:t>
            </a:r>
            <a:endParaRPr lang="en-IN" spc="3" dirty="0"/>
          </a:p>
        </p:txBody>
      </p:sp>
      <p:sp>
        <p:nvSpPr>
          <p:cNvPr id="4" name="Holder 4"/>
          <p:cNvSpPr>
            <a:spLocks noGrp="1"/>
          </p:cNvSpPr>
          <p:nvPr>
            <p:ph type="dt" sz="half" idx="6"/>
          </p:nvPr>
        </p:nvSpPr>
        <p:spPr/>
        <p:txBody>
          <a:bodyPr lIns="0" tIns="0" rIns="0" bIns="0"/>
          <a:lstStyle>
            <a:lvl1pPr>
              <a:defRPr sz="700" b="0" i="0">
                <a:solidFill>
                  <a:schemeClr val="tx1"/>
                </a:solidFill>
                <a:latin typeface="Calibri" panose="020F0502020204030204"/>
                <a:cs typeface="Calibri" panose="020F0502020204030204"/>
              </a:defRPr>
            </a:lvl1pPr>
          </a:lstStyle>
          <a:p>
            <a:pPr marL="7620">
              <a:lnSpc>
                <a:spcPts val="770"/>
              </a:lnSpc>
            </a:pPr>
            <a:r>
              <a:rPr lang="en-IN" spc="6"/>
              <a:t>Copyright</a:t>
            </a:r>
            <a:r>
              <a:rPr lang="en-IN" spc="-3"/>
              <a:t> </a:t>
            </a:r>
            <a:r>
              <a:rPr lang="en-IN" spc="18"/>
              <a:t>©</a:t>
            </a:r>
            <a:r>
              <a:rPr lang="en-IN"/>
              <a:t> </a:t>
            </a:r>
            <a:r>
              <a:rPr lang="en-IN" spc="9"/>
              <a:t>2021,</a:t>
            </a:r>
            <a:r>
              <a:rPr lang="en-IN"/>
              <a:t> </a:t>
            </a:r>
            <a:r>
              <a:rPr lang="en-IN" spc="6"/>
              <a:t>Pennant</a:t>
            </a:r>
            <a:r>
              <a:rPr lang="en-IN" spc="-3"/>
              <a:t> </a:t>
            </a:r>
            <a:r>
              <a:rPr lang="en-IN" spc="3"/>
              <a:t>Technologies</a:t>
            </a:r>
            <a:endParaRPr lang="en-IN" spc="3"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700" b="0" i="0">
                <a:solidFill>
                  <a:schemeClr val="tx1"/>
                </a:solidFill>
                <a:latin typeface="Calibri" panose="020F0502020204030204"/>
                <a:cs typeface="Calibri" panose="020F0502020204030204"/>
              </a:defRPr>
            </a:lvl1pPr>
          </a:lstStyle>
          <a:p>
            <a:pPr marL="7620">
              <a:lnSpc>
                <a:spcPts val="770"/>
              </a:lnSpc>
            </a:pPr>
            <a:r>
              <a:rPr lang="en-IN" spc="3"/>
              <a:t>Confidential</a:t>
            </a:r>
            <a:endParaRPr lang="en-IN" spc="3" dirty="0"/>
          </a:p>
        </p:txBody>
      </p:sp>
      <p:sp>
        <p:nvSpPr>
          <p:cNvPr id="3" name="Holder 3"/>
          <p:cNvSpPr>
            <a:spLocks noGrp="1"/>
          </p:cNvSpPr>
          <p:nvPr>
            <p:ph type="dt" sz="half" idx="6"/>
          </p:nvPr>
        </p:nvSpPr>
        <p:spPr/>
        <p:txBody>
          <a:bodyPr lIns="0" tIns="0" rIns="0" bIns="0"/>
          <a:lstStyle>
            <a:lvl1pPr>
              <a:defRPr sz="700" b="0" i="0">
                <a:solidFill>
                  <a:schemeClr val="tx1"/>
                </a:solidFill>
                <a:latin typeface="Calibri" panose="020F0502020204030204"/>
                <a:cs typeface="Calibri" panose="020F0502020204030204"/>
              </a:defRPr>
            </a:lvl1pPr>
          </a:lstStyle>
          <a:p>
            <a:pPr marL="7620">
              <a:lnSpc>
                <a:spcPts val="770"/>
              </a:lnSpc>
            </a:pPr>
            <a:r>
              <a:rPr lang="en-IN" spc="6"/>
              <a:t>Copyright</a:t>
            </a:r>
            <a:r>
              <a:rPr lang="en-IN" spc="-3"/>
              <a:t> </a:t>
            </a:r>
            <a:r>
              <a:rPr lang="en-IN" spc="18"/>
              <a:t>©</a:t>
            </a:r>
            <a:r>
              <a:rPr lang="en-IN"/>
              <a:t> </a:t>
            </a:r>
            <a:r>
              <a:rPr lang="en-IN" spc="9"/>
              <a:t>2021,</a:t>
            </a:r>
            <a:r>
              <a:rPr lang="en-IN"/>
              <a:t> </a:t>
            </a:r>
            <a:r>
              <a:rPr lang="en-IN" spc="6"/>
              <a:t>Pennant</a:t>
            </a:r>
            <a:r>
              <a:rPr lang="en-IN" spc="-3"/>
              <a:t> </a:t>
            </a:r>
            <a:r>
              <a:rPr lang="en-IN" spc="3"/>
              <a:t>Technologies</a:t>
            </a:r>
            <a:endParaRPr lang="en-IN" spc="3"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userDrawn="1"/>
        </p:nvPicPr>
        <p:blipFill>
          <a:blip r:embed="rId7" cstate="print"/>
          <a:stretch>
            <a:fillRect/>
          </a:stretch>
        </p:blipFill>
        <p:spPr>
          <a:xfrm>
            <a:off x="10835861" y="317552"/>
            <a:ext cx="1032642" cy="257870"/>
          </a:xfrm>
          <a:prstGeom prst="rect">
            <a:avLst/>
          </a:prstGeom>
        </p:spPr>
      </p:pic>
      <p:sp>
        <p:nvSpPr>
          <p:cNvPr id="17" name="bg object 17"/>
          <p:cNvSpPr/>
          <p:nvPr userDrawn="1"/>
        </p:nvSpPr>
        <p:spPr>
          <a:xfrm>
            <a:off x="0" y="317555"/>
            <a:ext cx="1098523" cy="254201"/>
          </a:xfrm>
          <a:custGeom>
            <a:avLst/>
            <a:gdLst/>
            <a:ahLst/>
            <a:cxnLst/>
            <a:rect l="l" t="t" r="r" b="b"/>
            <a:pathLst>
              <a:path w="1811655" h="419100">
                <a:moveTo>
                  <a:pt x="1455445" y="0"/>
                </a:moveTo>
                <a:lnTo>
                  <a:pt x="0" y="0"/>
                </a:lnTo>
                <a:lnTo>
                  <a:pt x="0" y="418833"/>
                </a:lnTo>
                <a:lnTo>
                  <a:pt x="1246035" y="418833"/>
                </a:lnTo>
                <a:lnTo>
                  <a:pt x="1455445" y="0"/>
                </a:lnTo>
                <a:close/>
              </a:path>
              <a:path w="1811655" h="419100">
                <a:moveTo>
                  <a:pt x="1633448" y="0"/>
                </a:moveTo>
                <a:lnTo>
                  <a:pt x="1507807" y="0"/>
                </a:lnTo>
                <a:lnTo>
                  <a:pt x="1298384" y="418833"/>
                </a:lnTo>
                <a:lnTo>
                  <a:pt x="1424038" y="418833"/>
                </a:lnTo>
                <a:lnTo>
                  <a:pt x="1633448" y="0"/>
                </a:lnTo>
                <a:close/>
              </a:path>
              <a:path w="1811655" h="419100">
                <a:moveTo>
                  <a:pt x="1811451" y="0"/>
                </a:moveTo>
                <a:lnTo>
                  <a:pt x="1685810" y="0"/>
                </a:lnTo>
                <a:lnTo>
                  <a:pt x="1570621" y="240830"/>
                </a:lnTo>
                <a:lnTo>
                  <a:pt x="1696275" y="240830"/>
                </a:lnTo>
                <a:lnTo>
                  <a:pt x="1811451" y="0"/>
                </a:lnTo>
                <a:close/>
              </a:path>
            </a:pathLst>
          </a:custGeom>
          <a:solidFill>
            <a:srgbClr val="F47E20"/>
          </a:solidFill>
        </p:spPr>
        <p:txBody>
          <a:bodyPr wrap="square" lIns="0" tIns="0" rIns="0" bIns="0" rtlCol="0"/>
          <a:lstStyle/>
          <a:p>
            <a:endParaRPr dirty="0"/>
          </a:p>
        </p:txBody>
      </p:sp>
      <p:sp>
        <p:nvSpPr>
          <p:cNvPr id="18" name="bg object 18"/>
          <p:cNvSpPr/>
          <p:nvPr userDrawn="1"/>
        </p:nvSpPr>
        <p:spPr>
          <a:xfrm>
            <a:off x="317458" y="6440210"/>
            <a:ext cx="11555865" cy="0"/>
          </a:xfrm>
          <a:custGeom>
            <a:avLst/>
            <a:gdLst/>
            <a:ahLst/>
            <a:cxnLst/>
            <a:rect l="l" t="t" r="r" b="b"/>
            <a:pathLst>
              <a:path w="19057620">
                <a:moveTo>
                  <a:pt x="0" y="0"/>
                </a:moveTo>
                <a:lnTo>
                  <a:pt x="19057011" y="0"/>
                </a:lnTo>
              </a:path>
            </a:pathLst>
          </a:custGeom>
          <a:ln w="15706">
            <a:solidFill>
              <a:srgbClr val="000000"/>
            </a:solidFill>
          </a:ln>
        </p:spPr>
        <p:txBody>
          <a:bodyPr wrap="square" lIns="0" tIns="0" rIns="0" bIns="0" rtlCol="0"/>
          <a:lstStyle/>
          <a:p>
            <a:endParaRPr dirty="0"/>
          </a:p>
        </p:txBody>
      </p:sp>
      <p:sp>
        <p:nvSpPr>
          <p:cNvPr id="19" name="bg object 19"/>
          <p:cNvSpPr/>
          <p:nvPr userDrawn="1"/>
        </p:nvSpPr>
        <p:spPr>
          <a:xfrm>
            <a:off x="11003459" y="6345481"/>
            <a:ext cx="869809" cy="0"/>
          </a:xfrm>
          <a:custGeom>
            <a:avLst/>
            <a:gdLst/>
            <a:ahLst/>
            <a:cxnLst/>
            <a:rect l="l" t="t" r="r" b="b"/>
            <a:pathLst>
              <a:path w="1434465">
                <a:moveTo>
                  <a:pt x="0" y="0"/>
                </a:moveTo>
                <a:lnTo>
                  <a:pt x="1433945" y="0"/>
                </a:lnTo>
              </a:path>
            </a:pathLst>
          </a:custGeom>
          <a:ln w="15706">
            <a:solidFill>
              <a:srgbClr val="F57D21"/>
            </a:solidFill>
          </a:ln>
        </p:spPr>
        <p:txBody>
          <a:bodyPr wrap="square" lIns="0" tIns="0" rIns="0" bIns="0" rtlCol="0"/>
          <a:lstStyle/>
          <a:p>
            <a:endParaRPr dirty="0"/>
          </a:p>
        </p:txBody>
      </p:sp>
      <p:sp>
        <p:nvSpPr>
          <p:cNvPr id="20" name="bg object 20"/>
          <p:cNvSpPr/>
          <p:nvPr userDrawn="1"/>
        </p:nvSpPr>
        <p:spPr>
          <a:xfrm>
            <a:off x="10733095" y="6345481"/>
            <a:ext cx="200992" cy="0"/>
          </a:xfrm>
          <a:custGeom>
            <a:avLst/>
            <a:gdLst/>
            <a:ahLst/>
            <a:cxnLst/>
            <a:rect l="l" t="t" r="r" b="b"/>
            <a:pathLst>
              <a:path w="331469">
                <a:moveTo>
                  <a:pt x="0" y="0"/>
                </a:moveTo>
                <a:lnTo>
                  <a:pt x="330984" y="0"/>
                </a:lnTo>
              </a:path>
            </a:pathLst>
          </a:custGeom>
          <a:ln w="15706">
            <a:solidFill>
              <a:srgbClr val="F57D21"/>
            </a:solidFill>
          </a:ln>
        </p:spPr>
        <p:txBody>
          <a:bodyPr wrap="square" lIns="0" tIns="0" rIns="0" bIns="0" rtlCol="0"/>
          <a:lstStyle/>
          <a:p>
            <a:endParaRPr dirty="0"/>
          </a:p>
        </p:txBody>
      </p:sp>
      <p:sp>
        <p:nvSpPr>
          <p:cNvPr id="21" name="bg object 21"/>
          <p:cNvSpPr/>
          <p:nvPr userDrawn="1"/>
        </p:nvSpPr>
        <p:spPr>
          <a:xfrm>
            <a:off x="10030144" y="6534939"/>
            <a:ext cx="869809" cy="0"/>
          </a:xfrm>
          <a:custGeom>
            <a:avLst/>
            <a:gdLst/>
            <a:ahLst/>
            <a:cxnLst/>
            <a:rect l="l" t="t" r="r" b="b"/>
            <a:pathLst>
              <a:path w="1434465">
                <a:moveTo>
                  <a:pt x="0" y="0"/>
                </a:moveTo>
                <a:lnTo>
                  <a:pt x="1433945" y="0"/>
                </a:lnTo>
              </a:path>
            </a:pathLst>
          </a:custGeom>
          <a:ln w="15706">
            <a:solidFill>
              <a:srgbClr val="F57D21"/>
            </a:solidFill>
          </a:ln>
        </p:spPr>
        <p:txBody>
          <a:bodyPr wrap="square" lIns="0" tIns="0" rIns="0" bIns="0" rtlCol="0"/>
          <a:lstStyle/>
          <a:p>
            <a:endParaRPr dirty="0"/>
          </a:p>
        </p:txBody>
      </p:sp>
      <p:sp>
        <p:nvSpPr>
          <p:cNvPr id="22" name="bg object 22"/>
          <p:cNvSpPr/>
          <p:nvPr userDrawn="1"/>
        </p:nvSpPr>
        <p:spPr>
          <a:xfrm>
            <a:off x="9804742" y="6534939"/>
            <a:ext cx="172884" cy="0"/>
          </a:xfrm>
          <a:custGeom>
            <a:avLst/>
            <a:gdLst/>
            <a:ahLst/>
            <a:cxnLst/>
            <a:rect l="l" t="t" r="r" b="b"/>
            <a:pathLst>
              <a:path w="285115">
                <a:moveTo>
                  <a:pt x="0" y="0"/>
                </a:moveTo>
                <a:lnTo>
                  <a:pt x="284986" y="0"/>
                </a:lnTo>
              </a:path>
            </a:pathLst>
          </a:custGeom>
          <a:ln w="15706">
            <a:solidFill>
              <a:srgbClr val="F57D21"/>
            </a:solidFill>
          </a:ln>
        </p:spPr>
        <p:txBody>
          <a:bodyPr wrap="square" lIns="0" tIns="0" rIns="0" bIns="0" rtlCol="0"/>
          <a:lstStyle/>
          <a:p>
            <a:endParaRPr dirty="0"/>
          </a:p>
        </p:txBody>
      </p:sp>
      <p:sp>
        <p:nvSpPr>
          <p:cNvPr id="23" name="bg object 23"/>
          <p:cNvSpPr/>
          <p:nvPr userDrawn="1"/>
        </p:nvSpPr>
        <p:spPr>
          <a:xfrm>
            <a:off x="9716093" y="6534939"/>
            <a:ext cx="59296" cy="0"/>
          </a:xfrm>
          <a:custGeom>
            <a:avLst/>
            <a:gdLst/>
            <a:ahLst/>
            <a:cxnLst/>
            <a:rect l="l" t="t" r="r" b="b"/>
            <a:pathLst>
              <a:path w="97790">
                <a:moveTo>
                  <a:pt x="0" y="0"/>
                </a:moveTo>
                <a:lnTo>
                  <a:pt x="97483" y="0"/>
                </a:lnTo>
              </a:path>
            </a:pathLst>
          </a:custGeom>
          <a:ln w="15706">
            <a:solidFill>
              <a:srgbClr val="F57D21"/>
            </a:solidFill>
          </a:ln>
        </p:spPr>
        <p:txBody>
          <a:bodyPr wrap="square" lIns="0" tIns="0" rIns="0" bIns="0" rtlCol="0"/>
          <a:lstStyle/>
          <a:p>
            <a:endParaRPr dirty="0"/>
          </a:p>
        </p:txBody>
      </p:sp>
      <p:sp>
        <p:nvSpPr>
          <p:cNvPr id="2" name="Holder 2"/>
          <p:cNvSpPr>
            <a:spLocks noGrp="1"/>
          </p:cNvSpPr>
          <p:nvPr>
            <p:ph type="title"/>
          </p:nvPr>
        </p:nvSpPr>
        <p:spPr>
          <a:xfrm>
            <a:off x="5277540" y="2034151"/>
            <a:ext cx="1635331" cy="730969"/>
          </a:xfrm>
          <a:prstGeom prst="rect">
            <a:avLst/>
          </a:prstGeom>
        </p:spPr>
        <p:txBody>
          <a:bodyPr wrap="square" lIns="0" tIns="0" rIns="0" bIns="0">
            <a:spAutoFit/>
          </a:bodyPr>
          <a:lstStyle>
            <a:lvl1pPr>
              <a:defRPr sz="4750" b="1" i="0">
                <a:solidFill>
                  <a:schemeClr val="tx1"/>
                </a:solidFill>
                <a:latin typeface="PT Sans"/>
                <a:cs typeface="PT Sans"/>
              </a:defRPr>
            </a:lvl1pPr>
          </a:lstStyle>
          <a:p>
            <a:endParaRPr dirty="0"/>
          </a:p>
        </p:txBody>
      </p:sp>
      <p:sp>
        <p:nvSpPr>
          <p:cNvPr id="3" name="Holder 3"/>
          <p:cNvSpPr>
            <a:spLocks noGrp="1"/>
          </p:cNvSpPr>
          <p:nvPr>
            <p:ph type="body" idx="1"/>
          </p:nvPr>
        </p:nvSpPr>
        <p:spPr>
          <a:xfrm>
            <a:off x="5120608" y="1908483"/>
            <a:ext cx="6514517" cy="276999"/>
          </a:xfrm>
          <a:prstGeom prst="rect">
            <a:avLst/>
          </a:prstGeom>
        </p:spPr>
        <p:txBody>
          <a:bodyPr wrap="square" lIns="0" tIns="0" rIns="0" bIns="0">
            <a:spAutoFit/>
          </a:bodyPr>
          <a:lstStyle>
            <a:lvl1pPr>
              <a:defRPr b="0" i="0">
                <a:solidFill>
                  <a:schemeClr val="tx1"/>
                </a:solidFill>
              </a:defRPr>
            </a:lvl1pPr>
          </a:lstStyle>
          <a:p>
            <a:endParaRPr dirty="0"/>
          </a:p>
        </p:txBody>
      </p:sp>
      <p:sp>
        <p:nvSpPr>
          <p:cNvPr id="4" name="Holder 4"/>
          <p:cNvSpPr>
            <a:spLocks noGrp="1"/>
          </p:cNvSpPr>
          <p:nvPr>
            <p:ph type="ftr" sz="quarter" idx="5"/>
          </p:nvPr>
        </p:nvSpPr>
        <p:spPr>
          <a:xfrm>
            <a:off x="10201802" y="6296230"/>
            <a:ext cx="483611" cy="102592"/>
          </a:xfrm>
          <a:prstGeom prst="rect">
            <a:avLst/>
          </a:prstGeom>
        </p:spPr>
        <p:txBody>
          <a:bodyPr wrap="square" lIns="0" tIns="0" rIns="0" bIns="0">
            <a:spAutoFit/>
          </a:bodyPr>
          <a:lstStyle>
            <a:lvl1pPr>
              <a:defRPr sz="700" b="0" i="0">
                <a:solidFill>
                  <a:schemeClr val="tx1"/>
                </a:solidFill>
                <a:latin typeface="Calibri" panose="020F0502020204030204"/>
                <a:cs typeface="Calibri" panose="020F0502020204030204"/>
              </a:defRPr>
            </a:lvl1pPr>
          </a:lstStyle>
          <a:p>
            <a:pPr marL="7620">
              <a:lnSpc>
                <a:spcPts val="770"/>
              </a:lnSpc>
            </a:pPr>
            <a:r>
              <a:rPr lang="en-IN" spc="3"/>
              <a:t>Confidential</a:t>
            </a:r>
            <a:endParaRPr lang="en-IN" spc="3" dirty="0"/>
          </a:p>
        </p:txBody>
      </p:sp>
      <p:sp>
        <p:nvSpPr>
          <p:cNvPr id="5" name="Holder 5"/>
          <p:cNvSpPr>
            <a:spLocks noGrp="1"/>
          </p:cNvSpPr>
          <p:nvPr>
            <p:ph type="dt" sz="half" idx="6"/>
          </p:nvPr>
        </p:nvSpPr>
        <p:spPr>
          <a:xfrm>
            <a:off x="309758" y="6296230"/>
            <a:ext cx="1594457" cy="102592"/>
          </a:xfrm>
          <a:prstGeom prst="rect">
            <a:avLst/>
          </a:prstGeom>
        </p:spPr>
        <p:txBody>
          <a:bodyPr wrap="square" lIns="0" tIns="0" rIns="0" bIns="0">
            <a:spAutoFit/>
          </a:bodyPr>
          <a:lstStyle>
            <a:lvl1pPr>
              <a:defRPr sz="700" b="0" i="0">
                <a:solidFill>
                  <a:schemeClr val="tx1"/>
                </a:solidFill>
                <a:latin typeface="Calibri" panose="020F0502020204030204"/>
                <a:cs typeface="Calibri" panose="020F0502020204030204"/>
              </a:defRPr>
            </a:lvl1pPr>
          </a:lstStyle>
          <a:p>
            <a:pPr marL="7620">
              <a:lnSpc>
                <a:spcPts val="770"/>
              </a:lnSpc>
            </a:pPr>
            <a:r>
              <a:rPr lang="en-IN" spc="6"/>
              <a:t>Copyright</a:t>
            </a:r>
            <a:r>
              <a:rPr lang="en-IN" spc="-3"/>
              <a:t> </a:t>
            </a:r>
            <a:r>
              <a:rPr lang="en-IN" spc="18"/>
              <a:t>©</a:t>
            </a:r>
            <a:r>
              <a:rPr lang="en-IN"/>
              <a:t> </a:t>
            </a:r>
            <a:r>
              <a:rPr lang="en-IN" spc="9"/>
              <a:t>2021,</a:t>
            </a:r>
            <a:r>
              <a:rPr lang="en-IN"/>
              <a:t> </a:t>
            </a:r>
            <a:r>
              <a:rPr lang="en-IN" spc="6"/>
              <a:t>Pennant</a:t>
            </a:r>
            <a:r>
              <a:rPr lang="en-IN" spc="-3"/>
              <a:t> </a:t>
            </a:r>
            <a:r>
              <a:rPr lang="en-IN" spc="3"/>
              <a:t>Technologies</a:t>
            </a:r>
            <a:endParaRPr lang="en-IN" spc="3" dirty="0"/>
          </a:p>
        </p:txBody>
      </p:sp>
      <p:sp>
        <p:nvSpPr>
          <p:cNvPr id="6" name="Holder 6"/>
          <p:cNvSpPr>
            <a:spLocks noGrp="1"/>
          </p:cNvSpPr>
          <p:nvPr>
            <p:ph type="sldNum" sz="quarter" idx="7"/>
          </p:nvPr>
        </p:nvSpPr>
        <p:spPr>
          <a:xfrm>
            <a:off x="8777098" y="6379417"/>
            <a:ext cx="2803795" cy="16927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277495">
        <a:defRPr>
          <a:latin typeface="+mn-lt"/>
          <a:ea typeface="+mn-ea"/>
          <a:cs typeface="+mn-cs"/>
        </a:defRPr>
      </a:lvl2pPr>
      <a:lvl3pPr marL="554355">
        <a:defRPr>
          <a:latin typeface="+mn-lt"/>
          <a:ea typeface="+mn-ea"/>
          <a:cs typeface="+mn-cs"/>
        </a:defRPr>
      </a:lvl3pPr>
      <a:lvl4pPr marL="831850">
        <a:defRPr>
          <a:latin typeface="+mn-lt"/>
          <a:ea typeface="+mn-ea"/>
          <a:cs typeface="+mn-cs"/>
        </a:defRPr>
      </a:lvl4pPr>
      <a:lvl5pPr marL="1108710">
        <a:defRPr>
          <a:latin typeface="+mn-lt"/>
          <a:ea typeface="+mn-ea"/>
          <a:cs typeface="+mn-cs"/>
        </a:defRPr>
      </a:lvl5pPr>
      <a:lvl6pPr marL="1386205">
        <a:defRPr>
          <a:latin typeface="+mn-lt"/>
          <a:ea typeface="+mn-ea"/>
          <a:cs typeface="+mn-cs"/>
        </a:defRPr>
      </a:lvl6pPr>
      <a:lvl7pPr marL="1663700">
        <a:defRPr>
          <a:latin typeface="+mn-lt"/>
          <a:ea typeface="+mn-ea"/>
          <a:cs typeface="+mn-cs"/>
        </a:defRPr>
      </a:lvl7pPr>
      <a:lvl8pPr marL="1940560">
        <a:defRPr>
          <a:latin typeface="+mn-lt"/>
          <a:ea typeface="+mn-ea"/>
          <a:cs typeface="+mn-cs"/>
        </a:defRPr>
      </a:lvl8pPr>
      <a:lvl9pPr marL="2218055">
        <a:defRPr>
          <a:latin typeface="+mn-lt"/>
          <a:ea typeface="+mn-ea"/>
          <a:cs typeface="+mn-cs"/>
        </a:defRPr>
      </a:lvl9pPr>
    </p:bodyStyle>
    <p:otherStyle>
      <a:lvl1pPr marL="0">
        <a:defRPr>
          <a:latin typeface="+mn-lt"/>
          <a:ea typeface="+mn-ea"/>
          <a:cs typeface="+mn-cs"/>
        </a:defRPr>
      </a:lvl1pPr>
      <a:lvl2pPr marL="277495">
        <a:defRPr>
          <a:latin typeface="+mn-lt"/>
          <a:ea typeface="+mn-ea"/>
          <a:cs typeface="+mn-cs"/>
        </a:defRPr>
      </a:lvl2pPr>
      <a:lvl3pPr marL="554355">
        <a:defRPr>
          <a:latin typeface="+mn-lt"/>
          <a:ea typeface="+mn-ea"/>
          <a:cs typeface="+mn-cs"/>
        </a:defRPr>
      </a:lvl3pPr>
      <a:lvl4pPr marL="831850">
        <a:defRPr>
          <a:latin typeface="+mn-lt"/>
          <a:ea typeface="+mn-ea"/>
          <a:cs typeface="+mn-cs"/>
        </a:defRPr>
      </a:lvl4pPr>
      <a:lvl5pPr marL="1108710">
        <a:defRPr>
          <a:latin typeface="+mn-lt"/>
          <a:ea typeface="+mn-ea"/>
          <a:cs typeface="+mn-cs"/>
        </a:defRPr>
      </a:lvl5pPr>
      <a:lvl6pPr marL="1386205">
        <a:defRPr>
          <a:latin typeface="+mn-lt"/>
          <a:ea typeface="+mn-ea"/>
          <a:cs typeface="+mn-cs"/>
        </a:defRPr>
      </a:lvl6pPr>
      <a:lvl7pPr marL="1663700">
        <a:defRPr>
          <a:latin typeface="+mn-lt"/>
          <a:ea typeface="+mn-ea"/>
          <a:cs typeface="+mn-cs"/>
        </a:defRPr>
      </a:lvl7pPr>
      <a:lvl8pPr marL="1940560">
        <a:defRPr>
          <a:latin typeface="+mn-lt"/>
          <a:ea typeface="+mn-ea"/>
          <a:cs typeface="+mn-cs"/>
        </a:defRPr>
      </a:lvl8pPr>
      <a:lvl9pPr marL="2218055">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hyperlink" Target="mailto:info@pennanttech.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9670"/>
            <a:ext cx="12190413" cy="6855536"/>
          </a:xfrm>
          <a:prstGeom prst="rect">
            <a:avLst/>
          </a:prstGeom>
          <a:noFill/>
          <a:extLst>
            <a:ext uri="{909E8E84-426E-40DD-AFC4-6F175D3DCCD1}">
              <a14:hiddenFill xmlns:a14="http://schemas.microsoft.com/office/drawing/2010/main">
                <a:solidFill>
                  <a:srgbClr val="FFFFFF"/>
                </a:solidFill>
              </a14:hiddenFill>
            </a:ext>
          </a:extLst>
        </p:spPr>
      </p:pic>
      <p:sp>
        <p:nvSpPr>
          <p:cNvPr id="3" name="object 105"/>
          <p:cNvSpPr txBox="1">
            <a:spLocks noGrp="1"/>
          </p:cNvSpPr>
          <p:nvPr>
            <p:ph type="dt" sz="half" idx="6"/>
          </p:nvPr>
        </p:nvSpPr>
        <p:spPr>
          <a:xfrm>
            <a:off x="309758" y="6296230"/>
            <a:ext cx="1594457" cy="102592"/>
          </a:xfrm>
          <a:prstGeom prst="rect">
            <a:avLst/>
          </a:prstGeom>
        </p:spPr>
        <p:txBody>
          <a:bodyPr vert="horz" wrap="square" lIns="0" tIns="0" rIns="0" bIns="0" rtlCol="0">
            <a:spAutoFit/>
          </a:bodyPr>
          <a:lstStyle/>
          <a:p>
            <a:pPr marL="7620">
              <a:lnSpc>
                <a:spcPts val="770"/>
              </a:lnSpc>
            </a:pPr>
            <a:r>
              <a:rPr spc="6" dirty="0"/>
              <a:t>Copyright</a:t>
            </a:r>
            <a:r>
              <a:rPr spc="-3" dirty="0"/>
              <a:t> </a:t>
            </a:r>
            <a:r>
              <a:rPr spc="18" dirty="0"/>
              <a:t>©</a:t>
            </a:r>
            <a:r>
              <a:rPr dirty="0"/>
              <a:t> </a:t>
            </a:r>
            <a:r>
              <a:rPr spc="9" dirty="0"/>
              <a:t>202</a:t>
            </a:r>
            <a:r>
              <a:rPr lang="en-IN" spc="9" dirty="0"/>
              <a:t>2</a:t>
            </a:r>
            <a:r>
              <a:rPr spc="9" dirty="0"/>
              <a:t>,</a:t>
            </a:r>
            <a:r>
              <a:rPr dirty="0"/>
              <a:t> </a:t>
            </a:r>
            <a:r>
              <a:rPr spc="6" dirty="0"/>
              <a:t>Pennant</a:t>
            </a:r>
            <a:r>
              <a:rPr spc="-3" dirty="0"/>
              <a:t> </a:t>
            </a:r>
            <a:r>
              <a:rPr spc="3" dirty="0"/>
              <a:t>Technologies</a:t>
            </a:r>
          </a:p>
        </p:txBody>
      </p:sp>
      <p:sp>
        <p:nvSpPr>
          <p:cNvPr id="4" name="object 106"/>
          <p:cNvSpPr txBox="1">
            <a:spLocks noGrp="1"/>
          </p:cNvSpPr>
          <p:nvPr>
            <p:ph type="ftr" sz="quarter" idx="5"/>
          </p:nvPr>
        </p:nvSpPr>
        <p:spPr>
          <a:xfrm>
            <a:off x="11223959" y="6296230"/>
            <a:ext cx="483611" cy="102592"/>
          </a:xfrm>
          <a:prstGeom prst="rect">
            <a:avLst/>
          </a:prstGeom>
        </p:spPr>
        <p:txBody>
          <a:bodyPr vert="horz" wrap="square" lIns="0" tIns="0" rIns="0" bIns="0" rtlCol="0">
            <a:spAutoFit/>
          </a:bodyPr>
          <a:lstStyle/>
          <a:p>
            <a:pPr marL="7620">
              <a:lnSpc>
                <a:spcPts val="770"/>
              </a:lnSpc>
            </a:pPr>
            <a:r>
              <a:rPr spc="3" dirty="0"/>
              <a:t>Confidential</a:t>
            </a:r>
          </a:p>
        </p:txBody>
      </p:sp>
      <p:sp>
        <p:nvSpPr>
          <p:cNvPr id="5" name="TextBox 4"/>
          <p:cNvSpPr txBox="1"/>
          <p:nvPr/>
        </p:nvSpPr>
        <p:spPr>
          <a:xfrm>
            <a:off x="5333206" y="2363112"/>
            <a:ext cx="6523355" cy="608330"/>
          </a:xfrm>
          <a:prstGeom prst="rect">
            <a:avLst/>
          </a:prstGeom>
          <a:solidFill>
            <a:schemeClr val="bg1"/>
          </a:solidFill>
        </p:spPr>
        <p:txBody>
          <a:bodyPr wrap="none" lIns="55449" tIns="27725" rIns="55449" bIns="27725" rtlCol="0">
            <a:spAutoFit/>
            <a:scene3d>
              <a:camera prst="orthographicFront"/>
              <a:lightRig rig="threePt" dir="t"/>
            </a:scene3d>
          </a:bodyPr>
          <a:lstStyle/>
          <a:p>
            <a:pPr lvl="0"/>
            <a:r>
              <a:rPr lang="en-IN" altLang="en-GB" sz="3600" b="1" dirty="0">
                <a:ln w="6600">
                  <a:solidFill>
                    <a:schemeClr val="accent2"/>
                  </a:solidFill>
                  <a:prstDash val="solid"/>
                </a:ln>
                <a:solidFill>
                  <a:schemeClr val="accent6">
                    <a:lumMod val="75000"/>
                  </a:schemeClr>
                </a:solidFill>
                <a:effectLst>
                  <a:outerShdw dist="38100" dir="2700000" algn="tl" rotWithShape="0">
                    <a:schemeClr val="accent2"/>
                  </a:outerShdw>
                </a:effectLst>
                <a:latin typeface="+mj-lt"/>
                <a:ea typeface="Open Sans" pitchFamily="34" charset="0"/>
                <a:cs typeface="Calibri Light" panose="020F0302020204030204" pitchFamily="34" charset="0"/>
              </a:rPr>
              <a:t>HOSPITAL APPOINTMENT SYSTEM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61764" y="991394"/>
            <a:ext cx="11593288" cy="4896544"/>
          </a:xfrm>
          <a:prstGeom prst="rect">
            <a:avLst/>
          </a:prstGeom>
          <a:ln>
            <a:solidFill>
              <a:schemeClr val="accent5"/>
            </a:solidFill>
          </a:ln>
        </p:spPr>
        <p:style>
          <a:lnRef idx="0">
            <a:scrgbClr r="0" g="0" b="0"/>
          </a:lnRef>
          <a:fillRef idx="0">
            <a:scrgbClr r="0" g="0" b="0"/>
          </a:fillRef>
          <a:effectRef idx="0">
            <a:scrgbClr r="0" g="0" b="0"/>
          </a:effectRef>
          <a:fontRef idx="minor">
            <a:schemeClr val="lt1"/>
          </a:fontRef>
        </p:style>
        <p:txBody>
          <a:bodyPr spcFirstLastPara="0" vert="horz" wrap="square" lIns="125730" tIns="125730" rIns="125730" bIns="125730" numCol="1" spcCol="1270" rtlCol="0" anchor="t" anchorCtr="0">
            <a:noAutofit/>
          </a:bodyPr>
          <a:lstStyle/>
          <a:p>
            <a:pPr algn="just" defTabSz="666750">
              <a:lnSpc>
                <a:spcPct val="114000"/>
              </a:lnSpc>
              <a:spcBef>
                <a:spcPct val="0"/>
              </a:spcBef>
              <a:spcAft>
                <a:spcPts val="300"/>
              </a:spcAft>
            </a:pPr>
            <a:r>
              <a:rPr lang="en-IN" sz="1600" b="1" dirty="0">
                <a:solidFill>
                  <a:schemeClr val="tx1"/>
                </a:solidFill>
                <a:latin typeface="+mj-lt"/>
              </a:rPr>
              <a:t>Project Review (Planned vs Actual)</a:t>
            </a:r>
          </a:p>
          <a:p>
            <a:pPr marL="285750" indent="-285750" algn="just" defTabSz="666750">
              <a:lnSpc>
                <a:spcPct val="114000"/>
              </a:lnSpc>
              <a:spcBef>
                <a:spcPct val="0"/>
              </a:spcBef>
              <a:spcAft>
                <a:spcPts val="300"/>
              </a:spcAft>
              <a:buFont typeface="Arial" panose="020B0604020202020204" pitchFamily="34" charset="0"/>
              <a:buChar char="•"/>
            </a:pPr>
            <a:r>
              <a:rPr lang="en-IN" sz="1600" dirty="0">
                <a:solidFill>
                  <a:schemeClr val="tx1"/>
                </a:solidFill>
                <a:latin typeface="+mj-lt"/>
                <a:ea typeface="Times New Roman" panose="02020603050405020304"/>
                <a:cs typeface="Open Sans"/>
              </a:rPr>
              <a:t>Despite encountering some challenges during the project, we successfully planned and divided tasks among team members with a timeline of three weeks .</a:t>
            </a:r>
          </a:p>
          <a:p>
            <a:pPr marL="285750" indent="-285750" algn="just" defTabSz="666750">
              <a:lnSpc>
                <a:spcPct val="114000"/>
              </a:lnSpc>
              <a:spcBef>
                <a:spcPct val="0"/>
              </a:spcBef>
              <a:spcAft>
                <a:spcPts val="300"/>
              </a:spcAft>
              <a:buFont typeface="Arial" panose="020B0604020202020204" pitchFamily="34" charset="0"/>
              <a:buChar char="•"/>
            </a:pPr>
            <a:r>
              <a:rPr lang="en-IN" sz="1600" dirty="0">
                <a:solidFill>
                  <a:schemeClr val="tx1"/>
                </a:solidFill>
                <a:latin typeface="+mj-lt"/>
                <a:ea typeface="Times New Roman" panose="02020603050405020304"/>
                <a:cs typeface="Open Sans"/>
              </a:rPr>
              <a:t> However, we experienced delays in specific functionalities like Appointment Booking ,Payment Integration, Image/File Handling . </a:t>
            </a:r>
          </a:p>
          <a:p>
            <a:pPr marL="285750" indent="-285750" algn="just" defTabSz="666750">
              <a:lnSpc>
                <a:spcPct val="114000"/>
              </a:lnSpc>
              <a:spcBef>
                <a:spcPct val="0"/>
              </a:spcBef>
              <a:spcAft>
                <a:spcPts val="300"/>
              </a:spcAft>
              <a:buFont typeface="Arial" panose="020B0604020202020204" pitchFamily="34" charset="0"/>
              <a:buChar char="•"/>
            </a:pPr>
            <a:r>
              <a:rPr lang="en-IN" sz="1600" dirty="0">
                <a:solidFill>
                  <a:schemeClr val="tx1"/>
                </a:solidFill>
                <a:latin typeface="+mj-lt"/>
                <a:ea typeface="Times New Roman" panose="02020603050405020304"/>
                <a:cs typeface="Open Sans"/>
              </a:rPr>
              <a:t> We took proactive steps by adding extra columns and modifying existing ones to improve our database. Additionally, as part of our commitment to quality, we decided to implement unit testing for the first time.</a:t>
            </a:r>
          </a:p>
          <a:p>
            <a:pPr marL="285750" indent="-285750" algn="just" defTabSz="666750">
              <a:lnSpc>
                <a:spcPct val="114000"/>
              </a:lnSpc>
              <a:spcBef>
                <a:spcPct val="0"/>
              </a:spcBef>
              <a:spcAft>
                <a:spcPts val="300"/>
              </a:spcAft>
              <a:buFont typeface="Arial" panose="020B0604020202020204" pitchFamily="34" charset="0"/>
              <a:buChar char="•"/>
            </a:pPr>
            <a:r>
              <a:rPr lang="en-IN" sz="1600" dirty="0">
                <a:solidFill>
                  <a:schemeClr val="tx1"/>
                </a:solidFill>
                <a:latin typeface="+mj-lt"/>
                <a:ea typeface="Times New Roman" panose="02020603050405020304"/>
                <a:cs typeface="Open Sans"/>
              </a:rPr>
              <a:t>By addressing these challenges head-on, we gained valuable insights and improved our project management practices.</a:t>
            </a: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ndParaRPr>
          </a:p>
          <a:p>
            <a:pPr algn="just" defTabSz="666750">
              <a:lnSpc>
                <a:spcPct val="114000"/>
              </a:lnSpc>
              <a:spcBef>
                <a:spcPct val="0"/>
              </a:spcBef>
              <a:spcAft>
                <a:spcPts val="300"/>
              </a:spcAft>
            </a:pPr>
            <a:r>
              <a:rPr lang="en-IN" sz="1600" b="1" dirty="0">
                <a:solidFill>
                  <a:schemeClr val="tx1"/>
                </a:solidFill>
                <a:latin typeface="+mj-lt"/>
              </a:rPr>
              <a:t>Lessons/ Key takeaways</a:t>
            </a:r>
          </a:p>
          <a:p>
            <a:pPr marL="285750" indent="-285750" algn="just" defTabSz="666750">
              <a:lnSpc>
                <a:spcPct val="114000"/>
              </a:lnSpc>
              <a:spcBef>
                <a:spcPct val="0"/>
              </a:spcBef>
              <a:spcAft>
                <a:spcPts val="300"/>
              </a:spcAft>
              <a:buFont typeface="Arial" panose="020B0604020202020204" pitchFamily="34" charset="0"/>
              <a:buChar char="•"/>
            </a:pPr>
            <a:r>
              <a:rPr lang="en-US" altLang="en-GB" sz="1600" dirty="0" smtClean="0">
                <a:solidFill>
                  <a:schemeClr val="tx1"/>
                </a:solidFill>
              </a:rPr>
              <a:t>Work </a:t>
            </a:r>
            <a:r>
              <a:rPr lang="en-US" altLang="en-GB" sz="1600" dirty="0">
                <a:solidFill>
                  <a:schemeClr val="tx1"/>
                </a:solidFill>
              </a:rPr>
              <a:t>and Resource sharing among team members. </a:t>
            </a:r>
            <a:endParaRPr lang="en-US" altLang="en-GB" sz="1600" dirty="0" smtClean="0">
              <a:solidFill>
                <a:schemeClr val="tx1"/>
              </a:solidFill>
            </a:endParaRPr>
          </a:p>
          <a:p>
            <a:pPr marL="285750" indent="-285750" algn="just" defTabSz="666750">
              <a:lnSpc>
                <a:spcPct val="114000"/>
              </a:lnSpc>
              <a:spcBef>
                <a:spcPct val="0"/>
              </a:spcBef>
              <a:spcAft>
                <a:spcPts val="300"/>
              </a:spcAft>
              <a:buFont typeface="Arial" panose="020B0604020202020204" pitchFamily="34" charset="0"/>
              <a:buChar char="•"/>
            </a:pPr>
            <a:r>
              <a:rPr lang="en-IN" altLang="en-GB" sz="1600" dirty="0" smtClean="0">
                <a:solidFill>
                  <a:schemeClr val="tx1"/>
                </a:solidFill>
              </a:rPr>
              <a:t>Solving conflicts while discussing opinions.</a:t>
            </a:r>
          </a:p>
          <a:p>
            <a:pPr marL="285750" indent="-285750" algn="just" defTabSz="666750">
              <a:lnSpc>
                <a:spcPct val="114000"/>
              </a:lnSpc>
              <a:spcBef>
                <a:spcPct val="0"/>
              </a:spcBef>
              <a:spcAft>
                <a:spcPts val="300"/>
              </a:spcAft>
              <a:buFont typeface="Arial" panose="020B0604020202020204" pitchFamily="34" charset="0"/>
              <a:buChar char="•"/>
            </a:pPr>
            <a:r>
              <a:rPr lang="en-US" altLang="en-GB" sz="1600" dirty="0">
                <a:solidFill>
                  <a:schemeClr val="tx1"/>
                </a:solidFill>
              </a:rPr>
              <a:t>Learned a</a:t>
            </a:r>
            <a:r>
              <a:rPr lang="en-GB" sz="1600" dirty="0" err="1">
                <a:solidFill>
                  <a:schemeClr val="tx1"/>
                </a:solidFill>
              </a:rPr>
              <a:t>utomating</a:t>
            </a:r>
            <a:r>
              <a:rPr lang="en-GB" sz="1600" dirty="0">
                <a:solidFill>
                  <a:schemeClr val="tx1"/>
                </a:solidFill>
              </a:rPr>
              <a:t> administrative tasks such as appointment approval, rescheduling</a:t>
            </a:r>
            <a:r>
              <a:rPr lang="en-US" altLang="en-GB" sz="1600" dirty="0">
                <a:solidFill>
                  <a:schemeClr val="tx1"/>
                </a:solidFill>
              </a:rPr>
              <a:t>.</a:t>
            </a:r>
          </a:p>
          <a:p>
            <a:pPr marL="285750" indent="-285750" algn="just" defTabSz="666750">
              <a:lnSpc>
                <a:spcPct val="114000"/>
              </a:lnSpc>
              <a:spcBef>
                <a:spcPct val="0"/>
              </a:spcBef>
              <a:spcAft>
                <a:spcPts val="300"/>
              </a:spcAft>
              <a:buFont typeface="Arial" panose="020B0604020202020204" pitchFamily="34" charset="0"/>
              <a:buChar char="•"/>
            </a:pPr>
            <a:r>
              <a:rPr lang="en-GB" sz="1600" dirty="0">
                <a:solidFill>
                  <a:schemeClr val="tx1"/>
                </a:solidFill>
              </a:rPr>
              <a:t> </a:t>
            </a:r>
            <a:r>
              <a:rPr lang="en-US" altLang="en-GB" sz="1600" dirty="0">
                <a:solidFill>
                  <a:schemeClr val="tx1"/>
                </a:solidFill>
              </a:rPr>
              <a:t>Learned Image/file Handling</a:t>
            </a:r>
            <a:r>
              <a:rPr lang="en-US" altLang="en-GB" sz="1600" dirty="0" smtClean="0">
                <a:solidFill>
                  <a:schemeClr val="tx1"/>
                </a:solidFill>
              </a:rPr>
              <a:t>.</a:t>
            </a:r>
            <a:endParaRPr lang="en-IN" altLang="en-GB" sz="1600" dirty="0" smtClean="0">
              <a:solidFill>
                <a:schemeClr val="tx1"/>
              </a:solidFill>
            </a:endParaRPr>
          </a:p>
          <a:p>
            <a:pPr marL="285750" indent="-285750" algn="just" defTabSz="666750">
              <a:lnSpc>
                <a:spcPct val="114000"/>
              </a:lnSpc>
              <a:spcBef>
                <a:spcPct val="0"/>
              </a:spcBef>
              <a:spcAft>
                <a:spcPts val="300"/>
              </a:spcAft>
              <a:buFont typeface="Arial" panose="020B0604020202020204" pitchFamily="34" charset="0"/>
              <a:buChar char="•"/>
            </a:pPr>
            <a:r>
              <a:rPr lang="en-IN" altLang="en-GB" sz="1600" dirty="0" smtClean="0">
                <a:solidFill>
                  <a:schemeClr val="tx1"/>
                </a:solidFill>
              </a:rPr>
              <a:t>Learned Unit testing and Logging.</a:t>
            </a:r>
            <a:endParaRPr lang="en-US" altLang="en-GB" sz="1600" dirty="0">
              <a:solidFill>
                <a:schemeClr val="tx1"/>
              </a:solidFill>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p:txBody>
      </p:sp>
      <p:sp>
        <p:nvSpPr>
          <p:cNvPr id="4" name="Title 2"/>
          <p:cNvSpPr txBox="1"/>
          <p:nvPr/>
        </p:nvSpPr>
        <p:spPr>
          <a:xfrm>
            <a:off x="1162864" y="229394"/>
            <a:ext cx="6588000" cy="468000"/>
          </a:xfrm>
          <a:prstGeom prst="rect">
            <a:avLst/>
          </a:prstGeom>
        </p:spPr>
        <p:txBody>
          <a:bodyPr anchor="ctr" anchorCtr="0"/>
          <a:lstStyle>
            <a:lvl1pPr>
              <a:defRPr>
                <a:latin typeface="+mj-lt"/>
                <a:ea typeface="+mj-ea"/>
                <a:cs typeface="+mj-cs"/>
              </a:defRPr>
            </a:lvl1pPr>
          </a:lstStyle>
          <a:p>
            <a:pPr defTabSz="914400"/>
            <a:r>
              <a:rPr lang="en-IN" sz="1800" b="1" kern="0" dirty="0">
                <a:solidFill>
                  <a:sysClr val="windowText" lastClr="000000"/>
                </a:solidFill>
              </a:rPr>
              <a:t>Project – Closure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77540" y="2034151"/>
            <a:ext cx="2989300" cy="457562"/>
          </a:xfrm>
          <a:prstGeom prst="rect">
            <a:avLst/>
          </a:prstGeom>
        </p:spPr>
        <p:txBody>
          <a:bodyPr vert="horz" wrap="square" lIns="0" tIns="10012" rIns="0" bIns="0" rtlCol="0">
            <a:spAutoFit/>
          </a:bodyPr>
          <a:lstStyle/>
          <a:p>
            <a:pPr marL="8255">
              <a:spcBef>
                <a:spcPts val="80"/>
              </a:spcBef>
            </a:pPr>
            <a:r>
              <a:rPr spc="9" dirty="0"/>
              <a:t>Thank</a:t>
            </a:r>
            <a:r>
              <a:rPr spc="-176" dirty="0"/>
              <a:t> </a:t>
            </a:r>
            <a:r>
              <a:rPr spc="-300" dirty="0"/>
              <a:t>Y</a:t>
            </a:r>
            <a:r>
              <a:rPr spc="9" dirty="0"/>
              <a:t>ou</a:t>
            </a:r>
          </a:p>
        </p:txBody>
      </p:sp>
      <p:sp>
        <p:nvSpPr>
          <p:cNvPr id="3" name="object 3"/>
          <p:cNvSpPr txBox="1"/>
          <p:nvPr/>
        </p:nvSpPr>
        <p:spPr>
          <a:xfrm>
            <a:off x="309758" y="5955909"/>
            <a:ext cx="11370660" cy="564250"/>
          </a:xfrm>
          <a:prstGeom prst="rect">
            <a:avLst/>
          </a:prstGeom>
        </p:spPr>
        <p:txBody>
          <a:bodyPr vert="horz" wrap="square" lIns="0" tIns="6931" rIns="0" bIns="0" rtlCol="0">
            <a:spAutoFit/>
          </a:bodyPr>
          <a:lstStyle/>
          <a:p>
            <a:pPr marL="7620" marR="3175">
              <a:lnSpc>
                <a:spcPct val="101000"/>
              </a:lnSpc>
              <a:spcBef>
                <a:spcPts val="55"/>
              </a:spcBef>
            </a:pPr>
            <a:r>
              <a:rPr sz="1200" spc="9" dirty="0">
                <a:latin typeface="PT Sans"/>
                <a:cs typeface="PT Sans"/>
              </a:rPr>
              <a:t>The </a:t>
            </a:r>
            <a:r>
              <a:rPr sz="1200" spc="6" dirty="0">
                <a:latin typeface="PT Sans"/>
                <a:cs typeface="PT Sans"/>
              </a:rPr>
              <a:t>information in this </a:t>
            </a:r>
            <a:r>
              <a:rPr sz="1200" spc="9" dirty="0">
                <a:latin typeface="PT Sans"/>
                <a:cs typeface="PT Sans"/>
              </a:rPr>
              <a:t>document </a:t>
            </a:r>
            <a:r>
              <a:rPr sz="1200" spc="3" dirty="0">
                <a:latin typeface="PT Sans"/>
                <a:cs typeface="PT Sans"/>
              </a:rPr>
              <a:t>is </a:t>
            </a:r>
            <a:r>
              <a:rPr sz="1200" dirty="0">
                <a:latin typeface="PT Sans"/>
                <a:cs typeface="PT Sans"/>
              </a:rPr>
              <a:t>confidential to </a:t>
            </a:r>
            <a:r>
              <a:rPr sz="1200" spc="6" dirty="0">
                <a:latin typeface="PT Sans"/>
                <a:cs typeface="PT Sans"/>
              </a:rPr>
              <a:t>the person </a:t>
            </a:r>
            <a:r>
              <a:rPr sz="1200" dirty="0">
                <a:latin typeface="PT Sans"/>
                <a:cs typeface="PT Sans"/>
              </a:rPr>
              <a:t>to </a:t>
            </a:r>
            <a:r>
              <a:rPr sz="1200" spc="9" dirty="0">
                <a:latin typeface="PT Sans"/>
                <a:cs typeface="PT Sans"/>
              </a:rPr>
              <a:t>whom </a:t>
            </a:r>
            <a:r>
              <a:rPr sz="1200" spc="3" dirty="0">
                <a:latin typeface="PT Sans"/>
                <a:cs typeface="PT Sans"/>
              </a:rPr>
              <a:t>it is </a:t>
            </a:r>
            <a:r>
              <a:rPr sz="1200" spc="6" dirty="0">
                <a:latin typeface="PT Sans"/>
                <a:cs typeface="PT Sans"/>
              </a:rPr>
              <a:t>addressed </a:t>
            </a:r>
            <a:r>
              <a:rPr sz="1200" spc="9" dirty="0">
                <a:latin typeface="PT Sans"/>
                <a:cs typeface="PT Sans"/>
              </a:rPr>
              <a:t>and </a:t>
            </a:r>
            <a:r>
              <a:rPr sz="1200" spc="6" dirty="0">
                <a:latin typeface="PT Sans"/>
                <a:cs typeface="PT Sans"/>
              </a:rPr>
              <a:t>should not </a:t>
            </a:r>
            <a:r>
              <a:rPr sz="1200" spc="9" dirty="0">
                <a:latin typeface="PT Sans"/>
                <a:cs typeface="PT Sans"/>
              </a:rPr>
              <a:t>be </a:t>
            </a:r>
            <a:r>
              <a:rPr sz="1200" spc="6" dirty="0">
                <a:latin typeface="PT Sans"/>
                <a:cs typeface="PT Sans"/>
              </a:rPr>
              <a:t>disclosed </a:t>
            </a:r>
            <a:r>
              <a:rPr sz="1200" dirty="0">
                <a:latin typeface="PT Sans"/>
                <a:cs typeface="PT Sans"/>
              </a:rPr>
              <a:t>to </a:t>
            </a:r>
            <a:r>
              <a:rPr sz="1200" spc="6" dirty="0">
                <a:latin typeface="PT Sans"/>
                <a:cs typeface="PT Sans"/>
              </a:rPr>
              <a:t>any other person. </a:t>
            </a:r>
            <a:r>
              <a:rPr sz="1200" spc="3" dirty="0">
                <a:latin typeface="PT Sans"/>
                <a:cs typeface="PT Sans"/>
              </a:rPr>
              <a:t>It </a:t>
            </a:r>
            <a:r>
              <a:rPr sz="1200" spc="9" dirty="0">
                <a:latin typeface="PT Sans"/>
                <a:cs typeface="PT Sans"/>
              </a:rPr>
              <a:t>may </a:t>
            </a:r>
            <a:r>
              <a:rPr sz="1200" spc="6" dirty="0">
                <a:latin typeface="PT Sans"/>
                <a:cs typeface="PT Sans"/>
              </a:rPr>
              <a:t>not </a:t>
            </a:r>
            <a:r>
              <a:rPr sz="1200" spc="9" dirty="0">
                <a:latin typeface="PT Sans"/>
                <a:cs typeface="PT Sans"/>
              </a:rPr>
              <a:t>be </a:t>
            </a:r>
            <a:r>
              <a:rPr sz="1200" spc="3" dirty="0">
                <a:latin typeface="PT Sans"/>
                <a:cs typeface="PT Sans"/>
              </a:rPr>
              <a:t>reproduced </a:t>
            </a:r>
            <a:r>
              <a:rPr sz="1200" spc="6" dirty="0">
                <a:latin typeface="PT Sans"/>
                <a:cs typeface="PT Sans"/>
              </a:rPr>
              <a:t>in whole, or </a:t>
            </a:r>
            <a:r>
              <a:rPr sz="1200" spc="9" dirty="0">
                <a:latin typeface="PT Sans"/>
                <a:cs typeface="PT Sans"/>
              </a:rPr>
              <a:t> </a:t>
            </a:r>
            <a:r>
              <a:rPr sz="1200" spc="6" dirty="0">
                <a:latin typeface="PT Sans"/>
                <a:cs typeface="PT Sans"/>
              </a:rPr>
              <a:t>in</a:t>
            </a:r>
            <a:r>
              <a:rPr sz="1200" spc="9" dirty="0">
                <a:latin typeface="PT Sans"/>
                <a:cs typeface="PT Sans"/>
              </a:rPr>
              <a:t> </a:t>
            </a:r>
            <a:r>
              <a:rPr sz="1200" spc="15" dirty="0">
                <a:latin typeface="PT Sans"/>
                <a:cs typeface="PT Sans"/>
              </a:rPr>
              <a:t>part,</a:t>
            </a:r>
            <a:r>
              <a:rPr sz="1200" spc="-88" dirty="0">
                <a:latin typeface="PT Sans"/>
                <a:cs typeface="PT Sans"/>
              </a:rPr>
              <a:t> </a:t>
            </a:r>
            <a:r>
              <a:rPr sz="1200" spc="6" dirty="0">
                <a:latin typeface="PT Sans"/>
                <a:cs typeface="PT Sans"/>
              </a:rPr>
              <a:t>nor</a:t>
            </a:r>
            <a:r>
              <a:rPr sz="1200" spc="12" dirty="0">
                <a:latin typeface="PT Sans"/>
                <a:cs typeface="PT Sans"/>
              </a:rPr>
              <a:t> </a:t>
            </a:r>
            <a:r>
              <a:rPr sz="1200" spc="9" dirty="0">
                <a:latin typeface="PT Sans"/>
                <a:cs typeface="PT Sans"/>
              </a:rPr>
              <a:t>may</a:t>
            </a:r>
            <a:r>
              <a:rPr sz="1200" spc="-33" dirty="0">
                <a:latin typeface="PT Sans"/>
                <a:cs typeface="PT Sans"/>
              </a:rPr>
              <a:t> </a:t>
            </a:r>
            <a:r>
              <a:rPr sz="1200" spc="6" dirty="0">
                <a:latin typeface="PT Sans"/>
                <a:cs typeface="PT Sans"/>
              </a:rPr>
              <a:t>any</a:t>
            </a:r>
            <a:r>
              <a:rPr sz="1200" spc="-33" dirty="0">
                <a:latin typeface="PT Sans"/>
                <a:cs typeface="PT Sans"/>
              </a:rPr>
              <a:t> </a:t>
            </a:r>
            <a:r>
              <a:rPr sz="1200" spc="-3" dirty="0">
                <a:latin typeface="PT Sans"/>
                <a:cs typeface="PT Sans"/>
              </a:rPr>
              <a:t>of</a:t>
            </a:r>
            <a:r>
              <a:rPr sz="1200" spc="9" dirty="0">
                <a:latin typeface="PT Sans"/>
                <a:cs typeface="PT Sans"/>
              </a:rPr>
              <a:t> </a:t>
            </a:r>
            <a:r>
              <a:rPr sz="1200" spc="6" dirty="0">
                <a:latin typeface="PT Sans"/>
                <a:cs typeface="PT Sans"/>
              </a:rPr>
              <a:t>the</a:t>
            </a:r>
            <a:r>
              <a:rPr sz="1200" spc="12" dirty="0">
                <a:latin typeface="PT Sans"/>
                <a:cs typeface="PT Sans"/>
              </a:rPr>
              <a:t> </a:t>
            </a:r>
            <a:r>
              <a:rPr sz="1200" spc="6" dirty="0">
                <a:latin typeface="PT Sans"/>
                <a:cs typeface="PT Sans"/>
              </a:rPr>
              <a:t>information</a:t>
            </a:r>
            <a:r>
              <a:rPr sz="1200" spc="9" dirty="0">
                <a:latin typeface="PT Sans"/>
                <a:cs typeface="PT Sans"/>
              </a:rPr>
              <a:t> </a:t>
            </a:r>
            <a:r>
              <a:rPr sz="1200" spc="3" dirty="0">
                <a:latin typeface="PT Sans"/>
                <a:cs typeface="PT Sans"/>
              </a:rPr>
              <a:t>contained</a:t>
            </a:r>
            <a:r>
              <a:rPr sz="1200" spc="9" dirty="0">
                <a:latin typeface="PT Sans"/>
                <a:cs typeface="PT Sans"/>
              </a:rPr>
              <a:t> </a:t>
            </a:r>
            <a:r>
              <a:rPr sz="1200" spc="6" dirty="0">
                <a:latin typeface="PT Sans"/>
                <a:cs typeface="PT Sans"/>
              </a:rPr>
              <a:t>therein</a:t>
            </a:r>
            <a:r>
              <a:rPr sz="1200" spc="12" dirty="0">
                <a:latin typeface="PT Sans"/>
                <a:cs typeface="PT Sans"/>
              </a:rPr>
              <a:t> </a:t>
            </a:r>
            <a:r>
              <a:rPr sz="1200" spc="9" dirty="0">
                <a:latin typeface="PT Sans"/>
                <a:cs typeface="PT Sans"/>
              </a:rPr>
              <a:t>be </a:t>
            </a:r>
            <a:r>
              <a:rPr sz="1200" spc="6" dirty="0">
                <a:latin typeface="PT Sans"/>
                <a:cs typeface="PT Sans"/>
              </a:rPr>
              <a:t>disclosed</a:t>
            </a:r>
            <a:r>
              <a:rPr sz="1200" spc="9" dirty="0">
                <a:latin typeface="PT Sans"/>
                <a:cs typeface="PT Sans"/>
              </a:rPr>
              <a:t> </a:t>
            </a:r>
            <a:r>
              <a:rPr sz="1200" spc="6" dirty="0">
                <a:latin typeface="PT Sans"/>
                <a:cs typeface="PT Sans"/>
              </a:rPr>
              <a:t>without</a:t>
            </a:r>
            <a:r>
              <a:rPr sz="1200" spc="12" dirty="0">
                <a:latin typeface="PT Sans"/>
                <a:cs typeface="PT Sans"/>
              </a:rPr>
              <a:t> </a:t>
            </a:r>
            <a:r>
              <a:rPr sz="1200" spc="6" dirty="0">
                <a:latin typeface="PT Sans"/>
                <a:cs typeface="PT Sans"/>
              </a:rPr>
              <a:t>the</a:t>
            </a:r>
            <a:r>
              <a:rPr sz="1200" spc="9" dirty="0">
                <a:latin typeface="PT Sans"/>
                <a:cs typeface="PT Sans"/>
              </a:rPr>
              <a:t> </a:t>
            </a:r>
            <a:r>
              <a:rPr sz="1200" spc="6" dirty="0">
                <a:latin typeface="PT Sans"/>
                <a:cs typeface="PT Sans"/>
              </a:rPr>
              <a:t>prior</a:t>
            </a:r>
            <a:r>
              <a:rPr sz="1200" spc="9" dirty="0">
                <a:latin typeface="PT Sans"/>
                <a:cs typeface="PT Sans"/>
              </a:rPr>
              <a:t> </a:t>
            </a:r>
            <a:r>
              <a:rPr sz="1200" spc="3" dirty="0">
                <a:latin typeface="PT Sans"/>
                <a:cs typeface="PT Sans"/>
              </a:rPr>
              <a:t>consent</a:t>
            </a:r>
            <a:r>
              <a:rPr sz="1200" spc="9" dirty="0">
                <a:latin typeface="PT Sans"/>
                <a:cs typeface="PT Sans"/>
              </a:rPr>
              <a:t> </a:t>
            </a:r>
            <a:r>
              <a:rPr sz="1200" spc="-3" dirty="0">
                <a:latin typeface="PT Sans"/>
                <a:cs typeface="PT Sans"/>
              </a:rPr>
              <a:t>of</a:t>
            </a:r>
            <a:r>
              <a:rPr sz="1200" spc="12" dirty="0">
                <a:latin typeface="PT Sans"/>
                <a:cs typeface="PT Sans"/>
              </a:rPr>
              <a:t> </a:t>
            </a:r>
            <a:r>
              <a:rPr sz="1200" spc="6" dirty="0">
                <a:latin typeface="PT Sans"/>
                <a:cs typeface="PT Sans"/>
              </a:rPr>
              <a:t>the</a:t>
            </a:r>
            <a:r>
              <a:rPr sz="1200" spc="9" dirty="0">
                <a:latin typeface="PT Sans"/>
                <a:cs typeface="PT Sans"/>
              </a:rPr>
              <a:t> </a:t>
            </a:r>
            <a:r>
              <a:rPr sz="1200" spc="3" dirty="0">
                <a:latin typeface="PT Sans"/>
                <a:cs typeface="PT Sans"/>
              </a:rPr>
              <a:t>directors</a:t>
            </a:r>
            <a:r>
              <a:rPr sz="1200" spc="9" dirty="0">
                <a:latin typeface="PT Sans"/>
                <a:cs typeface="PT Sans"/>
              </a:rPr>
              <a:t> </a:t>
            </a:r>
            <a:r>
              <a:rPr sz="1200" spc="-3" dirty="0">
                <a:latin typeface="PT Sans"/>
                <a:cs typeface="PT Sans"/>
              </a:rPr>
              <a:t>of</a:t>
            </a:r>
            <a:r>
              <a:rPr sz="1200" spc="12" dirty="0">
                <a:latin typeface="PT Sans"/>
                <a:cs typeface="PT Sans"/>
              </a:rPr>
              <a:t> </a:t>
            </a:r>
            <a:r>
              <a:rPr sz="1200" dirty="0">
                <a:latin typeface="PT Sans"/>
                <a:cs typeface="PT Sans"/>
              </a:rPr>
              <a:t>Pennant</a:t>
            </a:r>
            <a:r>
              <a:rPr sz="1200" spc="-27" dirty="0">
                <a:latin typeface="PT Sans"/>
                <a:cs typeface="PT Sans"/>
              </a:rPr>
              <a:t> </a:t>
            </a:r>
            <a:r>
              <a:rPr sz="1200" spc="-6" dirty="0">
                <a:latin typeface="PT Sans"/>
                <a:cs typeface="PT Sans"/>
              </a:rPr>
              <a:t>Technologies.</a:t>
            </a:r>
            <a:r>
              <a:rPr sz="1200" spc="-127" dirty="0">
                <a:latin typeface="PT Sans"/>
                <a:cs typeface="PT Sans"/>
              </a:rPr>
              <a:t> </a:t>
            </a:r>
            <a:r>
              <a:rPr sz="1200" spc="9" dirty="0">
                <a:latin typeface="PT Sans"/>
                <a:cs typeface="PT Sans"/>
              </a:rPr>
              <a:t>A</a:t>
            </a:r>
            <a:r>
              <a:rPr sz="1200" spc="-39" dirty="0">
                <a:latin typeface="PT Sans"/>
                <a:cs typeface="PT Sans"/>
              </a:rPr>
              <a:t> </a:t>
            </a:r>
            <a:r>
              <a:rPr sz="1200" spc="3" dirty="0">
                <a:latin typeface="PT Sans"/>
                <a:cs typeface="PT Sans"/>
              </a:rPr>
              <a:t>recipient</a:t>
            </a:r>
            <a:r>
              <a:rPr sz="1200" spc="12" dirty="0">
                <a:latin typeface="PT Sans"/>
                <a:cs typeface="PT Sans"/>
              </a:rPr>
              <a:t> </a:t>
            </a:r>
            <a:r>
              <a:rPr sz="1200" spc="9" dirty="0">
                <a:latin typeface="PT Sans"/>
                <a:cs typeface="PT Sans"/>
              </a:rPr>
              <a:t>may</a:t>
            </a:r>
            <a:r>
              <a:rPr sz="1200" spc="-33" dirty="0">
                <a:latin typeface="PT Sans"/>
                <a:cs typeface="PT Sans"/>
              </a:rPr>
              <a:t> </a:t>
            </a:r>
            <a:r>
              <a:rPr sz="1200" spc="6" dirty="0">
                <a:latin typeface="PT Sans"/>
                <a:cs typeface="PT Sans"/>
              </a:rPr>
              <a:t>not</a:t>
            </a:r>
            <a:r>
              <a:rPr sz="1200" spc="9" dirty="0">
                <a:latin typeface="PT Sans"/>
                <a:cs typeface="PT Sans"/>
              </a:rPr>
              <a:t> </a:t>
            </a:r>
            <a:r>
              <a:rPr sz="1200" spc="6" dirty="0">
                <a:latin typeface="PT Sans"/>
                <a:cs typeface="PT Sans"/>
              </a:rPr>
              <a:t>solicit,</a:t>
            </a:r>
            <a:r>
              <a:rPr sz="1200" spc="-85" dirty="0">
                <a:latin typeface="PT Sans"/>
                <a:cs typeface="PT Sans"/>
              </a:rPr>
              <a:t> </a:t>
            </a:r>
            <a:r>
              <a:rPr sz="1200" spc="3" dirty="0">
                <a:latin typeface="PT Sans"/>
                <a:cs typeface="PT Sans"/>
              </a:rPr>
              <a:t>directly</a:t>
            </a:r>
            <a:r>
              <a:rPr sz="1200" spc="-33" dirty="0">
                <a:latin typeface="PT Sans"/>
                <a:cs typeface="PT Sans"/>
              </a:rPr>
              <a:t> </a:t>
            </a:r>
            <a:r>
              <a:rPr sz="1200" spc="6" dirty="0">
                <a:latin typeface="PT Sans"/>
                <a:cs typeface="PT Sans"/>
              </a:rPr>
              <a:t>or </a:t>
            </a:r>
            <a:r>
              <a:rPr sz="1200" spc="-309" dirty="0">
                <a:latin typeface="PT Sans"/>
                <a:cs typeface="PT Sans"/>
              </a:rPr>
              <a:t> </a:t>
            </a:r>
            <a:r>
              <a:rPr sz="1200" spc="3" dirty="0">
                <a:latin typeface="PT Sans"/>
                <a:cs typeface="PT Sans"/>
              </a:rPr>
              <a:t>indirectly</a:t>
            </a:r>
            <a:r>
              <a:rPr sz="1200" spc="-36" dirty="0">
                <a:latin typeface="PT Sans"/>
                <a:cs typeface="PT Sans"/>
              </a:rPr>
              <a:t> </a:t>
            </a:r>
            <a:r>
              <a:rPr sz="1200" spc="6" dirty="0">
                <a:latin typeface="PT Sans"/>
                <a:cs typeface="PT Sans"/>
              </a:rPr>
              <a:t>(whether through </a:t>
            </a:r>
            <a:r>
              <a:rPr sz="1200" spc="9" dirty="0">
                <a:latin typeface="PT Sans"/>
                <a:cs typeface="PT Sans"/>
              </a:rPr>
              <a:t>an</a:t>
            </a:r>
            <a:r>
              <a:rPr sz="1200" spc="6" dirty="0">
                <a:latin typeface="PT Sans"/>
                <a:cs typeface="PT Sans"/>
              </a:rPr>
              <a:t> agent or otherwise)</a:t>
            </a:r>
            <a:r>
              <a:rPr sz="1200" spc="9" dirty="0">
                <a:latin typeface="PT Sans"/>
                <a:cs typeface="PT Sans"/>
              </a:rPr>
              <a:t> </a:t>
            </a:r>
            <a:r>
              <a:rPr sz="1200" spc="6" dirty="0">
                <a:latin typeface="PT Sans"/>
                <a:cs typeface="PT Sans"/>
              </a:rPr>
              <a:t>the </a:t>
            </a:r>
            <a:r>
              <a:rPr sz="1200" spc="9" dirty="0">
                <a:latin typeface="PT Sans"/>
                <a:cs typeface="PT Sans"/>
              </a:rPr>
              <a:t>participation</a:t>
            </a:r>
            <a:r>
              <a:rPr sz="1200" spc="6" dirty="0">
                <a:latin typeface="PT Sans"/>
                <a:cs typeface="PT Sans"/>
              </a:rPr>
              <a:t> </a:t>
            </a:r>
            <a:r>
              <a:rPr sz="1200" spc="-3" dirty="0">
                <a:latin typeface="PT Sans"/>
                <a:cs typeface="PT Sans"/>
              </a:rPr>
              <a:t>of</a:t>
            </a:r>
            <a:r>
              <a:rPr sz="1200" spc="6" dirty="0">
                <a:latin typeface="PT Sans"/>
                <a:cs typeface="PT Sans"/>
              </a:rPr>
              <a:t> another institution or</a:t>
            </a:r>
            <a:r>
              <a:rPr sz="1200" spc="9" dirty="0">
                <a:latin typeface="PT Sans"/>
                <a:cs typeface="PT Sans"/>
              </a:rPr>
              <a:t> </a:t>
            </a:r>
            <a:r>
              <a:rPr sz="1200" spc="6" dirty="0">
                <a:latin typeface="PT Sans"/>
                <a:cs typeface="PT Sans"/>
              </a:rPr>
              <a:t>person without the prior approval</a:t>
            </a:r>
            <a:r>
              <a:rPr sz="1200" spc="9" dirty="0">
                <a:latin typeface="PT Sans"/>
                <a:cs typeface="PT Sans"/>
              </a:rPr>
              <a:t> </a:t>
            </a:r>
            <a:r>
              <a:rPr sz="1200" spc="-3" dirty="0">
                <a:latin typeface="PT Sans"/>
                <a:cs typeface="PT Sans"/>
              </a:rPr>
              <a:t>of</a:t>
            </a:r>
            <a:r>
              <a:rPr sz="1200" spc="6" dirty="0">
                <a:latin typeface="PT Sans"/>
                <a:cs typeface="PT Sans"/>
              </a:rPr>
              <a:t> the </a:t>
            </a:r>
            <a:r>
              <a:rPr sz="1200" spc="3" dirty="0">
                <a:latin typeface="PT Sans"/>
                <a:cs typeface="PT Sans"/>
              </a:rPr>
              <a:t>directors</a:t>
            </a:r>
            <a:r>
              <a:rPr sz="1200" spc="6" dirty="0">
                <a:latin typeface="PT Sans"/>
                <a:cs typeface="PT Sans"/>
              </a:rPr>
              <a:t> </a:t>
            </a:r>
            <a:r>
              <a:rPr sz="1200" spc="-3" dirty="0">
                <a:latin typeface="PT Sans"/>
                <a:cs typeface="PT Sans"/>
              </a:rPr>
              <a:t>of</a:t>
            </a:r>
            <a:r>
              <a:rPr sz="1200" spc="6" dirty="0">
                <a:latin typeface="PT Sans"/>
                <a:cs typeface="PT Sans"/>
              </a:rPr>
              <a:t> the </a:t>
            </a:r>
            <a:r>
              <a:rPr sz="1200" spc="-9" dirty="0">
                <a:latin typeface="PT Sans"/>
                <a:cs typeface="PT Sans"/>
              </a:rPr>
              <a:t>Company.</a:t>
            </a:r>
            <a:endParaRPr sz="1200" dirty="0">
              <a:latin typeface="PT Sans"/>
              <a:cs typeface="PT Sans"/>
            </a:endParaRPr>
          </a:p>
        </p:txBody>
      </p:sp>
      <p:sp>
        <p:nvSpPr>
          <p:cNvPr id="4" name="object 4"/>
          <p:cNvSpPr txBox="1"/>
          <p:nvPr/>
        </p:nvSpPr>
        <p:spPr>
          <a:xfrm>
            <a:off x="309758" y="3898176"/>
            <a:ext cx="4215616" cy="1134260"/>
          </a:xfrm>
          <a:prstGeom prst="rect">
            <a:avLst/>
          </a:prstGeom>
        </p:spPr>
        <p:txBody>
          <a:bodyPr vert="horz" wrap="square" lIns="0" tIns="9627" rIns="0" bIns="0" rtlCol="0">
            <a:spAutoFit/>
          </a:bodyPr>
          <a:lstStyle/>
          <a:p>
            <a:pPr marL="7620">
              <a:spcBef>
                <a:spcPts val="75"/>
              </a:spcBef>
            </a:pPr>
            <a:r>
              <a:rPr sz="1200" b="1" dirty="0">
                <a:solidFill>
                  <a:srgbClr val="F57F20"/>
                </a:solidFill>
                <a:latin typeface="+mj-lt"/>
                <a:cs typeface="PT Sans"/>
              </a:rPr>
              <a:t>Registered</a:t>
            </a:r>
            <a:r>
              <a:rPr sz="1200" b="1" spc="-12" dirty="0">
                <a:solidFill>
                  <a:srgbClr val="F57F20"/>
                </a:solidFill>
                <a:latin typeface="+mj-lt"/>
                <a:cs typeface="PT Sans"/>
              </a:rPr>
              <a:t> </a:t>
            </a:r>
            <a:r>
              <a:rPr lang="en-IN" sz="1200" b="1" spc="-12" dirty="0">
                <a:solidFill>
                  <a:srgbClr val="F57F20"/>
                </a:solidFill>
                <a:latin typeface="+mj-lt"/>
                <a:cs typeface="PT Sans"/>
              </a:rPr>
              <a:t>&amp; Corporate </a:t>
            </a:r>
            <a:r>
              <a:rPr sz="1200" b="1" spc="-9" dirty="0">
                <a:solidFill>
                  <a:srgbClr val="F57F20"/>
                </a:solidFill>
                <a:latin typeface="+mj-lt"/>
                <a:cs typeface="PT Sans"/>
              </a:rPr>
              <a:t>office</a:t>
            </a:r>
            <a:endParaRPr lang="en-IN" sz="1200" b="1" spc="-9" dirty="0">
              <a:solidFill>
                <a:srgbClr val="F57F20"/>
              </a:solidFill>
              <a:latin typeface="+mj-lt"/>
              <a:cs typeface="PT Sans"/>
            </a:endParaRPr>
          </a:p>
          <a:p>
            <a:pPr marL="7620">
              <a:spcBef>
                <a:spcPts val="75"/>
              </a:spcBef>
            </a:pPr>
            <a:endParaRPr sz="1200" dirty="0">
              <a:latin typeface="+mj-lt"/>
              <a:cs typeface="PT Sans"/>
            </a:endParaRPr>
          </a:p>
          <a:p>
            <a:pPr marL="7620" marR="3175">
              <a:lnSpc>
                <a:spcPct val="101000"/>
              </a:lnSpc>
              <a:spcBef>
                <a:spcPts val="20"/>
              </a:spcBef>
              <a:tabLst>
                <a:tab pos="331470" algn="l"/>
              </a:tabLst>
            </a:pPr>
            <a:r>
              <a:rPr sz="1200" spc="6" dirty="0">
                <a:latin typeface="+mj-lt"/>
                <a:cs typeface="PT Sans"/>
              </a:rPr>
              <a:t>Cyber  Gateway, </a:t>
            </a:r>
            <a:r>
              <a:rPr lang="en-US" sz="1200" spc="6" dirty="0">
                <a:latin typeface="+mj-lt"/>
                <a:cs typeface="PT Sans"/>
              </a:rPr>
              <a:t>Block B, Level 1,   Wing 2,  </a:t>
            </a:r>
            <a:r>
              <a:rPr sz="1200" spc="6" dirty="0">
                <a:latin typeface="+mj-lt"/>
                <a:cs typeface="PT Sans"/>
              </a:rPr>
              <a:t>L&amp;T Infocity, </a:t>
            </a:r>
            <a:endParaRPr lang="en-IN" sz="1200" spc="6" dirty="0">
              <a:latin typeface="+mj-lt"/>
              <a:cs typeface="PT Sans"/>
            </a:endParaRPr>
          </a:p>
          <a:p>
            <a:pPr marL="7620" marR="3175">
              <a:lnSpc>
                <a:spcPct val="101000"/>
              </a:lnSpc>
              <a:spcBef>
                <a:spcPts val="20"/>
              </a:spcBef>
              <a:tabLst>
                <a:tab pos="331470" algn="l"/>
              </a:tabLst>
            </a:pPr>
            <a:r>
              <a:rPr sz="1200" spc="6" dirty="0">
                <a:latin typeface="+mj-lt"/>
                <a:cs typeface="PT Sans"/>
              </a:rPr>
              <a:t>Hitec City,  Madhapur, Hyderabad, Telangana,  (India)</a:t>
            </a:r>
            <a:r>
              <a:rPr lang="en-IN" sz="1200" spc="6" dirty="0">
                <a:latin typeface="+mj-lt"/>
                <a:cs typeface="PT Sans"/>
              </a:rPr>
              <a:t> - </a:t>
            </a:r>
            <a:r>
              <a:rPr sz="1200" spc="6" dirty="0">
                <a:latin typeface="+mj-lt"/>
                <a:cs typeface="PT Sans"/>
              </a:rPr>
              <a:t> 500081</a:t>
            </a:r>
            <a:endParaRPr lang="en-IN" sz="1200" spc="6" dirty="0">
              <a:latin typeface="+mj-lt"/>
              <a:cs typeface="PT Sans"/>
            </a:endParaRPr>
          </a:p>
          <a:p>
            <a:pPr marL="7620">
              <a:spcBef>
                <a:spcPts val="20"/>
              </a:spcBef>
              <a:tabLst>
                <a:tab pos="331470" algn="l"/>
              </a:tabLst>
            </a:pPr>
            <a:r>
              <a:rPr lang="en-IN" sz="1200" spc="6" dirty="0" err="1">
                <a:latin typeface="+mj-lt"/>
                <a:cs typeface="PT Sans"/>
              </a:rPr>
              <a:t>Ph</a:t>
            </a:r>
            <a:r>
              <a:rPr lang="en-IN" sz="1200" spc="6" dirty="0">
                <a:latin typeface="+mj-lt"/>
                <a:cs typeface="PT Sans"/>
              </a:rPr>
              <a:t>:	(+91)</a:t>
            </a:r>
            <a:r>
              <a:rPr lang="en-IN" sz="1200" spc="-9" dirty="0">
                <a:latin typeface="+mj-lt"/>
                <a:cs typeface="PT Sans"/>
              </a:rPr>
              <a:t> </a:t>
            </a:r>
            <a:r>
              <a:rPr lang="en-IN" sz="1200" spc="9" dirty="0">
                <a:latin typeface="+mj-lt"/>
                <a:cs typeface="PT Sans"/>
              </a:rPr>
              <a:t>40</a:t>
            </a:r>
            <a:r>
              <a:rPr lang="en-IN" sz="1200" spc="-9" dirty="0">
                <a:latin typeface="+mj-lt"/>
                <a:cs typeface="PT Sans"/>
              </a:rPr>
              <a:t> </a:t>
            </a:r>
            <a:r>
              <a:rPr lang="en-IN" sz="1200" spc="9" dirty="0">
                <a:latin typeface="+mj-lt"/>
                <a:cs typeface="PT Sans"/>
              </a:rPr>
              <a:t>4223</a:t>
            </a:r>
            <a:r>
              <a:rPr lang="en-IN" sz="1200" spc="-9" dirty="0">
                <a:latin typeface="+mj-lt"/>
                <a:cs typeface="PT Sans"/>
              </a:rPr>
              <a:t> </a:t>
            </a:r>
            <a:r>
              <a:rPr lang="en-IN" sz="1200" spc="9" dirty="0">
                <a:latin typeface="+mj-lt"/>
                <a:cs typeface="PT Sans"/>
              </a:rPr>
              <a:t>4400</a:t>
            </a:r>
            <a:endParaRPr lang="en-IN" sz="1200" dirty="0">
              <a:latin typeface="+mj-lt"/>
              <a:cs typeface="PT Sans"/>
            </a:endParaRPr>
          </a:p>
          <a:p>
            <a:pPr marL="7620">
              <a:spcBef>
                <a:spcPts val="20"/>
              </a:spcBef>
              <a:tabLst>
                <a:tab pos="488315" algn="l"/>
              </a:tabLst>
            </a:pPr>
            <a:r>
              <a:rPr lang="en-IN" sz="1200" spc="6" dirty="0">
                <a:latin typeface="+mj-lt"/>
                <a:cs typeface="PT Sans"/>
              </a:rPr>
              <a:t>Email:	</a:t>
            </a:r>
            <a:r>
              <a:rPr lang="en-IN" sz="1200" spc="3" dirty="0">
                <a:latin typeface="+mj-lt"/>
                <a:cs typeface="PT Sans"/>
                <a:hlinkClick r:id="rId2"/>
              </a:rPr>
              <a:t>info@pennanttech.com</a:t>
            </a:r>
            <a:endParaRPr lang="en-IN" sz="1200" dirty="0">
              <a:latin typeface="+mj-lt"/>
              <a:cs typeface="PT Sans"/>
            </a:endParaRPr>
          </a:p>
        </p:txBody>
      </p:sp>
      <p:sp>
        <p:nvSpPr>
          <p:cNvPr id="6" name="object 6"/>
          <p:cNvSpPr txBox="1"/>
          <p:nvPr/>
        </p:nvSpPr>
        <p:spPr>
          <a:xfrm>
            <a:off x="4666167" y="3898177"/>
            <a:ext cx="2495839" cy="1066870"/>
          </a:xfrm>
          <a:prstGeom prst="rect">
            <a:avLst/>
          </a:prstGeom>
        </p:spPr>
        <p:txBody>
          <a:bodyPr vert="horz" wrap="square" lIns="0" tIns="9627" rIns="0" bIns="0" rtlCol="0">
            <a:spAutoFit/>
          </a:bodyPr>
          <a:lstStyle/>
          <a:p>
            <a:pPr marL="7620">
              <a:spcBef>
                <a:spcPts val="75"/>
              </a:spcBef>
            </a:pPr>
            <a:r>
              <a:rPr sz="1200" b="1" spc="6" dirty="0">
                <a:solidFill>
                  <a:srgbClr val="F57F20"/>
                </a:solidFill>
                <a:latin typeface="+mj-lt"/>
                <a:cs typeface="PT Sans"/>
              </a:rPr>
              <a:t>Vizag</a:t>
            </a:r>
            <a:r>
              <a:rPr sz="1200" b="1" spc="-12" dirty="0">
                <a:solidFill>
                  <a:srgbClr val="F57F20"/>
                </a:solidFill>
                <a:latin typeface="+mj-lt"/>
                <a:cs typeface="PT Sans"/>
              </a:rPr>
              <a:t> </a:t>
            </a:r>
            <a:r>
              <a:rPr sz="1200" b="1" spc="6" dirty="0">
                <a:solidFill>
                  <a:srgbClr val="F57F20"/>
                </a:solidFill>
                <a:latin typeface="+mj-lt"/>
                <a:cs typeface="PT Sans"/>
              </a:rPr>
              <a:t>Development</a:t>
            </a:r>
            <a:r>
              <a:rPr sz="1200" b="1" spc="-21" dirty="0">
                <a:solidFill>
                  <a:srgbClr val="F57F20"/>
                </a:solidFill>
                <a:latin typeface="+mj-lt"/>
                <a:cs typeface="PT Sans"/>
              </a:rPr>
              <a:t> </a:t>
            </a:r>
            <a:r>
              <a:rPr sz="1200" b="1" dirty="0">
                <a:solidFill>
                  <a:srgbClr val="F57F20"/>
                </a:solidFill>
                <a:latin typeface="+mj-lt"/>
                <a:cs typeface="PT Sans"/>
              </a:rPr>
              <a:t>Centre</a:t>
            </a:r>
            <a:endParaRPr sz="1200" dirty="0">
              <a:latin typeface="+mj-lt"/>
              <a:cs typeface="PT Sans"/>
            </a:endParaRPr>
          </a:p>
          <a:p>
            <a:pPr marL="7620" marR="3175">
              <a:lnSpc>
                <a:spcPct val="101000"/>
              </a:lnSpc>
              <a:spcBef>
                <a:spcPts val="970"/>
              </a:spcBef>
            </a:pPr>
            <a:r>
              <a:rPr sz="1200" spc="6" dirty="0">
                <a:latin typeface="+mj-lt"/>
                <a:cs typeface="PT Sans"/>
              </a:rPr>
              <a:t>D2,</a:t>
            </a:r>
            <a:r>
              <a:rPr sz="1200" spc="-91" dirty="0">
                <a:latin typeface="+mj-lt"/>
                <a:cs typeface="PT Sans"/>
              </a:rPr>
              <a:t> </a:t>
            </a:r>
            <a:r>
              <a:rPr sz="1200" spc="6" dirty="0">
                <a:latin typeface="+mj-lt"/>
                <a:cs typeface="PT Sans"/>
              </a:rPr>
              <a:t>IT</a:t>
            </a:r>
            <a:r>
              <a:rPr sz="1200" spc="-45" dirty="0">
                <a:latin typeface="+mj-lt"/>
                <a:cs typeface="PT Sans"/>
              </a:rPr>
              <a:t> </a:t>
            </a:r>
            <a:r>
              <a:rPr sz="1200" spc="-33" dirty="0">
                <a:latin typeface="+mj-lt"/>
                <a:cs typeface="PT Sans"/>
              </a:rPr>
              <a:t>P</a:t>
            </a:r>
            <a:r>
              <a:rPr sz="1200" spc="6" dirty="0">
                <a:latin typeface="+mj-lt"/>
                <a:cs typeface="PT Sans"/>
              </a:rPr>
              <a:t>ark,</a:t>
            </a:r>
            <a:r>
              <a:rPr sz="1200" spc="-91" dirty="0">
                <a:latin typeface="+mj-lt"/>
                <a:cs typeface="PT Sans"/>
              </a:rPr>
              <a:t> </a:t>
            </a:r>
            <a:r>
              <a:rPr sz="1200" spc="6" dirty="0">
                <a:latin typeface="+mj-lt"/>
                <a:cs typeface="PT Sans"/>
              </a:rPr>
              <a:t>Hill</a:t>
            </a:r>
            <a:r>
              <a:rPr sz="1200" spc="3" dirty="0">
                <a:latin typeface="+mj-lt"/>
                <a:cs typeface="PT Sans"/>
              </a:rPr>
              <a:t> </a:t>
            </a:r>
            <a:r>
              <a:rPr sz="1200" spc="9" dirty="0">
                <a:latin typeface="+mj-lt"/>
                <a:cs typeface="PT Sans"/>
              </a:rPr>
              <a:t>N</a:t>
            </a:r>
            <a:r>
              <a:rPr sz="1200" spc="-6" dirty="0">
                <a:latin typeface="+mj-lt"/>
                <a:cs typeface="PT Sans"/>
              </a:rPr>
              <a:t>o</a:t>
            </a:r>
            <a:r>
              <a:rPr sz="1200" spc="3" dirty="0">
                <a:latin typeface="+mj-lt"/>
                <a:cs typeface="PT Sans"/>
              </a:rPr>
              <a:t>.</a:t>
            </a:r>
            <a:r>
              <a:rPr sz="1200" spc="-91" dirty="0">
                <a:latin typeface="+mj-lt"/>
                <a:cs typeface="PT Sans"/>
              </a:rPr>
              <a:t> </a:t>
            </a:r>
            <a:r>
              <a:rPr sz="1200" spc="6" dirty="0">
                <a:latin typeface="+mj-lt"/>
                <a:cs typeface="PT Sans"/>
              </a:rPr>
              <a:t>2,</a:t>
            </a:r>
            <a:r>
              <a:rPr sz="1200" spc="-91" dirty="0">
                <a:latin typeface="+mj-lt"/>
                <a:cs typeface="PT Sans"/>
              </a:rPr>
              <a:t> </a:t>
            </a:r>
            <a:r>
              <a:rPr sz="1200" spc="6" dirty="0">
                <a:latin typeface="+mj-lt"/>
                <a:cs typeface="PT Sans"/>
              </a:rPr>
              <a:t>Rishi</a:t>
            </a:r>
            <a:r>
              <a:rPr sz="1200" spc="-9" dirty="0">
                <a:latin typeface="+mj-lt"/>
                <a:cs typeface="PT Sans"/>
              </a:rPr>
              <a:t>k</a:t>
            </a:r>
            <a:r>
              <a:rPr sz="1200" spc="6" dirty="0">
                <a:latin typeface="+mj-lt"/>
                <a:cs typeface="PT Sans"/>
              </a:rPr>
              <a:t>onda,  Madhurawada,</a:t>
            </a:r>
            <a:r>
              <a:rPr sz="1200" spc="-118" dirty="0">
                <a:latin typeface="+mj-lt"/>
                <a:cs typeface="PT Sans"/>
              </a:rPr>
              <a:t> </a:t>
            </a:r>
            <a:r>
              <a:rPr sz="1200" spc="6" dirty="0">
                <a:latin typeface="+mj-lt"/>
                <a:cs typeface="PT Sans"/>
              </a:rPr>
              <a:t>Visakhapatnam,</a:t>
            </a:r>
            <a:r>
              <a:rPr sz="1200" spc="-118" dirty="0">
                <a:latin typeface="+mj-lt"/>
                <a:cs typeface="PT Sans"/>
              </a:rPr>
              <a:t> </a:t>
            </a:r>
            <a:r>
              <a:rPr sz="1200" spc="6" dirty="0">
                <a:latin typeface="+mj-lt"/>
                <a:cs typeface="PT Sans"/>
              </a:rPr>
              <a:t>Andhra </a:t>
            </a:r>
            <a:r>
              <a:rPr sz="1200" spc="-306" dirty="0">
                <a:latin typeface="+mj-lt"/>
                <a:cs typeface="PT Sans"/>
              </a:rPr>
              <a:t> </a:t>
            </a:r>
            <a:r>
              <a:rPr sz="1200" spc="-33" dirty="0">
                <a:latin typeface="+mj-lt"/>
                <a:cs typeface="PT Sans"/>
              </a:rPr>
              <a:t>P</a:t>
            </a:r>
            <a:r>
              <a:rPr sz="1200" spc="6" dirty="0">
                <a:latin typeface="+mj-lt"/>
                <a:cs typeface="PT Sans"/>
              </a:rPr>
              <a:t>radesh,</a:t>
            </a:r>
            <a:r>
              <a:rPr sz="1200" spc="-91" dirty="0">
                <a:latin typeface="+mj-lt"/>
                <a:cs typeface="PT Sans"/>
              </a:rPr>
              <a:t> </a:t>
            </a:r>
            <a:r>
              <a:rPr sz="1200" spc="6" dirty="0">
                <a:latin typeface="+mj-lt"/>
                <a:cs typeface="PT Sans"/>
              </a:rPr>
              <a:t>India</a:t>
            </a:r>
            <a:r>
              <a:rPr sz="1200" spc="-94" dirty="0">
                <a:latin typeface="+mj-lt"/>
                <a:cs typeface="PT Sans"/>
              </a:rPr>
              <a:t> </a:t>
            </a:r>
            <a:r>
              <a:rPr sz="1200" spc="6" dirty="0">
                <a:latin typeface="+mj-lt"/>
                <a:cs typeface="PT Sans"/>
              </a:rPr>
              <a:t>-</a:t>
            </a:r>
            <a:r>
              <a:rPr sz="1200" spc="-94" dirty="0">
                <a:latin typeface="+mj-lt"/>
                <a:cs typeface="PT Sans"/>
              </a:rPr>
              <a:t> </a:t>
            </a:r>
            <a:r>
              <a:rPr sz="1200" spc="9" dirty="0">
                <a:latin typeface="+mj-lt"/>
                <a:cs typeface="PT Sans"/>
              </a:rPr>
              <a:t>530003</a:t>
            </a:r>
            <a:endParaRPr sz="1200" dirty="0">
              <a:latin typeface="+mj-lt"/>
              <a:cs typeface="PT Sans"/>
            </a:endParaRPr>
          </a:p>
          <a:p>
            <a:pPr marL="7620">
              <a:spcBef>
                <a:spcPts val="20"/>
              </a:spcBef>
              <a:tabLst>
                <a:tab pos="488315" algn="l"/>
              </a:tabLst>
            </a:pPr>
            <a:r>
              <a:rPr sz="1200" spc="6" dirty="0">
                <a:latin typeface="+mj-lt"/>
                <a:cs typeface="PT Sans"/>
              </a:rPr>
              <a:t>Email:	</a:t>
            </a:r>
            <a:r>
              <a:rPr sz="1200" spc="3" dirty="0">
                <a:latin typeface="+mj-lt"/>
                <a:cs typeface="PT Sans"/>
                <a:hlinkClick r:id="rId2"/>
              </a:rPr>
              <a:t>info@pennanttech.com</a:t>
            </a:r>
            <a:endParaRPr sz="1200" dirty="0">
              <a:latin typeface="+mj-lt"/>
              <a:cs typeface="PT Sans"/>
            </a:endParaRPr>
          </a:p>
        </p:txBody>
      </p:sp>
      <p:sp>
        <p:nvSpPr>
          <p:cNvPr id="7" name="object 7"/>
          <p:cNvSpPr txBox="1"/>
          <p:nvPr/>
        </p:nvSpPr>
        <p:spPr>
          <a:xfrm>
            <a:off x="7529115" y="4191794"/>
            <a:ext cx="2376091" cy="567438"/>
          </a:xfrm>
          <a:prstGeom prst="rect">
            <a:avLst/>
          </a:prstGeom>
        </p:spPr>
        <p:txBody>
          <a:bodyPr vert="horz" wrap="square" lIns="0" tIns="9627" rIns="0" bIns="0" rtlCol="0">
            <a:spAutoFit/>
          </a:bodyPr>
          <a:lstStyle/>
          <a:p>
            <a:pPr marL="7620">
              <a:spcBef>
                <a:spcPts val="990"/>
              </a:spcBef>
            </a:pPr>
            <a:r>
              <a:rPr sz="1200" spc="9" dirty="0">
                <a:latin typeface="+mj-lt"/>
                <a:cs typeface="PT Sans"/>
              </a:rPr>
              <a:t>UK</a:t>
            </a:r>
            <a:endParaRPr sz="1200" dirty="0">
              <a:latin typeface="+mj-lt"/>
              <a:cs typeface="PT Sans"/>
            </a:endParaRPr>
          </a:p>
          <a:p>
            <a:pPr marL="7620" marR="3175">
              <a:lnSpc>
                <a:spcPct val="101000"/>
              </a:lnSpc>
              <a:tabLst>
                <a:tab pos="290195" algn="l"/>
              </a:tabLst>
            </a:pPr>
            <a:r>
              <a:rPr sz="1200" spc="9" dirty="0">
                <a:latin typeface="+mj-lt"/>
                <a:cs typeface="PT Sans"/>
              </a:rPr>
              <a:t>20</a:t>
            </a:r>
            <a:r>
              <a:rPr sz="1200" spc="3" dirty="0">
                <a:latin typeface="+mj-lt"/>
                <a:cs typeface="PT Sans"/>
              </a:rPr>
              <a:t> </a:t>
            </a:r>
            <a:r>
              <a:rPr sz="1200" spc="9" dirty="0">
                <a:latin typeface="+mj-lt"/>
                <a:cs typeface="PT Sans"/>
              </a:rPr>
              <a:t>Han</a:t>
            </a:r>
            <a:r>
              <a:rPr sz="1200" spc="-9" dirty="0">
                <a:latin typeface="+mj-lt"/>
                <a:cs typeface="PT Sans"/>
              </a:rPr>
              <a:t>ov</a:t>
            </a:r>
            <a:r>
              <a:rPr sz="1200" spc="6" dirty="0">
                <a:latin typeface="+mj-lt"/>
                <a:cs typeface="PT Sans"/>
              </a:rPr>
              <a:t>er</a:t>
            </a:r>
            <a:r>
              <a:rPr sz="1200" spc="3" dirty="0">
                <a:latin typeface="+mj-lt"/>
                <a:cs typeface="PT Sans"/>
              </a:rPr>
              <a:t> </a:t>
            </a:r>
            <a:r>
              <a:rPr sz="1200" spc="6" dirty="0">
                <a:latin typeface="+mj-lt"/>
                <a:cs typeface="PT Sans"/>
              </a:rPr>
              <a:t>Square,</a:t>
            </a:r>
            <a:r>
              <a:rPr sz="1200" spc="-91" dirty="0">
                <a:latin typeface="+mj-lt"/>
                <a:cs typeface="PT Sans"/>
              </a:rPr>
              <a:t> </a:t>
            </a:r>
            <a:r>
              <a:rPr sz="1200" spc="-67" dirty="0">
                <a:latin typeface="+mj-lt"/>
                <a:cs typeface="PT Sans"/>
              </a:rPr>
              <a:t>L</a:t>
            </a:r>
            <a:r>
              <a:rPr sz="1200" spc="9" dirty="0">
                <a:latin typeface="+mj-lt"/>
                <a:cs typeface="PT Sans"/>
              </a:rPr>
              <a:t>ondon</a:t>
            </a:r>
            <a:r>
              <a:rPr sz="1200" spc="-18" dirty="0">
                <a:latin typeface="+mj-lt"/>
                <a:cs typeface="PT Sans"/>
              </a:rPr>
              <a:t> </a:t>
            </a:r>
            <a:r>
              <a:rPr sz="1200" spc="9" dirty="0">
                <a:latin typeface="+mj-lt"/>
                <a:cs typeface="PT Sans"/>
              </a:rPr>
              <a:t>W1S</a:t>
            </a:r>
            <a:r>
              <a:rPr sz="1200" spc="3" dirty="0">
                <a:latin typeface="+mj-lt"/>
                <a:cs typeface="PT Sans"/>
              </a:rPr>
              <a:t> </a:t>
            </a:r>
            <a:r>
              <a:rPr sz="1200" spc="6" dirty="0">
                <a:latin typeface="+mj-lt"/>
                <a:cs typeface="PT Sans"/>
              </a:rPr>
              <a:t>1JY  Ph:	+44-(0)20-3078</a:t>
            </a:r>
            <a:r>
              <a:rPr sz="1200" dirty="0">
                <a:latin typeface="+mj-lt"/>
                <a:cs typeface="PT Sans"/>
              </a:rPr>
              <a:t> </a:t>
            </a:r>
            <a:r>
              <a:rPr sz="1200" spc="9" dirty="0">
                <a:latin typeface="+mj-lt"/>
                <a:cs typeface="PT Sans"/>
              </a:rPr>
              <a:t>5800</a:t>
            </a:r>
            <a:endParaRPr sz="1200" dirty="0">
              <a:latin typeface="+mj-lt"/>
              <a:cs typeface="PT Sans"/>
            </a:endParaRPr>
          </a:p>
        </p:txBody>
      </p:sp>
      <p:sp>
        <p:nvSpPr>
          <p:cNvPr id="8" name="object 8"/>
          <p:cNvSpPr txBox="1"/>
          <p:nvPr/>
        </p:nvSpPr>
        <p:spPr>
          <a:xfrm>
            <a:off x="9889590" y="4191794"/>
            <a:ext cx="1790828" cy="564250"/>
          </a:xfrm>
          <a:prstGeom prst="rect">
            <a:avLst/>
          </a:prstGeom>
        </p:spPr>
        <p:txBody>
          <a:bodyPr vert="horz" wrap="square" lIns="0" tIns="9627" rIns="0" bIns="0" rtlCol="0">
            <a:spAutoFit/>
          </a:bodyPr>
          <a:lstStyle/>
          <a:p>
            <a:pPr marL="7620">
              <a:spcBef>
                <a:spcPts val="75"/>
              </a:spcBef>
            </a:pPr>
            <a:r>
              <a:rPr sz="1200" spc="6" dirty="0">
                <a:latin typeface="+mj-lt"/>
                <a:cs typeface="PT Sans"/>
              </a:rPr>
              <a:t>Middle</a:t>
            </a:r>
            <a:r>
              <a:rPr sz="1200" spc="-15" dirty="0">
                <a:latin typeface="+mj-lt"/>
                <a:cs typeface="PT Sans"/>
              </a:rPr>
              <a:t> </a:t>
            </a:r>
            <a:r>
              <a:rPr sz="1200" spc="6" dirty="0">
                <a:latin typeface="+mj-lt"/>
                <a:cs typeface="PT Sans"/>
              </a:rPr>
              <a:t>East</a:t>
            </a:r>
            <a:endParaRPr sz="1200" dirty="0">
              <a:latin typeface="+mj-lt"/>
              <a:cs typeface="PT Sans"/>
            </a:endParaRPr>
          </a:p>
          <a:p>
            <a:pPr marL="7620" marR="3175">
              <a:lnSpc>
                <a:spcPct val="101000"/>
              </a:lnSpc>
              <a:tabLst>
                <a:tab pos="290195" algn="l"/>
              </a:tabLst>
            </a:pPr>
            <a:r>
              <a:rPr sz="1200" spc="-12" dirty="0">
                <a:latin typeface="+mj-lt"/>
                <a:cs typeface="PT Sans"/>
              </a:rPr>
              <a:t>P</a:t>
            </a:r>
            <a:r>
              <a:rPr sz="1200" spc="9" dirty="0">
                <a:latin typeface="+mj-lt"/>
                <a:cs typeface="PT Sans"/>
              </a:rPr>
              <a:t>O</a:t>
            </a:r>
            <a:r>
              <a:rPr sz="1200" spc="3" dirty="0">
                <a:latin typeface="+mj-lt"/>
                <a:cs typeface="PT Sans"/>
              </a:rPr>
              <a:t> </a:t>
            </a:r>
            <a:r>
              <a:rPr sz="1200" spc="9" dirty="0">
                <a:latin typeface="+mj-lt"/>
                <a:cs typeface="PT Sans"/>
              </a:rPr>
              <a:t>B</a:t>
            </a:r>
            <a:r>
              <a:rPr sz="1200" spc="-21" dirty="0">
                <a:latin typeface="+mj-lt"/>
                <a:cs typeface="PT Sans"/>
              </a:rPr>
              <a:t>o</a:t>
            </a:r>
            <a:r>
              <a:rPr sz="1200" spc="6" dirty="0">
                <a:latin typeface="+mj-lt"/>
                <a:cs typeface="PT Sans"/>
              </a:rPr>
              <a:t>x</a:t>
            </a:r>
            <a:r>
              <a:rPr sz="1200" spc="-33" dirty="0">
                <a:latin typeface="+mj-lt"/>
                <a:cs typeface="PT Sans"/>
              </a:rPr>
              <a:t> </a:t>
            </a:r>
            <a:r>
              <a:rPr sz="1200" spc="6" dirty="0">
                <a:latin typeface="+mj-lt"/>
                <a:cs typeface="PT Sans"/>
              </a:rPr>
              <a:t>128831,</a:t>
            </a:r>
            <a:r>
              <a:rPr sz="1200" spc="-91" dirty="0">
                <a:latin typeface="+mj-lt"/>
                <a:cs typeface="PT Sans"/>
              </a:rPr>
              <a:t> </a:t>
            </a:r>
            <a:r>
              <a:rPr sz="1200" spc="6" dirty="0">
                <a:latin typeface="+mj-lt"/>
                <a:cs typeface="PT Sans"/>
              </a:rPr>
              <a:t>Dubai,</a:t>
            </a:r>
            <a:r>
              <a:rPr sz="1200" spc="-91" dirty="0">
                <a:latin typeface="+mj-lt"/>
                <a:cs typeface="PT Sans"/>
              </a:rPr>
              <a:t> </a:t>
            </a:r>
            <a:r>
              <a:rPr sz="1200" spc="6" dirty="0">
                <a:latin typeface="+mj-lt"/>
                <a:cs typeface="PT Sans"/>
              </a:rPr>
              <a:t>UAE  Ph:	+971-4-3961775</a:t>
            </a:r>
            <a:endParaRPr sz="1200" dirty="0">
              <a:latin typeface="+mj-lt"/>
              <a:cs typeface="PT Sans"/>
            </a:endParaRPr>
          </a:p>
        </p:txBody>
      </p:sp>
      <p:sp>
        <p:nvSpPr>
          <p:cNvPr id="10" name="object 10"/>
          <p:cNvSpPr/>
          <p:nvPr/>
        </p:nvSpPr>
        <p:spPr>
          <a:xfrm>
            <a:off x="4525374" y="4121815"/>
            <a:ext cx="0" cy="800349"/>
          </a:xfrm>
          <a:custGeom>
            <a:avLst/>
            <a:gdLst/>
            <a:ahLst/>
            <a:cxnLst/>
            <a:rect l="l" t="t" r="r" b="b"/>
            <a:pathLst>
              <a:path h="1319529">
                <a:moveTo>
                  <a:pt x="0" y="0"/>
                </a:moveTo>
                <a:lnTo>
                  <a:pt x="0" y="1319331"/>
                </a:lnTo>
              </a:path>
            </a:pathLst>
          </a:custGeom>
          <a:ln w="10470">
            <a:solidFill>
              <a:srgbClr val="000000"/>
            </a:solidFill>
          </a:ln>
        </p:spPr>
        <p:txBody>
          <a:bodyPr wrap="square" lIns="0" tIns="0" rIns="0" bIns="0" rtlCol="0"/>
          <a:lstStyle/>
          <a:p>
            <a:endParaRPr dirty="0">
              <a:latin typeface="+mj-lt"/>
            </a:endParaRPr>
          </a:p>
        </p:txBody>
      </p:sp>
      <p:sp>
        <p:nvSpPr>
          <p:cNvPr id="11" name="object 11"/>
          <p:cNvSpPr/>
          <p:nvPr/>
        </p:nvSpPr>
        <p:spPr>
          <a:xfrm>
            <a:off x="7439404" y="4121815"/>
            <a:ext cx="0" cy="800349"/>
          </a:xfrm>
          <a:custGeom>
            <a:avLst/>
            <a:gdLst/>
            <a:ahLst/>
            <a:cxnLst/>
            <a:rect l="l" t="t" r="r" b="b"/>
            <a:pathLst>
              <a:path h="1319529">
                <a:moveTo>
                  <a:pt x="0" y="0"/>
                </a:moveTo>
                <a:lnTo>
                  <a:pt x="0" y="1319331"/>
                </a:lnTo>
              </a:path>
            </a:pathLst>
          </a:custGeom>
          <a:ln w="10470">
            <a:solidFill>
              <a:srgbClr val="000000"/>
            </a:solidFill>
          </a:ln>
        </p:spPr>
        <p:txBody>
          <a:bodyPr wrap="square" lIns="0" tIns="0" rIns="0" bIns="0" rtlCol="0"/>
          <a:lstStyle/>
          <a:p>
            <a:endParaRPr dirty="0">
              <a:latin typeface="+mj-lt"/>
            </a:endParaRPr>
          </a:p>
        </p:txBody>
      </p:sp>
      <p:sp>
        <p:nvSpPr>
          <p:cNvPr id="12" name="object 12"/>
          <p:cNvSpPr/>
          <p:nvPr/>
        </p:nvSpPr>
        <p:spPr>
          <a:xfrm>
            <a:off x="317458" y="5773081"/>
            <a:ext cx="11555865" cy="0"/>
          </a:xfrm>
          <a:custGeom>
            <a:avLst/>
            <a:gdLst/>
            <a:ahLst/>
            <a:cxnLst/>
            <a:rect l="l" t="t" r="r" b="b"/>
            <a:pathLst>
              <a:path w="19057620">
                <a:moveTo>
                  <a:pt x="0" y="0"/>
                </a:moveTo>
                <a:lnTo>
                  <a:pt x="19057011" y="0"/>
                </a:lnTo>
              </a:path>
            </a:pathLst>
          </a:custGeom>
          <a:ln w="5235">
            <a:solidFill>
              <a:srgbClr val="000000"/>
            </a:solidFill>
          </a:ln>
        </p:spPr>
        <p:txBody>
          <a:bodyPr wrap="square" lIns="0" tIns="0" rIns="0" bIns="0" rtlCol="0"/>
          <a:lstStyle/>
          <a:p>
            <a:endParaRPr dirty="0"/>
          </a:p>
        </p:txBody>
      </p:sp>
      <p:sp>
        <p:nvSpPr>
          <p:cNvPr id="15" name="object 7"/>
          <p:cNvSpPr txBox="1"/>
          <p:nvPr/>
        </p:nvSpPr>
        <p:spPr>
          <a:xfrm>
            <a:off x="7529115" y="3921050"/>
            <a:ext cx="1332000" cy="194387"/>
          </a:xfrm>
          <a:prstGeom prst="rect">
            <a:avLst/>
          </a:prstGeom>
        </p:spPr>
        <p:txBody>
          <a:bodyPr vert="horz" wrap="square" lIns="0" tIns="9627" rIns="0" bIns="0" rtlCol="0">
            <a:spAutoFit/>
          </a:bodyPr>
          <a:lstStyle/>
          <a:p>
            <a:pPr marL="7620">
              <a:spcBef>
                <a:spcPts val="75"/>
              </a:spcBef>
            </a:pPr>
            <a:r>
              <a:rPr sz="1200" b="1" spc="3" dirty="0">
                <a:solidFill>
                  <a:srgbClr val="F57F20"/>
                </a:solidFill>
                <a:latin typeface="+mj-lt"/>
                <a:cs typeface="PT Sans"/>
              </a:rPr>
              <a:t>Overseas</a:t>
            </a:r>
            <a:r>
              <a:rPr sz="1200" b="1" spc="-15" dirty="0">
                <a:solidFill>
                  <a:srgbClr val="F57F20"/>
                </a:solidFill>
                <a:latin typeface="+mj-lt"/>
                <a:cs typeface="PT Sans"/>
              </a:rPr>
              <a:t> </a:t>
            </a:r>
            <a:r>
              <a:rPr sz="1200" b="1" spc="3" dirty="0">
                <a:solidFill>
                  <a:srgbClr val="F57F20"/>
                </a:solidFill>
                <a:latin typeface="+mj-lt"/>
                <a:cs typeface="PT Sans"/>
              </a:rPr>
              <a:t>Locations</a:t>
            </a:r>
            <a:endParaRPr sz="1200" dirty="0">
              <a:latin typeface="+mj-lt"/>
              <a:cs typeface="PT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46540" y="1737682"/>
            <a:ext cx="3420000" cy="540000"/>
          </a:xfrm>
          <a:prstGeom prst="rect">
            <a:avLst/>
          </a:prstGeom>
          <a:noFill/>
        </p:spPr>
        <p:txBody>
          <a:bodyPr wrap="square" rtlCol="0" anchor="ctr" anchorCtr="0">
            <a:noAutofit/>
          </a:bodyPr>
          <a:lstStyle/>
          <a:p>
            <a:r>
              <a:rPr lang="en-IN" sz="1800" dirty="0">
                <a:latin typeface="+mj-lt"/>
              </a:rPr>
              <a:t>Project Overview</a:t>
            </a:r>
          </a:p>
        </p:txBody>
      </p:sp>
      <p:sp>
        <p:nvSpPr>
          <p:cNvPr id="3" name="Oval 2"/>
          <p:cNvSpPr/>
          <p:nvPr/>
        </p:nvSpPr>
        <p:spPr>
          <a:xfrm>
            <a:off x="6598468" y="1737682"/>
            <a:ext cx="540000" cy="540000"/>
          </a:xfrm>
          <a:prstGeom prst="ellips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mj-lt"/>
                <a:cs typeface="Calibri Light" panose="020F0302020204030204" pitchFamily="34" charset="0"/>
              </a:rPr>
              <a:t>1</a:t>
            </a:r>
          </a:p>
        </p:txBody>
      </p:sp>
      <p:sp>
        <p:nvSpPr>
          <p:cNvPr id="4" name="Oval 3"/>
          <p:cNvSpPr/>
          <p:nvPr/>
        </p:nvSpPr>
        <p:spPr>
          <a:xfrm>
            <a:off x="6598468" y="2420888"/>
            <a:ext cx="540000"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mj-lt"/>
                <a:cs typeface="Calibri Light" panose="020F0302020204030204" pitchFamily="34" charset="0"/>
              </a:rPr>
              <a:t>2</a:t>
            </a:r>
          </a:p>
        </p:txBody>
      </p:sp>
      <p:sp>
        <p:nvSpPr>
          <p:cNvPr id="5" name="Oval 4"/>
          <p:cNvSpPr/>
          <p:nvPr/>
        </p:nvSpPr>
        <p:spPr>
          <a:xfrm>
            <a:off x="6598468" y="3110672"/>
            <a:ext cx="540000" cy="5400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mj-lt"/>
                <a:cs typeface="Calibri Light" panose="020F0302020204030204" pitchFamily="34" charset="0"/>
              </a:rPr>
              <a:t>3</a:t>
            </a:r>
          </a:p>
        </p:txBody>
      </p:sp>
      <p:sp>
        <p:nvSpPr>
          <p:cNvPr id="6" name="Rectangle 5"/>
          <p:cNvSpPr/>
          <p:nvPr/>
        </p:nvSpPr>
        <p:spPr>
          <a:xfrm>
            <a:off x="7246540" y="2420888"/>
            <a:ext cx="4643656" cy="540000"/>
          </a:xfrm>
          <a:prstGeom prst="rect">
            <a:avLst/>
          </a:prstGeom>
        </p:spPr>
        <p:txBody>
          <a:bodyPr wrap="square" anchor="ctr" anchorCtr="0">
            <a:noAutofit/>
          </a:bodyPr>
          <a:lstStyle/>
          <a:p>
            <a:r>
              <a:rPr lang="en-IN" sz="1800" dirty="0">
                <a:latin typeface="+mj-lt"/>
              </a:rPr>
              <a:t>Project Planning, Execution &amp; Demonstration</a:t>
            </a:r>
          </a:p>
        </p:txBody>
      </p:sp>
      <p:sp>
        <p:nvSpPr>
          <p:cNvPr id="7" name="Rectangle 6"/>
          <p:cNvSpPr/>
          <p:nvPr/>
        </p:nvSpPr>
        <p:spPr>
          <a:xfrm>
            <a:off x="7246540" y="3110672"/>
            <a:ext cx="3420000" cy="540000"/>
          </a:xfrm>
          <a:prstGeom prst="rect">
            <a:avLst/>
          </a:prstGeom>
        </p:spPr>
        <p:txBody>
          <a:bodyPr wrap="square" anchor="ctr" anchorCtr="0">
            <a:noAutofit/>
          </a:bodyPr>
          <a:lstStyle/>
          <a:p>
            <a:r>
              <a:rPr lang="en-IN" sz="1800" dirty="0">
                <a:latin typeface="+mj-lt"/>
              </a:rPr>
              <a:t>Project Closure</a:t>
            </a:r>
          </a:p>
        </p:txBody>
      </p:sp>
      <p:cxnSp>
        <p:nvCxnSpPr>
          <p:cNvPr id="8" name="Straight Connector 7"/>
          <p:cNvCxnSpPr/>
          <p:nvPr/>
        </p:nvCxnSpPr>
        <p:spPr>
          <a:xfrm>
            <a:off x="6814972" y="2277682"/>
            <a:ext cx="4644000" cy="0"/>
          </a:xfrm>
          <a:prstGeom prst="line">
            <a:avLst/>
          </a:prstGeom>
          <a:ln>
            <a:solidFill>
              <a:srgbClr val="FF6200"/>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814972" y="2960888"/>
            <a:ext cx="4644000" cy="0"/>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814972" y="3650672"/>
            <a:ext cx="4644000" cy="0"/>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txBox="1"/>
          <p:nvPr/>
        </p:nvSpPr>
        <p:spPr>
          <a:xfrm>
            <a:off x="1162864" y="229394"/>
            <a:ext cx="6588000" cy="468000"/>
          </a:xfrm>
          <a:prstGeom prst="rect">
            <a:avLst/>
          </a:prstGeom>
        </p:spPr>
        <p:txBody>
          <a:bodyPr anchor="ctr" anchorCtr="0"/>
          <a:lstStyle>
            <a:lvl1pPr>
              <a:defRPr>
                <a:latin typeface="+mj-lt"/>
                <a:ea typeface="+mj-ea"/>
                <a:cs typeface="+mj-cs"/>
              </a:defRPr>
            </a:lvl1pPr>
          </a:lstStyle>
          <a:p>
            <a:pPr defTabSz="914400"/>
            <a:r>
              <a:rPr lang="en-IN" sz="1800" b="1" kern="0" dirty="0">
                <a:solidFill>
                  <a:sysClr val="windowText" lastClr="000000"/>
                </a:solidFill>
              </a:rPr>
              <a:t>Project Highlights	</a:t>
            </a:r>
          </a:p>
        </p:txBody>
      </p:sp>
      <p:sp>
        <p:nvSpPr>
          <p:cNvPr id="3" name="Rectangle 2"/>
          <p:cNvSpPr/>
          <p:nvPr/>
        </p:nvSpPr>
        <p:spPr>
          <a:xfrm>
            <a:off x="261764" y="1268760"/>
            <a:ext cx="8064896" cy="4752528"/>
          </a:xfrm>
          <a:prstGeom prst="rect">
            <a:avLst/>
          </a:prstGeom>
          <a:ln>
            <a:solidFill>
              <a:schemeClr val="accent6"/>
            </a:solidFill>
          </a:ln>
        </p:spPr>
        <p:style>
          <a:lnRef idx="0">
            <a:scrgbClr r="0" g="0" b="0"/>
          </a:lnRef>
          <a:fillRef idx="0">
            <a:scrgbClr r="0" g="0" b="0"/>
          </a:fillRef>
          <a:effectRef idx="0">
            <a:scrgbClr r="0" g="0" b="0"/>
          </a:effectRef>
          <a:fontRef idx="minor">
            <a:schemeClr val="lt1"/>
          </a:fontRef>
        </p:style>
        <p:txBody>
          <a:bodyPr spcFirstLastPara="0" vert="horz" wrap="square" lIns="125730" tIns="125730" rIns="125730" bIns="125730" numCol="1" spcCol="1270" rtlCol="0" anchor="t" anchorCtr="0">
            <a:noAutofit/>
          </a:bodyPr>
          <a:lstStyle/>
          <a:p>
            <a:pPr algn="just" defTabSz="666750">
              <a:lnSpc>
                <a:spcPct val="114000"/>
              </a:lnSpc>
              <a:spcBef>
                <a:spcPct val="0"/>
              </a:spcBef>
              <a:spcAft>
                <a:spcPts val="300"/>
              </a:spcAft>
            </a:pPr>
            <a:r>
              <a:rPr lang="en-IN" sz="1600" b="1" dirty="0">
                <a:solidFill>
                  <a:schemeClr val="tx1"/>
                </a:solidFill>
              </a:rPr>
              <a:t>Project Overview:</a:t>
            </a:r>
          </a:p>
          <a:p>
            <a:pPr algn="just" defTabSz="666750">
              <a:lnSpc>
                <a:spcPct val="114000"/>
              </a:lnSpc>
              <a:spcBef>
                <a:spcPct val="0"/>
              </a:spcBef>
              <a:spcAft>
                <a:spcPts val="300"/>
              </a:spcAft>
            </a:pPr>
            <a:endParaRPr lang="en-IN" sz="1600" b="1" dirty="0">
              <a:solidFill>
                <a:schemeClr val="tx1"/>
              </a:solidFill>
              <a:latin typeface="Open Sans"/>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Open Sans"/>
              <a:ea typeface="Times New Roman" panose="02020603050405020304"/>
              <a:cs typeface="Open Sans"/>
            </a:endParaRPr>
          </a:p>
          <a:p>
            <a:pPr algn="just" defTabSz="666750">
              <a:lnSpc>
                <a:spcPct val="114000"/>
              </a:lnSpc>
              <a:spcBef>
                <a:spcPct val="0"/>
              </a:spcBef>
              <a:spcAft>
                <a:spcPts val="300"/>
              </a:spcAft>
            </a:pPr>
            <a:r>
              <a:rPr lang="en-IN" sz="1800" dirty="0">
                <a:solidFill>
                  <a:schemeClr val="tx1"/>
                </a:solidFill>
                <a:latin typeface="Times New Roman" panose="02020603050405020304" charset="0"/>
                <a:ea typeface="Times New Roman" panose="02020603050405020304"/>
                <a:cs typeface="Times New Roman" panose="02020603050405020304" charset="0"/>
              </a:rPr>
              <a:t>The Hospital Appointment System is a comprehensive web-based application that enables users to efficiently manage and book medical appointments. It caters to the needs of admin users, patients, and diagnostic center users. The system offers features such as user authentication, appointment scheduling, doctor and specialization management, revenue tracking, patient profiles, diagnostic test management, and payment processing. Admin users have access to a dashboard providing summary counts . Patients can view, book, and reschedule appointments, access their medical records, and manage family members' profiles. Diagnostic center users can manage tests, generate bills, and upload test reports. </a:t>
            </a:r>
          </a:p>
          <a:p>
            <a:pPr algn="just" defTabSz="666750">
              <a:lnSpc>
                <a:spcPct val="114000"/>
              </a:lnSpc>
              <a:spcBef>
                <a:spcPct val="0"/>
              </a:spcBef>
              <a:spcAft>
                <a:spcPts val="300"/>
              </a:spcAft>
            </a:pPr>
            <a:endParaRPr lang="en-IN" sz="1600" b="1" dirty="0">
              <a:solidFill>
                <a:schemeClr val="tx1"/>
              </a:solidFill>
              <a:latin typeface="Open Sans"/>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Open Sans"/>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Open Sans"/>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Open Sans"/>
              <a:ea typeface="Times New Roman" panose="02020603050405020304"/>
              <a:cs typeface="Open Sans"/>
            </a:endParaRPr>
          </a:p>
        </p:txBody>
      </p:sp>
      <p:sp>
        <p:nvSpPr>
          <p:cNvPr id="4" name="Rectangle 3"/>
          <p:cNvSpPr/>
          <p:nvPr/>
        </p:nvSpPr>
        <p:spPr>
          <a:xfrm>
            <a:off x="8470676" y="1268760"/>
            <a:ext cx="3384376" cy="4752000"/>
          </a:xfrm>
          <a:prstGeom prst="rect">
            <a:avLst/>
          </a:prstGeom>
          <a:ln>
            <a:solidFill>
              <a:schemeClr val="accent6"/>
            </a:solidFill>
          </a:ln>
        </p:spPr>
        <p:style>
          <a:lnRef idx="0">
            <a:scrgbClr r="0" g="0" b="0"/>
          </a:lnRef>
          <a:fillRef idx="0">
            <a:scrgbClr r="0" g="0" b="0"/>
          </a:fillRef>
          <a:effectRef idx="0">
            <a:scrgbClr r="0" g="0" b="0"/>
          </a:effectRef>
          <a:fontRef idx="minor">
            <a:schemeClr val="lt1"/>
          </a:fontRef>
        </p:style>
        <p:txBody>
          <a:bodyPr spcFirstLastPara="0" vert="horz" wrap="square" lIns="125730" tIns="125730" rIns="125730" bIns="125730" numCol="1" spcCol="1270" rtlCol="0" anchor="t" anchorCtr="0">
            <a:noAutofit/>
          </a:bodyPr>
          <a:lstStyle/>
          <a:p>
            <a:pPr algn="ctr" defTabSz="666750">
              <a:lnSpc>
                <a:spcPct val="114000"/>
              </a:lnSpc>
              <a:spcBef>
                <a:spcPct val="0"/>
              </a:spcBef>
              <a:spcAft>
                <a:spcPts val="300"/>
              </a:spcAft>
            </a:pPr>
            <a:r>
              <a:rPr lang="en-IN" sz="1600" b="1" dirty="0">
                <a:solidFill>
                  <a:schemeClr val="tx1"/>
                </a:solidFill>
              </a:rPr>
              <a:t>Project Team </a:t>
            </a:r>
          </a:p>
          <a:p>
            <a:pPr algn="just" defTabSz="666750">
              <a:lnSpc>
                <a:spcPct val="114000"/>
              </a:lnSpc>
              <a:spcBef>
                <a:spcPct val="0"/>
              </a:spcBef>
              <a:spcAft>
                <a:spcPts val="300"/>
              </a:spcAft>
            </a:pPr>
            <a:r>
              <a:rPr lang="en-IN" sz="1600" b="1" dirty="0">
                <a:solidFill>
                  <a:schemeClr val="tx1"/>
                </a:solidFill>
                <a:latin typeface="+mj-lt"/>
                <a:ea typeface="Times New Roman" panose="02020603050405020304"/>
                <a:cs typeface="Open Sans"/>
              </a:rPr>
              <a:t>Team leader: </a:t>
            </a:r>
          </a:p>
          <a:p>
            <a:pPr marL="285750" indent="-285750" algn="just" defTabSz="666750">
              <a:lnSpc>
                <a:spcPct val="114000"/>
              </a:lnSpc>
              <a:spcBef>
                <a:spcPct val="0"/>
              </a:spcBef>
              <a:spcAft>
                <a:spcPts val="300"/>
              </a:spcAft>
              <a:buFont typeface="Arial" panose="020B0604020202020204" pitchFamily="34" charset="0"/>
              <a:buChar char="•"/>
            </a:pPr>
            <a:r>
              <a:rPr lang="en-IN" sz="1600" b="1" dirty="0">
                <a:solidFill>
                  <a:schemeClr val="tx1"/>
                </a:solidFill>
                <a:latin typeface="+mj-lt"/>
                <a:ea typeface="Times New Roman" panose="02020603050405020304"/>
                <a:cs typeface="Open Sans"/>
              </a:rPr>
              <a:t>P. V. V. Mahesh Kumar</a:t>
            </a:r>
          </a:p>
          <a:p>
            <a:pPr marL="285750" indent="-285750" algn="just" defTabSz="666750">
              <a:lnSpc>
                <a:spcPct val="114000"/>
              </a:lnSpc>
              <a:spcBef>
                <a:spcPct val="0"/>
              </a:spcBef>
              <a:spcAft>
                <a:spcPts val="300"/>
              </a:spcAft>
              <a:buFont typeface="Arial" panose="020B0604020202020204" pitchFamily="34" charset="0"/>
              <a:buChar char="•"/>
            </a:pPr>
            <a:r>
              <a:rPr lang="en-IN" sz="1600" b="1" dirty="0">
                <a:solidFill>
                  <a:schemeClr val="tx1"/>
                </a:solidFill>
                <a:latin typeface="+mj-lt"/>
                <a:ea typeface="Times New Roman" panose="02020603050405020304"/>
                <a:cs typeface="Open Sans"/>
              </a:rPr>
              <a:t>G. Beulah Christiana</a:t>
            </a: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r>
              <a:rPr lang="en-IN" sz="1600" b="1" dirty="0">
                <a:solidFill>
                  <a:schemeClr val="tx1"/>
                </a:solidFill>
                <a:latin typeface="+mj-lt"/>
                <a:ea typeface="Times New Roman" panose="02020603050405020304"/>
                <a:cs typeface="Open Sans"/>
              </a:rPr>
              <a:t>Team Members:</a:t>
            </a:r>
          </a:p>
          <a:p>
            <a:pPr marL="285750" indent="-285750" algn="just" defTabSz="666750">
              <a:lnSpc>
                <a:spcPct val="114000"/>
              </a:lnSpc>
              <a:spcBef>
                <a:spcPct val="0"/>
              </a:spcBef>
              <a:spcAft>
                <a:spcPts val="300"/>
              </a:spcAft>
              <a:buFont typeface="Arial" panose="020B0604020202020204" pitchFamily="34" charset="0"/>
              <a:buChar char="•"/>
            </a:pPr>
            <a:r>
              <a:rPr lang="en-IN" sz="1600" b="1" dirty="0">
                <a:solidFill>
                  <a:schemeClr val="tx1"/>
                </a:solidFill>
                <a:latin typeface="+mj-lt"/>
                <a:ea typeface="Times New Roman" panose="02020603050405020304"/>
                <a:cs typeface="Open Sans"/>
              </a:rPr>
              <a:t>B. Deepika </a:t>
            </a:r>
            <a:r>
              <a:rPr lang="en-IN" sz="1600" b="1" dirty="0" err="1">
                <a:solidFill>
                  <a:schemeClr val="tx1"/>
                </a:solidFill>
                <a:latin typeface="+mj-lt"/>
                <a:ea typeface="Times New Roman" panose="02020603050405020304"/>
                <a:cs typeface="Open Sans"/>
              </a:rPr>
              <a:t>Sowjanya</a:t>
            </a:r>
            <a:r>
              <a:rPr lang="en-IN" sz="1600" b="1" dirty="0">
                <a:solidFill>
                  <a:schemeClr val="tx1"/>
                </a:solidFill>
                <a:latin typeface="+mj-lt"/>
                <a:ea typeface="Times New Roman" panose="02020603050405020304"/>
                <a:cs typeface="Open Sans"/>
              </a:rPr>
              <a:t> </a:t>
            </a:r>
          </a:p>
          <a:p>
            <a:pPr marL="285750" indent="-285750" algn="just" defTabSz="666750">
              <a:lnSpc>
                <a:spcPct val="114000"/>
              </a:lnSpc>
              <a:spcBef>
                <a:spcPct val="0"/>
              </a:spcBef>
              <a:spcAft>
                <a:spcPts val="300"/>
              </a:spcAft>
              <a:buFont typeface="Arial" panose="020B0604020202020204" pitchFamily="34" charset="0"/>
              <a:buChar char="•"/>
            </a:pPr>
            <a:r>
              <a:rPr lang="en-IN" sz="1600" b="1">
                <a:solidFill>
                  <a:schemeClr val="tx1"/>
                </a:solidFill>
                <a:latin typeface="+mj-lt"/>
                <a:ea typeface="Times New Roman" panose="02020603050405020304"/>
                <a:cs typeface="Open Sans"/>
              </a:rPr>
              <a:t>T.R.Indira</a:t>
            </a:r>
            <a:r>
              <a:rPr lang="en-IN" sz="1600" b="1" dirty="0">
                <a:solidFill>
                  <a:schemeClr val="tx1"/>
                </a:solidFill>
                <a:latin typeface="+mj-lt"/>
                <a:ea typeface="Times New Roman" panose="02020603050405020304"/>
                <a:cs typeface="Open Sans"/>
              </a:rPr>
              <a:t> Priyadarshini </a:t>
            </a:r>
          </a:p>
          <a:p>
            <a:pPr marL="285750" indent="-285750" algn="just" defTabSz="666750">
              <a:lnSpc>
                <a:spcPct val="114000"/>
              </a:lnSpc>
              <a:spcBef>
                <a:spcPct val="0"/>
              </a:spcBef>
              <a:spcAft>
                <a:spcPts val="300"/>
              </a:spcAft>
              <a:buFont typeface="Arial" panose="020B0604020202020204" pitchFamily="34" charset="0"/>
              <a:buChar char="•"/>
            </a:pPr>
            <a:r>
              <a:rPr lang="en-IN" sz="1600" b="1" dirty="0">
                <a:solidFill>
                  <a:schemeClr val="tx1"/>
                </a:solidFill>
                <a:latin typeface="+mj-lt"/>
                <a:ea typeface="Times New Roman" panose="02020603050405020304"/>
                <a:cs typeface="Open Sans"/>
              </a:rPr>
              <a:t>B. </a:t>
            </a:r>
            <a:r>
              <a:rPr lang="en-IN" sz="1600" b="1" dirty="0" err="1">
                <a:solidFill>
                  <a:schemeClr val="tx1"/>
                </a:solidFill>
                <a:latin typeface="+mj-lt"/>
                <a:ea typeface="Times New Roman" panose="02020603050405020304"/>
                <a:cs typeface="Open Sans"/>
              </a:rPr>
              <a:t>Nikshipth</a:t>
            </a:r>
            <a:r>
              <a:rPr lang="en-IN" sz="1600" b="1" dirty="0">
                <a:solidFill>
                  <a:schemeClr val="tx1"/>
                </a:solidFill>
                <a:latin typeface="+mj-lt"/>
                <a:ea typeface="Times New Roman" panose="02020603050405020304"/>
                <a:cs typeface="Open Sans"/>
              </a:rPr>
              <a:t> </a:t>
            </a:r>
          </a:p>
          <a:p>
            <a:pPr marL="285750" indent="-285750" algn="just" defTabSz="666750">
              <a:lnSpc>
                <a:spcPct val="114000"/>
              </a:lnSpc>
              <a:spcBef>
                <a:spcPct val="0"/>
              </a:spcBef>
              <a:spcAft>
                <a:spcPts val="300"/>
              </a:spcAft>
              <a:buFont typeface="Arial" panose="020B0604020202020204" pitchFamily="34" charset="0"/>
              <a:buChar char="•"/>
            </a:pPr>
            <a:r>
              <a:rPr lang="en-IN" sz="1600" b="1" dirty="0">
                <a:solidFill>
                  <a:schemeClr val="tx1"/>
                </a:solidFill>
                <a:latin typeface="+mj-lt"/>
                <a:ea typeface="Times New Roman" panose="02020603050405020304"/>
                <a:cs typeface="Open Sans"/>
              </a:rPr>
              <a:t>N. </a:t>
            </a:r>
            <a:r>
              <a:rPr lang="en-IN" sz="1600" b="1" dirty="0" err="1">
                <a:solidFill>
                  <a:schemeClr val="tx1"/>
                </a:solidFill>
                <a:latin typeface="+mj-lt"/>
                <a:ea typeface="Times New Roman" panose="02020603050405020304"/>
                <a:cs typeface="Open Sans"/>
              </a:rPr>
              <a:t>Shanmukha</a:t>
            </a:r>
            <a:r>
              <a:rPr lang="en-IN" sz="1600" b="1" dirty="0">
                <a:solidFill>
                  <a:schemeClr val="tx1"/>
                </a:solidFill>
                <a:latin typeface="+mj-lt"/>
                <a:ea typeface="Times New Roman" panose="02020603050405020304"/>
                <a:cs typeface="Open Sans"/>
              </a:rPr>
              <a:t> Rama </a:t>
            </a: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p:txBody>
      </p:sp>
      <p:sp>
        <p:nvSpPr>
          <p:cNvPr id="5" name="Text Box 4"/>
          <p:cNvSpPr txBox="1"/>
          <p:nvPr/>
        </p:nvSpPr>
        <p:spPr>
          <a:xfrm>
            <a:off x="2030730" y="1582420"/>
            <a:ext cx="309880" cy="260350"/>
          </a:xfrm>
          <a:prstGeom prst="rect">
            <a:avLst/>
          </a:prstGeom>
          <a:noFill/>
        </p:spPr>
        <p:txBody>
          <a:bodyPr wrap="none" rtlCol="0">
            <a:spAutoFit/>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61764" y="1268760"/>
            <a:ext cx="11593288" cy="4896544"/>
          </a:xfrm>
          <a:prstGeom prst="rect">
            <a:avLst/>
          </a:prstGeom>
          <a:ln>
            <a:solidFill>
              <a:schemeClr val="accent6"/>
            </a:solidFill>
          </a:ln>
        </p:spPr>
        <p:style>
          <a:lnRef idx="0">
            <a:scrgbClr r="0" g="0" b="0"/>
          </a:lnRef>
          <a:fillRef idx="0">
            <a:scrgbClr r="0" g="0" b="0"/>
          </a:fillRef>
          <a:effectRef idx="0">
            <a:scrgbClr r="0" g="0" b="0"/>
          </a:effectRef>
          <a:fontRef idx="minor">
            <a:schemeClr val="lt1"/>
          </a:fontRef>
        </p:style>
        <p:txBody>
          <a:bodyPr spcFirstLastPara="0" vert="horz" wrap="square" lIns="125730" tIns="125730" rIns="125730" bIns="125730" numCol="1" spcCol="1270" rtlCol="0" anchor="t" anchorCtr="0">
            <a:noAutofit/>
          </a:bodyPr>
          <a:lstStyle/>
          <a:p>
            <a:pPr algn="just" defTabSz="666750">
              <a:lnSpc>
                <a:spcPct val="114000"/>
              </a:lnSpc>
              <a:spcBef>
                <a:spcPct val="0"/>
              </a:spcBef>
              <a:spcAft>
                <a:spcPts val="300"/>
              </a:spcAft>
            </a:pPr>
            <a:r>
              <a:rPr lang="en-IN" sz="1600" b="1" dirty="0">
                <a:solidFill>
                  <a:schemeClr val="tx1"/>
                </a:solidFill>
              </a:rPr>
              <a:t>Problem statement/ Challenges you are addressing with this project:</a:t>
            </a:r>
            <a:endParaRPr lang="en-IN" sz="1600" b="1" dirty="0">
              <a:solidFill>
                <a:schemeClr val="tx1"/>
              </a:solidFill>
              <a:latin typeface="Open Sans"/>
              <a:ea typeface="Times New Roman" panose="02020603050405020304"/>
              <a:cs typeface="Open Sans"/>
            </a:endParaRPr>
          </a:p>
          <a:p>
            <a:pPr algn="just" defTabSz="666750">
              <a:lnSpc>
                <a:spcPct val="114000"/>
              </a:lnSpc>
              <a:spcBef>
                <a:spcPct val="0"/>
              </a:spcBef>
              <a:spcAft>
                <a:spcPts val="300"/>
              </a:spcAft>
            </a:pPr>
            <a:r>
              <a:rPr lang="en-US" sz="1600" dirty="0">
                <a:solidFill>
                  <a:schemeClr val="tx1"/>
                </a:solidFill>
                <a:latin typeface="Times New Roman" panose="02020603050405020304" charset="0"/>
                <a:cs typeface="Times New Roman" panose="02020603050405020304" charset="0"/>
              </a:rPr>
              <a:t>The Hospital Appointment System project aims to address challenges such as inefficient appointment booking, lack of centralized information, limited access to diagnostic reports, inadequate revenue tracking, inconvenience for patients and doctors, and manual prescription and consultation updates. By implementing an automated system with centralized data management, seamless report integration, efficient revenue tracking, and user-friendly features, the project aims to streamline operations, enhance patient care, and optimize the workflow within the hospital.</a:t>
            </a:r>
            <a:endParaRPr lang="en-IN" sz="1600" dirty="0">
              <a:solidFill>
                <a:schemeClr val="tx1"/>
              </a:solidFill>
              <a:latin typeface="Times New Roman" panose="02020603050405020304" charset="0"/>
              <a:cs typeface="Times New Roman" panose="02020603050405020304" charset="0"/>
            </a:endParaRPr>
          </a:p>
          <a:p>
            <a:pPr algn="just" defTabSz="666750">
              <a:lnSpc>
                <a:spcPct val="114000"/>
              </a:lnSpc>
              <a:spcBef>
                <a:spcPct val="0"/>
              </a:spcBef>
              <a:spcAft>
                <a:spcPts val="300"/>
              </a:spcAft>
            </a:pPr>
            <a:endParaRPr lang="en-IN" sz="1600" b="1" dirty="0">
              <a:solidFill>
                <a:schemeClr val="tx1"/>
              </a:solidFill>
            </a:endParaRPr>
          </a:p>
          <a:p>
            <a:pPr algn="just" defTabSz="666750">
              <a:lnSpc>
                <a:spcPct val="114000"/>
              </a:lnSpc>
              <a:spcBef>
                <a:spcPct val="0"/>
              </a:spcBef>
              <a:spcAft>
                <a:spcPts val="300"/>
              </a:spcAft>
            </a:pPr>
            <a:endParaRPr lang="en-IN" sz="1600" b="1" dirty="0">
              <a:solidFill>
                <a:schemeClr val="tx1"/>
              </a:solidFill>
            </a:endParaRPr>
          </a:p>
          <a:p>
            <a:pPr algn="just" defTabSz="666750">
              <a:lnSpc>
                <a:spcPct val="114000"/>
              </a:lnSpc>
              <a:spcBef>
                <a:spcPct val="0"/>
              </a:spcBef>
              <a:spcAft>
                <a:spcPts val="300"/>
              </a:spcAft>
            </a:pPr>
            <a:r>
              <a:rPr lang="en-IN" sz="1600" b="1" dirty="0">
                <a:solidFill>
                  <a:schemeClr val="tx1"/>
                </a:solidFill>
              </a:rPr>
              <a:t>Project Goals:</a:t>
            </a:r>
            <a:endParaRPr lang="en-IN" sz="1600" dirty="0">
              <a:solidFill>
                <a:schemeClr val="tx1"/>
              </a:solidFill>
              <a:latin typeface="Open Sans"/>
              <a:ea typeface="Times New Roman" panose="02020603050405020304"/>
              <a:cs typeface="Open Sans"/>
            </a:endParaRPr>
          </a:p>
          <a:p>
            <a:pPr marL="342900" indent="-342900" algn="just" defTabSz="666750">
              <a:lnSpc>
                <a:spcPct val="114000"/>
              </a:lnSpc>
              <a:spcBef>
                <a:spcPct val="0"/>
              </a:spcBef>
              <a:spcAft>
                <a:spcPts val="300"/>
              </a:spcAft>
              <a:buAutoNum type="arabicPeriod"/>
            </a:pPr>
            <a:r>
              <a:rPr lang="en-IN" sz="1600" dirty="0">
                <a:solidFill>
                  <a:schemeClr val="tx1"/>
                </a:solidFill>
                <a:latin typeface="Times New Roman" panose="02020603050405020304" charset="0"/>
                <a:ea typeface="Times New Roman" panose="02020603050405020304"/>
                <a:cs typeface="Times New Roman" panose="02020603050405020304" charset="0"/>
              </a:rPr>
              <a:t>Streamline Appointment Booking</a:t>
            </a:r>
          </a:p>
          <a:p>
            <a:pPr marL="342900" indent="-342900" algn="just" defTabSz="666750">
              <a:lnSpc>
                <a:spcPct val="114000"/>
              </a:lnSpc>
              <a:spcBef>
                <a:spcPct val="0"/>
              </a:spcBef>
              <a:spcAft>
                <a:spcPts val="300"/>
              </a:spcAft>
              <a:buAutoNum type="arabicPeriod"/>
            </a:pPr>
            <a:r>
              <a:rPr lang="en-IN" sz="1600" dirty="0">
                <a:solidFill>
                  <a:schemeClr val="tx1"/>
                </a:solidFill>
                <a:latin typeface="Times New Roman" panose="02020603050405020304" charset="0"/>
                <a:ea typeface="Times New Roman" panose="02020603050405020304"/>
                <a:cs typeface="Times New Roman" panose="02020603050405020304" charset="0"/>
              </a:rPr>
              <a:t>Enhanced Patient Experience</a:t>
            </a:r>
          </a:p>
          <a:p>
            <a:pPr marL="342900" indent="-342900" algn="just" defTabSz="666750">
              <a:lnSpc>
                <a:spcPct val="114000"/>
              </a:lnSpc>
              <a:spcBef>
                <a:spcPct val="0"/>
              </a:spcBef>
              <a:spcAft>
                <a:spcPts val="300"/>
              </a:spcAft>
              <a:buAutoNum type="arabicPeriod"/>
            </a:pPr>
            <a:r>
              <a:rPr lang="en-IN" sz="1600" dirty="0">
                <a:solidFill>
                  <a:schemeClr val="tx1"/>
                </a:solidFill>
                <a:latin typeface="Times New Roman" panose="02020603050405020304" charset="0"/>
                <a:ea typeface="Times New Roman" panose="02020603050405020304"/>
                <a:cs typeface="Times New Roman" panose="02020603050405020304" charset="0"/>
              </a:rPr>
              <a:t>Revenue Tracking and Reporting</a:t>
            </a:r>
          </a:p>
          <a:p>
            <a:pPr marL="342900" indent="-342900" algn="just" defTabSz="666750">
              <a:lnSpc>
                <a:spcPct val="114000"/>
              </a:lnSpc>
              <a:spcBef>
                <a:spcPct val="0"/>
              </a:spcBef>
              <a:spcAft>
                <a:spcPts val="300"/>
              </a:spcAft>
              <a:buAutoNum type="arabicPeriod"/>
            </a:pPr>
            <a:r>
              <a:rPr lang="en-IN" sz="1600" dirty="0">
                <a:solidFill>
                  <a:schemeClr val="tx1"/>
                </a:solidFill>
                <a:latin typeface="Times New Roman" panose="02020603050405020304" charset="0"/>
                <a:ea typeface="Times New Roman" panose="02020603050405020304"/>
                <a:cs typeface="Times New Roman" panose="02020603050405020304" charset="0"/>
              </a:rPr>
              <a:t>Efficient Management</a:t>
            </a:r>
          </a:p>
          <a:p>
            <a:pPr algn="just" defTabSz="666750">
              <a:lnSpc>
                <a:spcPct val="114000"/>
              </a:lnSpc>
              <a:spcBef>
                <a:spcPct val="0"/>
              </a:spcBef>
              <a:spcAft>
                <a:spcPts val="300"/>
              </a:spcAft>
            </a:pPr>
            <a:endParaRPr lang="en-IN" sz="1600" b="1" dirty="0">
              <a:solidFill>
                <a:schemeClr val="tx1"/>
              </a:solidFill>
              <a:latin typeface="Open Sans"/>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Open Sans"/>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Open Sans"/>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Open Sans"/>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Open Sans"/>
              <a:ea typeface="Times New Roman" panose="02020603050405020304"/>
              <a:cs typeface="Open Sans"/>
            </a:endParaRPr>
          </a:p>
        </p:txBody>
      </p:sp>
      <p:sp>
        <p:nvSpPr>
          <p:cNvPr id="4" name="Title 2"/>
          <p:cNvSpPr txBox="1"/>
          <p:nvPr/>
        </p:nvSpPr>
        <p:spPr>
          <a:xfrm>
            <a:off x="1162864" y="229394"/>
            <a:ext cx="6588000" cy="468000"/>
          </a:xfrm>
          <a:prstGeom prst="rect">
            <a:avLst/>
          </a:prstGeom>
        </p:spPr>
        <p:txBody>
          <a:bodyPr anchor="ctr" anchorCtr="0"/>
          <a:lstStyle>
            <a:lvl1pPr>
              <a:defRPr>
                <a:latin typeface="+mj-lt"/>
                <a:ea typeface="+mj-ea"/>
                <a:cs typeface="+mj-cs"/>
              </a:defRPr>
            </a:lvl1pPr>
          </a:lstStyle>
          <a:p>
            <a:pPr defTabSz="914400"/>
            <a:r>
              <a:rPr lang="en-IN" sz="1800" b="1" kern="0" dirty="0">
                <a:solidFill>
                  <a:sysClr val="windowText" lastClr="000000"/>
                </a:solidFill>
              </a:rPr>
              <a:t>Project Highlights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380206" y="777194"/>
            <a:ext cx="1981200" cy="900000"/>
          </a:xfrm>
          <a:prstGeom prst="roundRect">
            <a:avLst/>
          </a:prstGeom>
          <a:no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400" dirty="0">
              <a:solidFill>
                <a:schemeClr val="tx1"/>
              </a:solidFill>
            </a:endParaRPr>
          </a:p>
          <a:p>
            <a:pPr algn="ctr"/>
            <a:r>
              <a:rPr lang="en-US" sz="1400" dirty="0">
                <a:solidFill>
                  <a:schemeClr val="tx1"/>
                </a:solidFill>
              </a:rPr>
              <a:t>P. V. V. Mahesh Kumar</a:t>
            </a:r>
            <a:endParaRPr lang="en-IN" sz="1400" dirty="0">
              <a:solidFill>
                <a:schemeClr val="tx1"/>
              </a:solidFill>
            </a:endParaRPr>
          </a:p>
        </p:txBody>
      </p:sp>
      <p:sp>
        <p:nvSpPr>
          <p:cNvPr id="5" name="Rounded Rectangle 4"/>
          <p:cNvSpPr/>
          <p:nvPr/>
        </p:nvSpPr>
        <p:spPr>
          <a:xfrm>
            <a:off x="2513806" y="777194"/>
            <a:ext cx="9144000" cy="900000"/>
          </a:xfrm>
          <a:prstGeom prst="roundRect">
            <a:avLst/>
          </a:prstGeom>
          <a:no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300" b="1" i="1" dirty="0">
                <a:solidFill>
                  <a:schemeClr val="tx1"/>
                </a:solidFill>
                <a:latin typeface="Times New Roman" panose="02020603050405020304" charset="0"/>
                <a:cs typeface="Times New Roman" panose="02020603050405020304" charset="0"/>
              </a:rPr>
              <a:t>Primary Role</a:t>
            </a:r>
            <a:r>
              <a:rPr lang="en-US" sz="1300" dirty="0">
                <a:solidFill>
                  <a:schemeClr val="tx1"/>
                </a:solidFill>
                <a:latin typeface="Times New Roman" panose="02020603050405020304" charset="0"/>
                <a:cs typeface="Times New Roman" panose="02020603050405020304" charset="0"/>
              </a:rPr>
              <a:t>: Appointment </a:t>
            </a:r>
            <a:r>
              <a:rPr lang="en-US" sz="1300" dirty="0" smtClean="0">
                <a:solidFill>
                  <a:schemeClr val="tx1"/>
                </a:solidFill>
                <a:latin typeface="Times New Roman" panose="02020603050405020304" charset="0"/>
                <a:cs typeface="Times New Roman" panose="02020603050405020304" charset="0"/>
              </a:rPr>
              <a:t>Management</a:t>
            </a:r>
          </a:p>
          <a:p>
            <a:pPr marL="285750" indent="-285750">
              <a:buFont typeface="Arial" pitchFamily="34" charset="0"/>
              <a:buChar char="•"/>
            </a:pPr>
            <a:r>
              <a:rPr lang="en-GB" sz="1400" dirty="0">
                <a:solidFill>
                  <a:schemeClr val="tx1"/>
                </a:solidFill>
                <a:latin typeface="Times New Roman" pitchFamily="18" charset="0"/>
                <a:cs typeface="Times New Roman" pitchFamily="18" charset="0"/>
              </a:rPr>
              <a:t>Booking appointments</a:t>
            </a:r>
          </a:p>
          <a:p>
            <a:pPr marL="285750" indent="-285750">
              <a:buFont typeface="Arial" pitchFamily="34" charset="0"/>
              <a:buChar char="•"/>
            </a:pPr>
            <a:r>
              <a:rPr lang="en-GB" sz="1400" dirty="0">
                <a:solidFill>
                  <a:schemeClr val="tx1"/>
                </a:solidFill>
                <a:latin typeface="Times New Roman" pitchFamily="18" charset="0"/>
                <a:cs typeface="Times New Roman" pitchFamily="18" charset="0"/>
              </a:rPr>
              <a:t>Managing doctors' schedules and availability</a:t>
            </a:r>
          </a:p>
          <a:p>
            <a:pPr marL="285750" indent="-285750">
              <a:buFont typeface="Arial" pitchFamily="34" charset="0"/>
              <a:buChar char="•"/>
            </a:pPr>
            <a:r>
              <a:rPr lang="en-GB" sz="1400" dirty="0">
                <a:solidFill>
                  <a:schemeClr val="tx1"/>
                </a:solidFill>
                <a:latin typeface="Times New Roman" pitchFamily="18" charset="0"/>
                <a:cs typeface="Times New Roman" pitchFamily="18" charset="0"/>
              </a:rPr>
              <a:t>Coordinating with patients to confirm appointments</a:t>
            </a:r>
          </a:p>
          <a:p>
            <a:endParaRPr lang="en-US" sz="1300" dirty="0">
              <a:solidFill>
                <a:schemeClr val="tx1"/>
              </a:solidFill>
              <a:latin typeface="Times New Roman" panose="02020603050405020304" charset="0"/>
              <a:cs typeface="Times New Roman" panose="02020603050405020304" charset="0"/>
            </a:endParaRPr>
          </a:p>
        </p:txBody>
      </p:sp>
      <p:sp>
        <p:nvSpPr>
          <p:cNvPr id="6" name="Rounded Rectangle 5"/>
          <p:cNvSpPr/>
          <p:nvPr/>
        </p:nvSpPr>
        <p:spPr>
          <a:xfrm>
            <a:off x="357000" y="1719194"/>
            <a:ext cx="1981200" cy="900000"/>
          </a:xfrm>
          <a:prstGeom prst="roundRect">
            <a:avLst/>
          </a:prstGeom>
          <a:no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IN" sz="1400" dirty="0">
              <a:solidFill>
                <a:schemeClr val="tx1"/>
              </a:solidFill>
            </a:endParaRPr>
          </a:p>
          <a:p>
            <a:pPr algn="ctr"/>
            <a:r>
              <a:rPr lang="en-IN" sz="1400" dirty="0">
                <a:solidFill>
                  <a:schemeClr val="tx1"/>
                </a:solidFill>
              </a:rPr>
              <a:t>G. Beulah Christiana </a:t>
            </a:r>
          </a:p>
        </p:txBody>
      </p:sp>
      <p:sp>
        <p:nvSpPr>
          <p:cNvPr id="7" name="Rounded Rectangle 6"/>
          <p:cNvSpPr/>
          <p:nvPr/>
        </p:nvSpPr>
        <p:spPr>
          <a:xfrm>
            <a:off x="2490600" y="1719194"/>
            <a:ext cx="9144000" cy="900000"/>
          </a:xfrm>
          <a:prstGeom prst="roundRect">
            <a:avLst/>
          </a:prstGeom>
          <a:no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300" b="1" i="1" dirty="0">
                <a:solidFill>
                  <a:schemeClr val="tx1"/>
                </a:solidFill>
                <a:latin typeface="Times New Roman" panose="02020603050405020304" charset="0"/>
                <a:cs typeface="Times New Roman" panose="02020603050405020304" charset="0"/>
              </a:rPr>
              <a:t>Primary Role</a:t>
            </a:r>
            <a:r>
              <a:rPr lang="en-US" sz="1300" dirty="0">
                <a:solidFill>
                  <a:schemeClr val="tx1"/>
                </a:solidFill>
                <a:latin typeface="Times New Roman" panose="02020603050405020304" charset="0"/>
                <a:cs typeface="Times New Roman" panose="02020603050405020304" charset="0"/>
              </a:rPr>
              <a:t>: Payment and </a:t>
            </a:r>
            <a:r>
              <a:rPr lang="en-US" sz="1300" dirty="0" smtClean="0">
                <a:solidFill>
                  <a:schemeClr val="tx1"/>
                </a:solidFill>
                <a:latin typeface="Times New Roman" panose="02020603050405020304" charset="0"/>
                <a:cs typeface="Times New Roman" panose="02020603050405020304" charset="0"/>
              </a:rPr>
              <a:t>Bill Generation</a:t>
            </a:r>
          </a:p>
          <a:p>
            <a:pPr marL="285750" indent="-285750">
              <a:buFont typeface="Arial" pitchFamily="34" charset="0"/>
              <a:buChar char="•"/>
            </a:pPr>
            <a:r>
              <a:rPr lang="en-IN" sz="1300" dirty="0" smtClean="0">
                <a:solidFill>
                  <a:schemeClr val="tx1"/>
                </a:solidFill>
                <a:latin typeface="Times New Roman" panose="02020603050405020304" charset="0"/>
                <a:cs typeface="Times New Roman" panose="02020603050405020304" charset="0"/>
              </a:rPr>
              <a:t>Payment processing</a:t>
            </a:r>
          </a:p>
          <a:p>
            <a:pPr marL="285750" indent="-285750">
              <a:buFont typeface="Arial" pitchFamily="34" charset="0"/>
              <a:buChar char="•"/>
            </a:pPr>
            <a:r>
              <a:rPr lang="en-IN" sz="1300" dirty="0" smtClean="0">
                <a:solidFill>
                  <a:schemeClr val="tx1"/>
                </a:solidFill>
                <a:latin typeface="Times New Roman" panose="02020603050405020304" charset="0"/>
                <a:cs typeface="Times New Roman" panose="02020603050405020304" charset="0"/>
              </a:rPr>
              <a:t>Bill Generation of Tests</a:t>
            </a:r>
            <a:endParaRPr lang="en-US" sz="1300" dirty="0">
              <a:solidFill>
                <a:schemeClr val="tx1"/>
              </a:solidFill>
              <a:latin typeface="Times New Roman" panose="02020603050405020304" charset="0"/>
              <a:cs typeface="Times New Roman" panose="02020603050405020304" charset="0"/>
            </a:endParaRPr>
          </a:p>
        </p:txBody>
      </p:sp>
      <p:sp>
        <p:nvSpPr>
          <p:cNvPr id="8" name="Rounded Rectangle 7"/>
          <p:cNvSpPr/>
          <p:nvPr/>
        </p:nvSpPr>
        <p:spPr>
          <a:xfrm>
            <a:off x="380206" y="2661194"/>
            <a:ext cx="1981200" cy="900000"/>
          </a:xfrm>
          <a:prstGeom prst="roundRect">
            <a:avLst/>
          </a:prstGeom>
          <a:no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IN" sz="1400" dirty="0">
              <a:solidFill>
                <a:schemeClr val="tx1"/>
              </a:solidFill>
            </a:endParaRPr>
          </a:p>
          <a:p>
            <a:pPr algn="ctr"/>
            <a:r>
              <a:rPr lang="en-IN" sz="1400" dirty="0">
                <a:solidFill>
                  <a:schemeClr val="tx1"/>
                </a:solidFill>
              </a:rPr>
              <a:t>B. Deepika </a:t>
            </a:r>
            <a:r>
              <a:rPr lang="en-IN" sz="1400" dirty="0" err="1">
                <a:solidFill>
                  <a:schemeClr val="tx1"/>
                </a:solidFill>
              </a:rPr>
              <a:t>Sowjanya</a:t>
            </a:r>
            <a:endParaRPr lang="en-IN" sz="1400" dirty="0">
              <a:solidFill>
                <a:schemeClr val="tx1"/>
              </a:solidFill>
            </a:endParaRPr>
          </a:p>
        </p:txBody>
      </p:sp>
      <p:sp>
        <p:nvSpPr>
          <p:cNvPr id="9" name="Rounded Rectangle 8"/>
          <p:cNvSpPr/>
          <p:nvPr/>
        </p:nvSpPr>
        <p:spPr>
          <a:xfrm>
            <a:off x="2513806" y="2661194"/>
            <a:ext cx="9144000" cy="900000"/>
          </a:xfrm>
          <a:prstGeom prst="roundRect">
            <a:avLst/>
          </a:prstGeom>
          <a:no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1300" b="1" i="1" dirty="0">
                <a:solidFill>
                  <a:schemeClr val="tx1"/>
                </a:solidFill>
                <a:latin typeface="Times New Roman" pitchFamily="18" charset="0"/>
                <a:cs typeface="Times New Roman" pitchFamily="18" charset="0"/>
              </a:rPr>
              <a:t>Primary Role</a:t>
            </a:r>
            <a:r>
              <a:rPr lang="en-US" sz="1300" dirty="0">
                <a:solidFill>
                  <a:schemeClr val="tx1"/>
                </a:solidFill>
                <a:latin typeface="Times New Roman" pitchFamily="18" charset="0"/>
                <a:cs typeface="Times New Roman" pitchFamily="18" charset="0"/>
              </a:rPr>
              <a:t>: Test and Specialization </a:t>
            </a:r>
            <a:r>
              <a:rPr lang="en-US" sz="1300" dirty="0" smtClean="0">
                <a:solidFill>
                  <a:schemeClr val="tx1"/>
                </a:solidFill>
                <a:latin typeface="Times New Roman" pitchFamily="18" charset="0"/>
                <a:cs typeface="Times New Roman" pitchFamily="18" charset="0"/>
              </a:rPr>
              <a:t>Management</a:t>
            </a:r>
          </a:p>
          <a:p>
            <a:pPr marL="285750" indent="-285750" algn="just">
              <a:buFont typeface="Arial" pitchFamily="34" charset="0"/>
              <a:buChar char="•"/>
            </a:pPr>
            <a:r>
              <a:rPr lang="en-US" sz="1400" dirty="0">
                <a:solidFill>
                  <a:schemeClr val="tx1"/>
                </a:solidFill>
                <a:latin typeface="Times New Roman" pitchFamily="18" charset="0"/>
                <a:cs typeface="Times New Roman" pitchFamily="18" charset="0"/>
              </a:rPr>
              <a:t>Managing medical </a:t>
            </a:r>
            <a:r>
              <a:rPr lang="en-US" sz="1400" dirty="0" smtClean="0">
                <a:solidFill>
                  <a:schemeClr val="tx1"/>
                </a:solidFill>
                <a:latin typeface="Times New Roman" pitchFamily="18" charset="0"/>
                <a:cs typeface="Times New Roman" pitchFamily="18" charset="0"/>
              </a:rPr>
              <a:t>specializations at Admin</a:t>
            </a:r>
          </a:p>
          <a:p>
            <a:pPr marL="285750" indent="-285750" algn="just">
              <a:buFont typeface="Arial" pitchFamily="34" charset="0"/>
              <a:buChar char="•"/>
            </a:pPr>
            <a:r>
              <a:rPr lang="en-US" sz="1400" dirty="0">
                <a:solidFill>
                  <a:schemeClr val="tx1"/>
                </a:solidFill>
                <a:latin typeface="Times New Roman" pitchFamily="18" charset="0"/>
                <a:cs typeface="Times New Roman" pitchFamily="18" charset="0"/>
              </a:rPr>
              <a:t>Managing medical </a:t>
            </a:r>
            <a:r>
              <a:rPr lang="en-US" sz="1400" dirty="0" smtClean="0">
                <a:solidFill>
                  <a:schemeClr val="tx1"/>
                </a:solidFill>
                <a:latin typeface="Times New Roman" pitchFamily="18" charset="0"/>
                <a:cs typeface="Times New Roman" pitchFamily="18" charset="0"/>
              </a:rPr>
              <a:t>tests </a:t>
            </a:r>
            <a:r>
              <a:rPr lang="en-US" sz="1400" dirty="0">
                <a:solidFill>
                  <a:schemeClr val="tx1"/>
                </a:solidFill>
                <a:latin typeface="Times New Roman" pitchFamily="18" charset="0"/>
                <a:cs typeface="Times New Roman" pitchFamily="18" charset="0"/>
              </a:rPr>
              <a:t>at DC Admin</a:t>
            </a:r>
          </a:p>
          <a:p>
            <a:pPr marL="285750" indent="-285750" algn="just">
              <a:buFont typeface="Arial" pitchFamily="34" charset="0"/>
              <a:buChar char="•"/>
            </a:pPr>
            <a:endParaRPr lang="en-US" sz="1400" dirty="0" smtClean="0">
              <a:solidFill>
                <a:schemeClr val="tx1"/>
              </a:solidFill>
            </a:endParaRPr>
          </a:p>
        </p:txBody>
      </p:sp>
      <p:sp>
        <p:nvSpPr>
          <p:cNvPr id="10" name="Rounded Rectangle 9"/>
          <p:cNvSpPr/>
          <p:nvPr/>
        </p:nvSpPr>
        <p:spPr>
          <a:xfrm>
            <a:off x="380206" y="3603194"/>
            <a:ext cx="1981200" cy="900000"/>
          </a:xfrm>
          <a:prstGeom prst="roundRect">
            <a:avLst/>
          </a:prstGeom>
          <a:no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IN" sz="1400" dirty="0">
                <a:solidFill>
                  <a:schemeClr val="tx1"/>
                </a:solidFill>
              </a:rPr>
              <a:t> </a:t>
            </a:r>
          </a:p>
          <a:p>
            <a:pPr algn="ctr"/>
            <a:r>
              <a:rPr lang="en-IN" sz="1400" dirty="0" err="1">
                <a:solidFill>
                  <a:schemeClr val="tx1"/>
                </a:solidFill>
              </a:rPr>
              <a:t>T.R.Indira</a:t>
            </a:r>
            <a:r>
              <a:rPr lang="en-IN" sz="1400" dirty="0">
                <a:solidFill>
                  <a:schemeClr val="tx1"/>
                </a:solidFill>
              </a:rPr>
              <a:t> Priyadarshini</a:t>
            </a:r>
          </a:p>
        </p:txBody>
      </p:sp>
      <p:sp>
        <p:nvSpPr>
          <p:cNvPr id="11" name="Rounded Rectangle 10"/>
          <p:cNvSpPr/>
          <p:nvPr/>
        </p:nvSpPr>
        <p:spPr>
          <a:xfrm>
            <a:off x="2513806" y="3603194"/>
            <a:ext cx="9144000" cy="900000"/>
          </a:xfrm>
          <a:prstGeom prst="roundRect">
            <a:avLst/>
          </a:prstGeom>
          <a:no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300" b="1" i="1" dirty="0">
                <a:solidFill>
                  <a:schemeClr val="tx1"/>
                </a:solidFill>
                <a:latin typeface="Times New Roman" panose="02020603050405020304" charset="0"/>
                <a:cs typeface="Times New Roman" panose="02020603050405020304" charset="0"/>
              </a:rPr>
              <a:t>Primary Role</a:t>
            </a:r>
            <a:r>
              <a:rPr lang="en-US" sz="1300" dirty="0">
                <a:solidFill>
                  <a:schemeClr val="tx1"/>
                </a:solidFill>
                <a:latin typeface="Times New Roman" panose="02020603050405020304" charset="0"/>
                <a:cs typeface="Times New Roman" panose="02020603050405020304" charset="0"/>
              </a:rPr>
              <a:t>: Post Consultation Update and Admin </a:t>
            </a:r>
            <a:r>
              <a:rPr lang="en-US" sz="1300" dirty="0" smtClean="0">
                <a:solidFill>
                  <a:schemeClr val="tx1"/>
                </a:solidFill>
                <a:latin typeface="Times New Roman" panose="02020603050405020304" charset="0"/>
                <a:cs typeface="Times New Roman" panose="02020603050405020304" charset="0"/>
              </a:rPr>
              <a:t>Dashboard</a:t>
            </a:r>
          </a:p>
          <a:p>
            <a:pPr marL="285750" indent="-285750">
              <a:buFont typeface="Arial" pitchFamily="34" charset="0"/>
              <a:buChar char="•"/>
            </a:pPr>
            <a:r>
              <a:rPr lang="en-US" sz="1400" dirty="0">
                <a:solidFill>
                  <a:schemeClr val="tx1"/>
                </a:solidFill>
                <a:latin typeface="Times New Roman" pitchFamily="18" charset="0"/>
                <a:cs typeface="Times New Roman" pitchFamily="18" charset="0"/>
              </a:rPr>
              <a:t>Updating patient records after consultations</a:t>
            </a:r>
          </a:p>
          <a:p>
            <a:pPr marL="285750" indent="-285750">
              <a:buFont typeface="Arial" pitchFamily="34" charset="0"/>
              <a:buChar char="•"/>
            </a:pPr>
            <a:r>
              <a:rPr lang="en-US" sz="1400" dirty="0">
                <a:solidFill>
                  <a:schemeClr val="tx1"/>
                </a:solidFill>
                <a:latin typeface="Times New Roman" pitchFamily="18" charset="0"/>
                <a:cs typeface="Times New Roman" pitchFamily="18" charset="0"/>
              </a:rPr>
              <a:t>Managing post-consultation </a:t>
            </a:r>
            <a:r>
              <a:rPr lang="en-US" sz="1400" dirty="0" smtClean="0">
                <a:solidFill>
                  <a:schemeClr val="tx1"/>
                </a:solidFill>
                <a:latin typeface="Times New Roman" pitchFamily="18" charset="0"/>
                <a:cs typeface="Times New Roman" pitchFamily="18" charset="0"/>
              </a:rPr>
              <a:t>information</a:t>
            </a:r>
          </a:p>
          <a:p>
            <a:pPr marL="285750" indent="-285750">
              <a:buFont typeface="Arial" pitchFamily="34" charset="0"/>
              <a:buChar char="•"/>
            </a:pPr>
            <a:r>
              <a:rPr lang="en-IN" sz="1400" dirty="0" smtClean="0">
                <a:solidFill>
                  <a:schemeClr val="tx1"/>
                </a:solidFill>
                <a:latin typeface="Times New Roman" pitchFamily="18" charset="0"/>
                <a:cs typeface="Times New Roman" pitchFamily="18" charset="0"/>
              </a:rPr>
              <a:t>Managing Admin dashboard</a:t>
            </a:r>
            <a:endParaRPr lang="en-US" sz="1400" dirty="0" smtClean="0">
              <a:solidFill>
                <a:schemeClr val="tx1"/>
              </a:solidFill>
              <a:latin typeface="Times New Roman" pitchFamily="18" charset="0"/>
              <a:cs typeface="Times New Roman" pitchFamily="18" charset="0"/>
            </a:endParaRPr>
          </a:p>
        </p:txBody>
      </p:sp>
      <p:sp>
        <p:nvSpPr>
          <p:cNvPr id="12" name="Rounded Rectangle 11"/>
          <p:cNvSpPr/>
          <p:nvPr/>
        </p:nvSpPr>
        <p:spPr>
          <a:xfrm>
            <a:off x="380206" y="4545194"/>
            <a:ext cx="1981200" cy="900000"/>
          </a:xfrm>
          <a:prstGeom prst="roundRect">
            <a:avLst/>
          </a:prstGeom>
          <a:no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IN" sz="1400" dirty="0">
              <a:solidFill>
                <a:schemeClr val="tx1"/>
              </a:solidFill>
            </a:endParaRPr>
          </a:p>
          <a:p>
            <a:pPr algn="ctr"/>
            <a:r>
              <a:rPr lang="en-IN" sz="1400" dirty="0">
                <a:solidFill>
                  <a:schemeClr val="tx1"/>
                </a:solidFill>
              </a:rPr>
              <a:t>B. R. Y. </a:t>
            </a:r>
            <a:r>
              <a:rPr lang="en-IN" sz="1400" dirty="0" err="1">
                <a:solidFill>
                  <a:schemeClr val="tx1"/>
                </a:solidFill>
              </a:rPr>
              <a:t>Nikshipth</a:t>
            </a:r>
            <a:endParaRPr lang="en-IN" sz="1400" dirty="0">
              <a:solidFill>
                <a:schemeClr val="tx1"/>
              </a:solidFill>
            </a:endParaRPr>
          </a:p>
        </p:txBody>
      </p:sp>
      <p:sp>
        <p:nvSpPr>
          <p:cNvPr id="13" name="Rounded Rectangle 12"/>
          <p:cNvSpPr/>
          <p:nvPr/>
        </p:nvSpPr>
        <p:spPr>
          <a:xfrm>
            <a:off x="2513806" y="4545194"/>
            <a:ext cx="9144000" cy="900000"/>
          </a:xfrm>
          <a:prstGeom prst="roundRect">
            <a:avLst/>
          </a:prstGeom>
          <a:no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300" b="1" i="1" dirty="0">
                <a:solidFill>
                  <a:schemeClr val="tx1"/>
                </a:solidFill>
                <a:latin typeface="Times New Roman" pitchFamily="18" charset="0"/>
                <a:cs typeface="Times New Roman" pitchFamily="18" charset="0"/>
              </a:rPr>
              <a:t>Primary Role</a:t>
            </a:r>
            <a:r>
              <a:rPr lang="en-US" sz="1300" dirty="0">
                <a:solidFill>
                  <a:schemeClr val="tx1"/>
                </a:solidFill>
                <a:latin typeface="Times New Roman" pitchFamily="18" charset="0"/>
                <a:cs typeface="Times New Roman" pitchFamily="18" charset="0"/>
              </a:rPr>
              <a:t>: Report and Patient </a:t>
            </a:r>
            <a:r>
              <a:rPr lang="en-US" sz="1300" dirty="0" smtClean="0">
                <a:solidFill>
                  <a:schemeClr val="tx1"/>
                </a:solidFill>
                <a:latin typeface="Times New Roman" pitchFamily="18" charset="0"/>
                <a:cs typeface="Times New Roman" pitchFamily="18" charset="0"/>
              </a:rPr>
              <a:t>Management</a:t>
            </a:r>
          </a:p>
          <a:p>
            <a:pPr marL="285750" indent="-285750">
              <a:buFont typeface="Arial" pitchFamily="34" charset="0"/>
              <a:buChar char="•"/>
            </a:pPr>
            <a:r>
              <a:rPr lang="en-GB" sz="1400" dirty="0" smtClean="0">
                <a:solidFill>
                  <a:schemeClr val="tx1"/>
                </a:solidFill>
                <a:latin typeface="Times New Roman" pitchFamily="18" charset="0"/>
                <a:cs typeface="Times New Roman" pitchFamily="18" charset="0"/>
              </a:rPr>
              <a:t>Displaying reports based on medical data</a:t>
            </a:r>
            <a:endParaRPr lang="en-GB" sz="1400" dirty="0">
              <a:solidFill>
                <a:schemeClr val="tx1"/>
              </a:solidFill>
              <a:latin typeface="Times New Roman" pitchFamily="18" charset="0"/>
              <a:cs typeface="Times New Roman" pitchFamily="18" charset="0"/>
            </a:endParaRPr>
          </a:p>
          <a:p>
            <a:pPr marL="285750" indent="-285750">
              <a:buFont typeface="Arial" pitchFamily="34" charset="0"/>
              <a:buChar char="•"/>
            </a:pPr>
            <a:r>
              <a:rPr lang="en-GB" sz="1400" dirty="0">
                <a:solidFill>
                  <a:schemeClr val="tx1"/>
                </a:solidFill>
                <a:latin typeface="Times New Roman" pitchFamily="18" charset="0"/>
                <a:cs typeface="Times New Roman" pitchFamily="18" charset="0"/>
              </a:rPr>
              <a:t>Managing patient-related information</a:t>
            </a:r>
          </a:p>
          <a:p>
            <a:pPr marL="285750" indent="-285750">
              <a:buFont typeface="Arial" pitchFamily="34" charset="0"/>
              <a:buChar char="•"/>
            </a:pPr>
            <a:r>
              <a:rPr lang="en-GB" sz="1400" dirty="0">
                <a:solidFill>
                  <a:schemeClr val="tx1"/>
                </a:solidFill>
                <a:latin typeface="Times New Roman" pitchFamily="18" charset="0"/>
                <a:cs typeface="Times New Roman" pitchFamily="18" charset="0"/>
              </a:rPr>
              <a:t>Handling family </a:t>
            </a:r>
            <a:r>
              <a:rPr lang="en-GB" sz="1400" dirty="0" smtClean="0">
                <a:solidFill>
                  <a:schemeClr val="tx1"/>
                </a:solidFill>
                <a:latin typeface="Times New Roman" pitchFamily="18" charset="0"/>
                <a:cs typeface="Times New Roman" pitchFamily="18" charset="0"/>
              </a:rPr>
              <a:t>members </a:t>
            </a:r>
            <a:r>
              <a:rPr lang="en-GB" sz="1400" dirty="0">
                <a:solidFill>
                  <a:schemeClr val="tx1"/>
                </a:solidFill>
                <a:latin typeface="Times New Roman" pitchFamily="18" charset="0"/>
                <a:cs typeface="Times New Roman" pitchFamily="18" charset="0"/>
              </a:rPr>
              <a:t>records</a:t>
            </a:r>
          </a:p>
          <a:p>
            <a:endParaRPr lang="en-US" sz="1300" dirty="0" smtClean="0">
              <a:solidFill>
                <a:schemeClr val="tx1"/>
              </a:solidFill>
              <a:latin typeface="Times New Roman" panose="02020603050405020304" charset="0"/>
              <a:cs typeface="Times New Roman" panose="02020603050405020304" charset="0"/>
            </a:endParaRPr>
          </a:p>
        </p:txBody>
      </p:sp>
      <p:sp>
        <p:nvSpPr>
          <p:cNvPr id="14" name="Rounded Rectangle 13"/>
          <p:cNvSpPr/>
          <p:nvPr/>
        </p:nvSpPr>
        <p:spPr>
          <a:xfrm>
            <a:off x="380206" y="5487194"/>
            <a:ext cx="1981200" cy="900000"/>
          </a:xfrm>
          <a:prstGeom prst="roundRect">
            <a:avLst/>
          </a:prstGeom>
          <a:no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IN" sz="1400" dirty="0">
              <a:solidFill>
                <a:schemeClr val="tx1"/>
              </a:solidFill>
            </a:endParaRPr>
          </a:p>
          <a:p>
            <a:pPr algn="ctr"/>
            <a:r>
              <a:rPr lang="en-IN" sz="1400" dirty="0">
                <a:solidFill>
                  <a:schemeClr val="tx1"/>
                </a:solidFill>
              </a:rPr>
              <a:t>N. </a:t>
            </a:r>
            <a:r>
              <a:rPr lang="en-IN" sz="1400" dirty="0" err="1">
                <a:solidFill>
                  <a:schemeClr val="tx1"/>
                </a:solidFill>
              </a:rPr>
              <a:t>Shanmukha</a:t>
            </a:r>
            <a:r>
              <a:rPr lang="en-IN" sz="1400" dirty="0">
                <a:solidFill>
                  <a:schemeClr val="tx1"/>
                </a:solidFill>
              </a:rPr>
              <a:t> Rama </a:t>
            </a:r>
          </a:p>
        </p:txBody>
      </p:sp>
      <p:sp>
        <p:nvSpPr>
          <p:cNvPr id="15" name="Rounded Rectangle 14"/>
          <p:cNvSpPr/>
          <p:nvPr/>
        </p:nvSpPr>
        <p:spPr>
          <a:xfrm>
            <a:off x="2513806" y="5487194"/>
            <a:ext cx="9144000" cy="900000"/>
          </a:xfrm>
          <a:prstGeom prst="roundRect">
            <a:avLst/>
          </a:prstGeom>
          <a:no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1300" b="1" i="1" dirty="0">
                <a:solidFill>
                  <a:schemeClr val="tx1"/>
                </a:solidFill>
                <a:latin typeface="Times New Roman" pitchFamily="18" charset="0"/>
                <a:cs typeface="Times New Roman" pitchFamily="18" charset="0"/>
              </a:rPr>
              <a:t>Primary Role: </a:t>
            </a:r>
            <a:r>
              <a:rPr lang="en-US" sz="1300" dirty="0">
                <a:solidFill>
                  <a:schemeClr val="tx1"/>
                </a:solidFill>
                <a:latin typeface="Times New Roman" pitchFamily="18" charset="0"/>
                <a:cs typeface="Times New Roman" pitchFamily="18" charset="0"/>
              </a:rPr>
              <a:t>Doctor Management, User </a:t>
            </a:r>
            <a:r>
              <a:rPr lang="en-US" sz="1300" dirty="0" smtClean="0">
                <a:solidFill>
                  <a:schemeClr val="tx1"/>
                </a:solidFill>
                <a:latin typeface="Times New Roman" pitchFamily="18" charset="0"/>
                <a:cs typeface="Times New Roman" pitchFamily="18" charset="0"/>
              </a:rPr>
              <a:t>Management</a:t>
            </a:r>
          </a:p>
          <a:p>
            <a:pPr marL="285750" indent="-285750">
              <a:buFont typeface="Arial" pitchFamily="34" charset="0"/>
              <a:buChar char="•"/>
            </a:pPr>
            <a:r>
              <a:rPr lang="en-GB" sz="1400" dirty="0">
                <a:solidFill>
                  <a:schemeClr val="tx1"/>
                </a:solidFill>
                <a:latin typeface="Times New Roman" pitchFamily="18" charset="0"/>
                <a:cs typeface="Times New Roman" pitchFamily="18" charset="0"/>
              </a:rPr>
              <a:t>Managing </a:t>
            </a:r>
            <a:r>
              <a:rPr lang="en-GB" sz="1400" dirty="0" smtClean="0">
                <a:solidFill>
                  <a:schemeClr val="tx1"/>
                </a:solidFill>
                <a:latin typeface="Times New Roman" pitchFamily="18" charset="0"/>
                <a:cs typeface="Times New Roman" pitchFamily="18" charset="0"/>
              </a:rPr>
              <a:t>doctors data</a:t>
            </a:r>
            <a:endParaRPr lang="en-GB" sz="1400" dirty="0">
              <a:solidFill>
                <a:schemeClr val="tx1"/>
              </a:solidFill>
              <a:latin typeface="Times New Roman" pitchFamily="18" charset="0"/>
              <a:cs typeface="Times New Roman" pitchFamily="18" charset="0"/>
            </a:endParaRPr>
          </a:p>
          <a:p>
            <a:pPr marL="285750" indent="-285750">
              <a:buFont typeface="Arial" pitchFamily="34" charset="0"/>
              <a:buChar char="•"/>
            </a:pPr>
            <a:r>
              <a:rPr lang="en-GB" sz="1400" dirty="0" smtClean="0">
                <a:solidFill>
                  <a:schemeClr val="tx1"/>
                </a:solidFill>
                <a:latin typeface="Times New Roman" pitchFamily="18" charset="0"/>
                <a:cs typeface="Times New Roman" pitchFamily="18" charset="0"/>
              </a:rPr>
              <a:t>Handling </a:t>
            </a:r>
            <a:r>
              <a:rPr lang="en-GB" sz="1400" dirty="0">
                <a:solidFill>
                  <a:schemeClr val="tx1"/>
                </a:solidFill>
                <a:latin typeface="Times New Roman" pitchFamily="18" charset="0"/>
                <a:cs typeface="Times New Roman" pitchFamily="18" charset="0"/>
              </a:rPr>
              <a:t>user accounts and login procedures</a:t>
            </a:r>
          </a:p>
          <a:p>
            <a:pPr marL="285750" indent="-285750" algn="just">
              <a:buFont typeface="Arial" pitchFamily="34" charset="0"/>
              <a:buChar char="•"/>
            </a:pPr>
            <a:endParaRPr lang="en-US" sz="1300" dirty="0" smtClean="0">
              <a:solidFill>
                <a:schemeClr val="tx1"/>
              </a:solidFill>
              <a:latin typeface="Times New Roman" panose="02020603050405020304" charset="0"/>
              <a:cs typeface="Times New Roman" panose="02020603050405020304" charset="0"/>
            </a:endParaRPr>
          </a:p>
        </p:txBody>
      </p:sp>
      <p:sp>
        <p:nvSpPr>
          <p:cNvPr id="16" name="Title 2"/>
          <p:cNvSpPr txBox="1"/>
          <p:nvPr/>
        </p:nvSpPr>
        <p:spPr>
          <a:xfrm>
            <a:off x="1162864" y="229394"/>
            <a:ext cx="6588000" cy="468000"/>
          </a:xfrm>
          <a:prstGeom prst="rect">
            <a:avLst/>
          </a:prstGeom>
        </p:spPr>
        <p:txBody>
          <a:bodyPr anchor="ctr" anchorCtr="0"/>
          <a:lstStyle>
            <a:lvl1pPr>
              <a:defRPr>
                <a:latin typeface="+mj-lt"/>
                <a:ea typeface="+mj-ea"/>
                <a:cs typeface="+mj-cs"/>
              </a:defRPr>
            </a:lvl1pPr>
          </a:lstStyle>
          <a:p>
            <a:pPr defTabSz="914400"/>
            <a:r>
              <a:rPr lang="en-IN" sz="1800" b="1" kern="0" dirty="0">
                <a:solidFill>
                  <a:sysClr val="windowText" lastClr="000000"/>
                </a:solidFill>
              </a:rPr>
              <a:t>Project Team – High level roles &amp; responsibilities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0206" y="991394"/>
            <a:ext cx="11593288" cy="5295900"/>
          </a:xfrm>
          <a:prstGeom prst="rect">
            <a:avLst/>
          </a:prstGeom>
          <a:ln>
            <a:solidFill>
              <a:schemeClr val="accent1"/>
            </a:solidFill>
          </a:ln>
        </p:spPr>
        <p:style>
          <a:lnRef idx="0">
            <a:scrgbClr r="0" g="0" b="0"/>
          </a:lnRef>
          <a:fillRef idx="0">
            <a:scrgbClr r="0" g="0" b="0"/>
          </a:fillRef>
          <a:effectRef idx="0">
            <a:scrgbClr r="0" g="0" b="0"/>
          </a:effectRef>
          <a:fontRef idx="minor">
            <a:schemeClr val="lt1"/>
          </a:fontRef>
        </p:style>
        <p:txBody>
          <a:bodyPr spcFirstLastPara="0" vert="horz" wrap="square" lIns="125730" tIns="125730" rIns="125730" bIns="125730" numCol="1" spcCol="1270" rtlCol="0" anchor="t" anchorCtr="0">
            <a:noAutofit/>
          </a:bodyPr>
          <a:lstStyle/>
          <a:p>
            <a:pPr algn="just" defTabSz="666750">
              <a:lnSpc>
                <a:spcPct val="114000"/>
              </a:lnSpc>
              <a:spcBef>
                <a:spcPct val="0"/>
              </a:spcBef>
              <a:spcAft>
                <a:spcPts val="300"/>
              </a:spcAft>
            </a:pPr>
            <a:r>
              <a:rPr lang="en-IN" sz="1600" b="1" dirty="0">
                <a:solidFill>
                  <a:schemeClr val="tx1"/>
                </a:solidFill>
                <a:latin typeface="+mj-lt"/>
              </a:rPr>
              <a:t>Approach:</a:t>
            </a:r>
          </a:p>
          <a:p>
            <a:pPr algn="just" defTabSz="666750">
              <a:lnSpc>
                <a:spcPct val="114000"/>
              </a:lnSpc>
              <a:spcBef>
                <a:spcPct val="0"/>
              </a:spcBef>
              <a:spcAft>
                <a:spcPts val="300"/>
              </a:spcAft>
            </a:pPr>
            <a:r>
              <a:rPr lang="en-US" sz="1500" dirty="0">
                <a:solidFill>
                  <a:schemeClr val="tx1"/>
                </a:solidFill>
                <a:latin typeface="Times New Roman" panose="02020603050405020304" charset="0"/>
                <a:ea typeface="Times New Roman" panose="02020603050405020304"/>
                <a:cs typeface="Times New Roman" panose="02020603050405020304" charset="0"/>
              </a:rPr>
              <a:t>In the Hospital Appointment System project, we adopted a development approach that utilized Spring MVC and an ORM framework. With Spring MVC, we achieved a modular architecture by separating the application into model, view, and controller components. We utilized an ORM framework, such as Spring Data JPA or Hibernate, to simplify data access and management. The view component was implemented using JSP, enabling us to create dynamic and interactive user interfaces. By following the Model-View-Controller pattern, we ensured clear responsibilities and effective coordination between the model, view, and controller. This approach resulted in a scalable and maintainable system architecture, facilitating easy maintenance, future enhancements, and a seamless user experience.</a:t>
            </a: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ndParaRPr>
          </a:p>
          <a:p>
            <a:pPr algn="just" defTabSz="666750">
              <a:lnSpc>
                <a:spcPct val="114000"/>
              </a:lnSpc>
              <a:spcBef>
                <a:spcPct val="0"/>
              </a:spcBef>
              <a:spcAft>
                <a:spcPts val="300"/>
              </a:spcAft>
            </a:pPr>
            <a:r>
              <a:rPr lang="en-IN" sz="1600" b="1" dirty="0">
                <a:solidFill>
                  <a:schemeClr val="tx1"/>
                </a:solidFill>
                <a:latin typeface="+mj-lt"/>
              </a:rPr>
              <a:t>Modules:</a:t>
            </a: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r>
              <a:rPr lang="en-IN" sz="1600" b="1" dirty="0">
                <a:solidFill>
                  <a:schemeClr val="tx1"/>
                </a:solidFill>
                <a:latin typeface="+mj-lt"/>
                <a:ea typeface="Times New Roman" panose="02020603050405020304"/>
                <a:cs typeface="Open Sans"/>
              </a:rPr>
              <a:t>	</a:t>
            </a: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r>
              <a:rPr lang="en-IN" sz="1600" b="1" dirty="0">
                <a:solidFill>
                  <a:schemeClr val="tx1"/>
                </a:solidFill>
                <a:latin typeface="+mj-lt"/>
                <a:ea typeface="Times New Roman" panose="02020603050405020304"/>
                <a:cs typeface="Open Sans"/>
              </a:rPr>
              <a:t>			</a:t>
            </a: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p:txBody>
      </p:sp>
      <p:graphicFrame>
        <p:nvGraphicFramePr>
          <p:cNvPr id="5" name="Table 4"/>
          <p:cNvGraphicFramePr/>
          <p:nvPr/>
        </p:nvGraphicFramePr>
        <p:xfrm>
          <a:off x="532606" y="3810794"/>
          <a:ext cx="10887075" cy="2285447"/>
        </p:xfrm>
        <a:graphic>
          <a:graphicData uri="http://schemas.openxmlformats.org/drawingml/2006/table">
            <a:tbl>
              <a:tblPr lastCol="1">
                <a:tableStyleId>{125E5076-3810-47DD-B79F-674D7AD40C01}</a:tableStyleId>
              </a:tblPr>
              <a:tblGrid>
                <a:gridCol w="556895"/>
                <a:gridCol w="3163570"/>
                <a:gridCol w="7166610"/>
              </a:tblGrid>
              <a:tr h="340671">
                <a:tc>
                  <a:txBody>
                    <a:bodyPr/>
                    <a:lstStyle/>
                    <a:p>
                      <a:pPr>
                        <a:buNone/>
                      </a:pPr>
                      <a:r>
                        <a:rPr lang="en-IN" altLang="en-US" sz="1400" b="1" dirty="0">
                          <a:solidFill>
                            <a:schemeClr val="tx1"/>
                          </a:solidFill>
                        </a:rPr>
                        <a:t>S.NO</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F79E58"/>
                    </a:solidFill>
                  </a:tcPr>
                </a:tc>
                <a:tc>
                  <a:txBody>
                    <a:bodyPr/>
                    <a:lstStyle/>
                    <a:p>
                      <a:pPr>
                        <a:buNone/>
                      </a:pPr>
                      <a:r>
                        <a:rPr lang="en-IN" altLang="en-US" sz="1400" b="1" dirty="0">
                          <a:solidFill>
                            <a:schemeClr val="tx1"/>
                          </a:solidFill>
                        </a:rPr>
                        <a:t>Module Name</a:t>
                      </a:r>
                    </a:p>
                  </a:txBody>
                  <a:tcPr>
                    <a:lnL w="12700">
                      <a:solidFill>
                        <a:schemeClr val="tx1"/>
                      </a:solidFill>
                      <a:prstDash val="solid"/>
                    </a:lnL>
                    <a:lnR w="12700" cmpd="sng">
                      <a:solidFill>
                        <a:schemeClr val="tx1"/>
                      </a:solidFill>
                      <a:prstDash val="solid"/>
                    </a:lnR>
                    <a:lnT w="12700">
                      <a:solidFill>
                        <a:schemeClr val="tx1"/>
                      </a:solidFill>
                      <a:prstDash val="solid"/>
                    </a:lnT>
                    <a:lnB w="12700">
                      <a:solidFill>
                        <a:schemeClr val="tx1"/>
                      </a:solidFill>
                      <a:prstDash val="solid"/>
                    </a:lnB>
                    <a:solidFill>
                      <a:srgbClr val="F79E58"/>
                    </a:solidFill>
                  </a:tcPr>
                </a:tc>
                <a:tc>
                  <a:txBody>
                    <a:bodyPr/>
                    <a:lstStyle/>
                    <a:p>
                      <a:pPr>
                        <a:buNone/>
                      </a:pPr>
                      <a:r>
                        <a:rPr lang="en-IN" altLang="en-US" sz="1400" dirty="0">
                          <a:solidFill>
                            <a:schemeClr val="tx1"/>
                          </a:solidFill>
                        </a:rPr>
                        <a:t>Description</a:t>
                      </a:r>
                    </a:p>
                  </a:txBody>
                  <a:tcPr>
                    <a:lnL w="12700" cmpd="sng">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F79E58"/>
                    </a:solidFill>
                  </a:tcPr>
                </a:tc>
              </a:tr>
              <a:tr h="340671">
                <a:tc>
                  <a:txBody>
                    <a:bodyPr/>
                    <a:lstStyle/>
                    <a:p>
                      <a:pPr>
                        <a:buNone/>
                      </a:pPr>
                      <a:r>
                        <a:rPr lang="en-IN" altLang="en-US" sz="1400">
                          <a:solidFill>
                            <a:schemeClr val="tx1"/>
                          </a:solidFill>
                        </a:rPr>
                        <a:t>1</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DEF0F1"/>
                    </a:solidFill>
                  </a:tcPr>
                </a:tc>
                <a:tc>
                  <a:txBody>
                    <a:bodyPr/>
                    <a:lstStyle/>
                    <a:p>
                      <a:pPr>
                        <a:buNone/>
                      </a:pPr>
                      <a:r>
                        <a:rPr lang="en-IN" sz="1400" i="1" dirty="0">
                          <a:solidFill>
                            <a:schemeClr val="tx1"/>
                          </a:solidFill>
                          <a:latin typeface="+mj-lt"/>
                          <a:ea typeface="Times New Roman" panose="02020603050405020304"/>
                          <a:cs typeface="Open Sans"/>
                          <a:sym typeface="+mn-ea"/>
                        </a:rPr>
                        <a:t>User Management</a:t>
                      </a:r>
                    </a:p>
                  </a:txBody>
                  <a:tcPr>
                    <a:lnL w="12700">
                      <a:solidFill>
                        <a:schemeClr val="tx1"/>
                      </a:solidFill>
                      <a:prstDash val="solid"/>
                    </a:lnL>
                    <a:lnR w="12700" cmpd="sng">
                      <a:solidFill>
                        <a:schemeClr val="tx1"/>
                      </a:solidFill>
                      <a:prstDash val="solid"/>
                    </a:lnR>
                    <a:lnT w="12700">
                      <a:solidFill>
                        <a:schemeClr val="tx1"/>
                      </a:solidFill>
                      <a:prstDash val="solid"/>
                    </a:lnT>
                    <a:lnB w="12700">
                      <a:solidFill>
                        <a:schemeClr val="tx1"/>
                      </a:solidFill>
                      <a:prstDash val="solid"/>
                    </a:lnB>
                    <a:solidFill>
                      <a:srgbClr val="DEF0F1"/>
                    </a:solidFill>
                  </a:tcPr>
                </a:tc>
                <a:tc>
                  <a:txBody>
                    <a:bodyPr/>
                    <a:lstStyle/>
                    <a:p>
                      <a:pPr>
                        <a:buNone/>
                      </a:pPr>
                      <a:r>
                        <a:rPr lang="en-IN" sz="1400" b="0" dirty="0">
                          <a:solidFill>
                            <a:schemeClr val="tx1"/>
                          </a:solidFill>
                          <a:latin typeface="+mj-lt"/>
                          <a:ea typeface="Times New Roman" panose="02020603050405020304"/>
                          <a:cs typeface="Open Sans"/>
                          <a:sym typeface="+mn-ea"/>
                        </a:rPr>
                        <a:t>Handles user registration, authentication, password management, and account recovery.</a:t>
                      </a:r>
                    </a:p>
                  </a:txBody>
                  <a:tcPr>
                    <a:lnL w="12700" cmpd="sng">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DEF0F1"/>
                    </a:solidFill>
                  </a:tcPr>
                </a:tc>
              </a:tr>
              <a:tr h="567785">
                <a:tc>
                  <a:txBody>
                    <a:bodyPr/>
                    <a:lstStyle/>
                    <a:p>
                      <a:pPr>
                        <a:buNone/>
                      </a:pPr>
                      <a:r>
                        <a:rPr lang="en-IN" altLang="en-US" sz="1400">
                          <a:solidFill>
                            <a:schemeClr val="tx1"/>
                          </a:solidFill>
                        </a:rPr>
                        <a:t>2</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DEF0F1"/>
                    </a:solidFill>
                  </a:tcPr>
                </a:tc>
                <a:tc>
                  <a:txBody>
                    <a:bodyPr/>
                    <a:lstStyle/>
                    <a:p>
                      <a:pPr>
                        <a:buNone/>
                      </a:pPr>
                      <a:r>
                        <a:rPr lang="en-IN" sz="1400" i="1" dirty="0">
                          <a:solidFill>
                            <a:schemeClr val="tx1"/>
                          </a:solidFill>
                          <a:latin typeface="+mj-lt"/>
                          <a:ea typeface="Times New Roman" panose="02020603050405020304"/>
                          <a:cs typeface="Open Sans"/>
                          <a:sym typeface="+mn-ea"/>
                        </a:rPr>
                        <a:t>Admin Dashboard</a:t>
                      </a:r>
                    </a:p>
                  </a:txBody>
                  <a:tcPr>
                    <a:lnL w="12700">
                      <a:solidFill>
                        <a:schemeClr val="tx1"/>
                      </a:solidFill>
                      <a:prstDash val="solid"/>
                    </a:lnL>
                    <a:lnR w="12700" cmpd="sng">
                      <a:solidFill>
                        <a:schemeClr val="tx1"/>
                      </a:solidFill>
                      <a:prstDash val="solid"/>
                    </a:lnR>
                    <a:lnT w="12700">
                      <a:solidFill>
                        <a:schemeClr val="tx1"/>
                      </a:solidFill>
                      <a:prstDash val="solid"/>
                    </a:lnT>
                    <a:lnB w="12700">
                      <a:solidFill>
                        <a:schemeClr val="tx1"/>
                      </a:solidFill>
                      <a:prstDash val="solid"/>
                    </a:lnB>
                    <a:solidFill>
                      <a:srgbClr val="DEF0F1"/>
                    </a:solidFill>
                  </a:tcPr>
                </a:tc>
                <a:tc>
                  <a:txBody>
                    <a:bodyPr/>
                    <a:lstStyle/>
                    <a:p>
                      <a:pPr>
                        <a:buNone/>
                      </a:pPr>
                      <a:r>
                        <a:rPr lang="en-IN" sz="1400" b="0" dirty="0">
                          <a:solidFill>
                            <a:schemeClr val="tx1"/>
                          </a:solidFill>
                          <a:latin typeface="+mj-lt"/>
                          <a:ea typeface="Times New Roman" panose="02020603050405020304"/>
                          <a:cs typeface="Open Sans"/>
                          <a:sym typeface="+mn-ea"/>
                        </a:rPr>
                        <a:t>Provides summary statistics, manages master entries, appointments, patient profiles, and payments for admin users</a:t>
                      </a:r>
                    </a:p>
                  </a:txBody>
                  <a:tcPr>
                    <a:lnL w="12700" cmpd="sng">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DEF0F1"/>
                    </a:solidFill>
                  </a:tcPr>
                </a:tc>
              </a:tr>
              <a:tr h="480336">
                <a:tc>
                  <a:txBody>
                    <a:bodyPr/>
                    <a:lstStyle/>
                    <a:p>
                      <a:pPr>
                        <a:buNone/>
                      </a:pPr>
                      <a:r>
                        <a:rPr lang="en-IN" altLang="en-US" sz="1400">
                          <a:solidFill>
                            <a:schemeClr val="tx1"/>
                          </a:solidFill>
                        </a:rPr>
                        <a:t>3</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DEF0F1"/>
                    </a:solidFill>
                  </a:tcPr>
                </a:tc>
                <a:tc>
                  <a:txBody>
                    <a:bodyPr/>
                    <a:lstStyle/>
                    <a:p>
                      <a:pPr algn="just">
                        <a:buNone/>
                      </a:pPr>
                      <a:r>
                        <a:rPr lang="en-IN" sz="1400" i="1" dirty="0">
                          <a:solidFill>
                            <a:schemeClr val="tx1"/>
                          </a:solidFill>
                          <a:latin typeface="+mj-lt"/>
                          <a:ea typeface="Times New Roman" panose="02020603050405020304"/>
                          <a:cs typeface="Open Sans"/>
                          <a:sym typeface="+mn-ea"/>
                        </a:rPr>
                        <a:t>Diagnostic Center User Dashboard</a:t>
                      </a:r>
                    </a:p>
                  </a:txBody>
                  <a:tcPr>
                    <a:lnL w="12700">
                      <a:solidFill>
                        <a:schemeClr val="tx1"/>
                      </a:solidFill>
                      <a:prstDash val="solid"/>
                    </a:lnL>
                    <a:lnR w="12700" cmpd="sng">
                      <a:solidFill>
                        <a:schemeClr val="tx1"/>
                      </a:solidFill>
                      <a:prstDash val="solid"/>
                    </a:lnR>
                    <a:lnT w="12700">
                      <a:solidFill>
                        <a:schemeClr val="tx1"/>
                      </a:solidFill>
                      <a:prstDash val="solid"/>
                    </a:lnT>
                    <a:lnB w="12700">
                      <a:solidFill>
                        <a:schemeClr val="tx1"/>
                      </a:solidFill>
                      <a:prstDash val="solid"/>
                    </a:lnB>
                    <a:solidFill>
                      <a:srgbClr val="DEF0F1"/>
                    </a:solidFill>
                  </a:tcPr>
                </a:tc>
                <a:tc>
                  <a:txBody>
                    <a:bodyPr/>
                    <a:lstStyle/>
                    <a:p>
                      <a:pPr>
                        <a:buNone/>
                      </a:pPr>
                      <a:r>
                        <a:rPr lang="en-US" sz="1400" b="0" dirty="0">
                          <a:solidFill>
                            <a:schemeClr val="tx1"/>
                          </a:solidFill>
                        </a:rPr>
                        <a:t>Allows diagnostic center users to manage test categories, tests, generate bills, and upload test reports</a:t>
                      </a:r>
                    </a:p>
                  </a:txBody>
                  <a:tcPr>
                    <a:lnL w="12700" cmpd="sng">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DEF0F1"/>
                    </a:solidFill>
                  </a:tcPr>
                </a:tc>
              </a:tr>
              <a:tr h="480336">
                <a:tc>
                  <a:txBody>
                    <a:bodyPr/>
                    <a:lstStyle/>
                    <a:p>
                      <a:pPr>
                        <a:buNone/>
                      </a:pPr>
                      <a:r>
                        <a:rPr lang="en-IN" altLang="en-US" sz="1400" dirty="0">
                          <a:solidFill>
                            <a:schemeClr val="tx1"/>
                          </a:solidFill>
                        </a:rPr>
                        <a:t>4</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DEF0F1"/>
                    </a:solidFill>
                  </a:tcPr>
                </a:tc>
                <a:tc>
                  <a:txBody>
                    <a:bodyPr/>
                    <a:lstStyle/>
                    <a:p>
                      <a:pPr>
                        <a:buNone/>
                      </a:pPr>
                      <a:r>
                        <a:rPr lang="en-IN" sz="1400" i="1" dirty="0">
                          <a:solidFill>
                            <a:schemeClr val="tx1"/>
                          </a:solidFill>
                          <a:latin typeface="+mj-lt"/>
                          <a:ea typeface="Times New Roman" panose="02020603050405020304"/>
                          <a:cs typeface="Open Sans"/>
                          <a:sym typeface="+mn-ea"/>
                        </a:rPr>
                        <a:t>Patient Dashboard</a:t>
                      </a:r>
                    </a:p>
                  </a:txBody>
                  <a:tcPr>
                    <a:lnL w="12700">
                      <a:solidFill>
                        <a:schemeClr val="tx1"/>
                      </a:solidFill>
                      <a:prstDash val="solid"/>
                    </a:lnL>
                    <a:lnR w="12700" cmpd="sng">
                      <a:solidFill>
                        <a:schemeClr val="tx1"/>
                      </a:solidFill>
                      <a:prstDash val="solid"/>
                    </a:lnR>
                    <a:lnT w="12700">
                      <a:solidFill>
                        <a:schemeClr val="tx1"/>
                      </a:solidFill>
                      <a:prstDash val="solid"/>
                    </a:lnT>
                    <a:lnB w="12700">
                      <a:solidFill>
                        <a:schemeClr val="tx1"/>
                      </a:solidFill>
                      <a:prstDash val="solid"/>
                    </a:lnB>
                    <a:solidFill>
                      <a:srgbClr val="DEF0F1"/>
                    </a:solidFill>
                  </a:tcPr>
                </a:tc>
                <a:tc>
                  <a:txBody>
                    <a:bodyPr/>
                    <a:lstStyle/>
                    <a:p>
                      <a:pPr>
                        <a:buNone/>
                      </a:pPr>
                      <a:r>
                        <a:rPr lang="en-US" sz="1400" b="0" dirty="0">
                          <a:solidFill>
                            <a:schemeClr val="tx1"/>
                          </a:solidFill>
                        </a:rPr>
                        <a:t> Enables patients to view, book, and reschedule appointments, access profiles, and manage family members.</a:t>
                      </a:r>
                    </a:p>
                  </a:txBody>
                  <a:tcPr>
                    <a:lnL w="12700" cmpd="sng">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DEF0F1"/>
                    </a:solidFill>
                  </a:tcPr>
                </a:tc>
              </a:tr>
            </a:tbl>
          </a:graphicData>
        </a:graphic>
      </p:graphicFrame>
      <p:sp>
        <p:nvSpPr>
          <p:cNvPr id="4" name="Title 2"/>
          <p:cNvSpPr txBox="1"/>
          <p:nvPr/>
        </p:nvSpPr>
        <p:spPr>
          <a:xfrm>
            <a:off x="1162864" y="229394"/>
            <a:ext cx="6588000" cy="468000"/>
          </a:xfrm>
          <a:prstGeom prst="rect">
            <a:avLst/>
          </a:prstGeom>
        </p:spPr>
        <p:txBody>
          <a:bodyPr anchor="ctr" anchorCtr="0"/>
          <a:lstStyle>
            <a:lvl1pPr>
              <a:defRPr>
                <a:latin typeface="+mj-lt"/>
                <a:ea typeface="+mj-ea"/>
                <a:cs typeface="+mj-cs"/>
              </a:defRPr>
            </a:lvl1pPr>
          </a:lstStyle>
          <a:p>
            <a:pPr defTabSz="914400"/>
            <a:r>
              <a:rPr lang="en-IN" sz="1800" b="1" kern="0" dirty="0">
                <a:solidFill>
                  <a:sysClr val="windowText" lastClr="000000"/>
                </a:solidFill>
              </a:rPr>
              <a:t>Project Approach</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85053" y="686594"/>
            <a:ext cx="10539353" cy="5638800"/>
          </a:xfrm>
          <a:prstGeom prst="rect">
            <a:avLst/>
          </a:prstGeom>
          <a:ln>
            <a:solidFill>
              <a:schemeClr val="accent1"/>
            </a:solidFill>
          </a:ln>
        </p:spPr>
        <p:style>
          <a:lnRef idx="0">
            <a:scrgbClr r="0" g="0" b="0"/>
          </a:lnRef>
          <a:fillRef idx="0">
            <a:scrgbClr r="0" g="0" b="0"/>
          </a:fillRef>
          <a:effectRef idx="0">
            <a:scrgbClr r="0" g="0" b="0"/>
          </a:effectRef>
          <a:fontRef idx="minor">
            <a:schemeClr val="lt1"/>
          </a:fontRef>
        </p:style>
        <p:txBody>
          <a:bodyPr spcFirstLastPara="0" vert="horz" wrap="square" lIns="125730" tIns="125730" rIns="125730" bIns="125730" numCol="1" spcCol="1270" rtlCol="0" anchor="t" anchorCtr="0">
            <a:noAutofit/>
          </a:bodyPr>
          <a:lstStyle/>
          <a:p>
            <a:pPr algn="just" defTabSz="666750">
              <a:lnSpc>
                <a:spcPct val="114000"/>
              </a:lnSpc>
              <a:spcBef>
                <a:spcPct val="0"/>
              </a:spcBef>
              <a:spcAft>
                <a:spcPts val="300"/>
              </a:spcAft>
            </a:pPr>
            <a:r>
              <a:rPr lang="en-IN" sz="1800" b="1" dirty="0">
                <a:solidFill>
                  <a:schemeClr val="tx1"/>
                </a:solidFill>
                <a:latin typeface="+mj-lt"/>
                <a:ea typeface="Times New Roman" panose="02020603050405020304"/>
                <a:cs typeface="Open Sans"/>
              </a:rPr>
              <a:t>Phases:</a:t>
            </a:r>
          </a:p>
          <a:p>
            <a:pPr marL="285750" indent="-285750" algn="just" defTabSz="666750">
              <a:lnSpc>
                <a:spcPct val="114000"/>
              </a:lnSpc>
              <a:spcBef>
                <a:spcPct val="0"/>
              </a:spcBef>
              <a:spcAft>
                <a:spcPts val="300"/>
              </a:spcAft>
              <a:buFont typeface="Arial" panose="020B0604020202020204" pitchFamily="34" charset="0"/>
              <a:buChar char="•"/>
            </a:pPr>
            <a:r>
              <a:rPr lang="en-IN" sz="1600" dirty="0">
                <a:solidFill>
                  <a:schemeClr val="tx1"/>
                </a:solidFill>
                <a:latin typeface="Times New Roman" panose="02020603050405020304" charset="0"/>
                <a:ea typeface="Times New Roman" panose="02020603050405020304"/>
                <a:cs typeface="Times New Roman" panose="02020603050405020304" charset="0"/>
              </a:rPr>
              <a:t>Analysis of Statement </a:t>
            </a:r>
          </a:p>
          <a:p>
            <a:pPr marL="285750" indent="-285750" algn="just" defTabSz="666750">
              <a:lnSpc>
                <a:spcPct val="114000"/>
              </a:lnSpc>
              <a:spcBef>
                <a:spcPct val="0"/>
              </a:spcBef>
              <a:spcAft>
                <a:spcPts val="300"/>
              </a:spcAft>
              <a:buFont typeface="Arial" panose="020B0604020202020204" pitchFamily="34" charset="0"/>
              <a:buChar char="•"/>
            </a:pPr>
            <a:r>
              <a:rPr lang="en-IN" sz="1600" dirty="0">
                <a:solidFill>
                  <a:schemeClr val="tx1"/>
                </a:solidFill>
                <a:latin typeface="Times New Roman" panose="02020603050405020304" charset="0"/>
                <a:ea typeface="Times New Roman" panose="02020603050405020304"/>
                <a:cs typeface="Times New Roman" panose="02020603050405020304" charset="0"/>
              </a:rPr>
              <a:t>Understanding Functionalities </a:t>
            </a:r>
          </a:p>
          <a:p>
            <a:pPr marL="285750" indent="-285750" algn="just" defTabSz="666750">
              <a:lnSpc>
                <a:spcPct val="114000"/>
              </a:lnSpc>
              <a:spcBef>
                <a:spcPct val="0"/>
              </a:spcBef>
              <a:spcAft>
                <a:spcPts val="300"/>
              </a:spcAft>
              <a:buFont typeface="Arial" panose="020B0604020202020204" pitchFamily="34" charset="0"/>
              <a:buChar char="•"/>
            </a:pPr>
            <a:r>
              <a:rPr lang="en-IN" sz="1600" dirty="0">
                <a:solidFill>
                  <a:schemeClr val="tx1"/>
                </a:solidFill>
                <a:latin typeface="Times New Roman" panose="02020603050405020304" charset="0"/>
                <a:ea typeface="Times New Roman" panose="02020603050405020304"/>
                <a:cs typeface="Times New Roman" panose="02020603050405020304" charset="0"/>
              </a:rPr>
              <a:t>Understanding and Creating Database</a:t>
            </a:r>
          </a:p>
          <a:p>
            <a:pPr marL="285750" indent="-285750" algn="just" defTabSz="666750">
              <a:lnSpc>
                <a:spcPct val="114000"/>
              </a:lnSpc>
              <a:spcBef>
                <a:spcPct val="0"/>
              </a:spcBef>
              <a:spcAft>
                <a:spcPts val="300"/>
              </a:spcAft>
              <a:buFont typeface="Arial" panose="020B0604020202020204" pitchFamily="34" charset="0"/>
              <a:buChar char="•"/>
            </a:pPr>
            <a:r>
              <a:rPr lang="en-IN" sz="1600" dirty="0">
                <a:solidFill>
                  <a:schemeClr val="tx1"/>
                </a:solidFill>
                <a:latin typeface="Times New Roman" panose="02020603050405020304" charset="0"/>
                <a:ea typeface="Times New Roman" panose="02020603050405020304"/>
                <a:cs typeface="Times New Roman" panose="02020603050405020304" charset="0"/>
              </a:rPr>
              <a:t>Designing wireframes and pages</a:t>
            </a:r>
          </a:p>
          <a:p>
            <a:pPr marL="285750" indent="-285750" algn="just" defTabSz="666750">
              <a:lnSpc>
                <a:spcPct val="114000"/>
              </a:lnSpc>
              <a:spcBef>
                <a:spcPct val="0"/>
              </a:spcBef>
              <a:spcAft>
                <a:spcPts val="300"/>
              </a:spcAft>
              <a:buFont typeface="Arial" panose="020B0604020202020204" pitchFamily="34" charset="0"/>
              <a:buChar char="•"/>
            </a:pPr>
            <a:r>
              <a:rPr lang="en-IN" sz="1600" dirty="0">
                <a:solidFill>
                  <a:schemeClr val="tx1"/>
                </a:solidFill>
                <a:latin typeface="Times New Roman" panose="02020603050405020304" charset="0"/>
                <a:ea typeface="Times New Roman" panose="02020603050405020304"/>
                <a:cs typeface="Times New Roman" panose="02020603050405020304" charset="0"/>
              </a:rPr>
              <a:t>Identifying controllers</a:t>
            </a:r>
          </a:p>
          <a:p>
            <a:pPr marL="285750" indent="-285750" algn="just" defTabSz="666750">
              <a:lnSpc>
                <a:spcPct val="114000"/>
              </a:lnSpc>
              <a:spcBef>
                <a:spcPct val="0"/>
              </a:spcBef>
              <a:spcAft>
                <a:spcPts val="300"/>
              </a:spcAft>
              <a:buFont typeface="Arial" panose="020B0604020202020204" pitchFamily="34" charset="0"/>
              <a:buChar char="•"/>
            </a:pPr>
            <a:r>
              <a:rPr lang="en-IN" sz="1600" dirty="0">
                <a:solidFill>
                  <a:schemeClr val="tx1"/>
                </a:solidFill>
                <a:latin typeface="Times New Roman" panose="02020603050405020304" charset="0"/>
                <a:ea typeface="Times New Roman" panose="02020603050405020304"/>
                <a:cs typeface="Times New Roman" panose="02020603050405020304" charset="0"/>
              </a:rPr>
              <a:t>Division of controllers and modules</a:t>
            </a:r>
          </a:p>
          <a:p>
            <a:pPr marL="285750" indent="-285750" algn="just" defTabSz="666750">
              <a:lnSpc>
                <a:spcPct val="114000"/>
              </a:lnSpc>
              <a:spcBef>
                <a:spcPct val="0"/>
              </a:spcBef>
              <a:spcAft>
                <a:spcPts val="300"/>
              </a:spcAft>
              <a:buFont typeface="Arial" panose="020B0604020202020204" pitchFamily="34" charset="0"/>
              <a:buChar char="•"/>
            </a:pPr>
            <a:r>
              <a:rPr lang="en-IN" sz="1600" dirty="0">
                <a:solidFill>
                  <a:schemeClr val="tx1"/>
                </a:solidFill>
                <a:latin typeface="Times New Roman" panose="02020603050405020304" charset="0"/>
                <a:ea typeface="Times New Roman" panose="02020603050405020304"/>
                <a:cs typeface="Times New Roman" panose="02020603050405020304" charset="0"/>
              </a:rPr>
              <a:t>Integration of  work</a:t>
            </a:r>
          </a:p>
          <a:p>
            <a:pPr marL="285750" indent="-285750" algn="just" defTabSz="666750">
              <a:lnSpc>
                <a:spcPct val="114000"/>
              </a:lnSpc>
              <a:spcBef>
                <a:spcPct val="0"/>
              </a:spcBef>
              <a:spcAft>
                <a:spcPts val="300"/>
              </a:spcAft>
              <a:buFont typeface="Arial" panose="020B0604020202020204" pitchFamily="34" charset="0"/>
              <a:buChar char="•"/>
            </a:pPr>
            <a:r>
              <a:rPr lang="en-IN" sz="1600" dirty="0">
                <a:solidFill>
                  <a:schemeClr val="tx1"/>
                </a:solidFill>
                <a:latin typeface="Times New Roman" panose="02020603050405020304" charset="0"/>
                <a:ea typeface="Times New Roman" panose="02020603050405020304"/>
                <a:cs typeface="Times New Roman" panose="02020603050405020304" charset="0"/>
              </a:rPr>
              <a:t>Unit Testing &amp; </a:t>
            </a:r>
            <a:r>
              <a:rPr lang="en-IN" sz="1600" dirty="0" smtClean="0">
                <a:solidFill>
                  <a:schemeClr val="tx1"/>
                </a:solidFill>
                <a:latin typeface="Times New Roman" panose="02020603050405020304" charset="0"/>
                <a:ea typeface="Times New Roman" panose="02020603050405020304"/>
                <a:cs typeface="Times New Roman" panose="02020603050405020304" charset="0"/>
              </a:rPr>
              <a:t>Logging</a:t>
            </a: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r>
              <a:rPr lang="en-IN" sz="1600" b="1" dirty="0">
                <a:solidFill>
                  <a:schemeClr val="tx1"/>
                </a:solidFill>
                <a:latin typeface="+mj-lt"/>
                <a:sym typeface="+mn-ea"/>
              </a:rPr>
              <a:t>Project Controls </a:t>
            </a:r>
            <a:r>
              <a:rPr lang="en-IN" sz="1600" b="1" dirty="0" smtClean="0">
                <a:solidFill>
                  <a:schemeClr val="tx1"/>
                </a:solidFill>
                <a:latin typeface="+mj-lt"/>
                <a:sym typeface="+mn-ea"/>
              </a:rPr>
              <a:t>Adopted</a:t>
            </a:r>
          </a:p>
          <a:p>
            <a:pPr marL="285750" indent="-285750" algn="just" defTabSz="666750">
              <a:lnSpc>
                <a:spcPct val="114000"/>
              </a:lnSpc>
              <a:spcBef>
                <a:spcPct val="0"/>
              </a:spcBef>
              <a:spcAft>
                <a:spcPts val="300"/>
              </a:spcAft>
              <a:buFont typeface="Arial" panose="020B0604020202020204" pitchFamily="34" charset="0"/>
              <a:buChar char="•"/>
            </a:pPr>
            <a:r>
              <a:rPr lang="en-IN" sz="1600" dirty="0">
                <a:solidFill>
                  <a:schemeClr val="tx1"/>
                </a:solidFill>
                <a:ea typeface="Times New Roman" panose="02020603050405020304"/>
                <a:cs typeface="Open Sans"/>
              </a:rPr>
              <a:t>Planned project for timeline of three weeks</a:t>
            </a:r>
            <a:r>
              <a:rPr lang="en-IN" sz="1600" dirty="0" smtClean="0">
                <a:solidFill>
                  <a:schemeClr val="tx1"/>
                </a:solidFill>
                <a:ea typeface="Times New Roman" panose="02020603050405020304"/>
                <a:cs typeface="Open Sans"/>
              </a:rPr>
              <a:t>.</a:t>
            </a:r>
            <a:endParaRPr lang="en-IN" sz="1600" b="1" dirty="0">
              <a:solidFill>
                <a:schemeClr val="tx1"/>
              </a:solidFill>
              <a:latin typeface="+mj-lt"/>
            </a:endParaRPr>
          </a:p>
          <a:p>
            <a:pPr marL="285750" indent="-285750" algn="just" defTabSz="666750">
              <a:lnSpc>
                <a:spcPct val="114000"/>
              </a:lnSpc>
              <a:spcBef>
                <a:spcPct val="0"/>
              </a:spcBef>
              <a:spcAft>
                <a:spcPts val="300"/>
              </a:spcAft>
              <a:buFont typeface="Arial" panose="020B0604020202020204" pitchFamily="34" charset="0"/>
              <a:buChar char="•"/>
            </a:pPr>
            <a:r>
              <a:rPr lang="en-IN" sz="1600" dirty="0">
                <a:solidFill>
                  <a:schemeClr val="tx1"/>
                </a:solidFill>
                <a:latin typeface="+mj-lt"/>
                <a:ea typeface="Times New Roman" panose="02020603050405020304"/>
                <a:cs typeface="Open Sans"/>
              </a:rPr>
              <a:t>Prepared Static Screens and got a project </a:t>
            </a:r>
            <a:r>
              <a:rPr lang="en-IN" sz="1600" dirty="0" smtClean="0">
                <a:solidFill>
                  <a:schemeClr val="tx1"/>
                </a:solidFill>
                <a:latin typeface="+mj-lt"/>
                <a:ea typeface="Times New Roman" panose="02020603050405020304"/>
                <a:cs typeface="Open Sans"/>
              </a:rPr>
              <a:t>workflow</a:t>
            </a:r>
            <a:r>
              <a:rPr lang="en-US" sz="1600" dirty="0" smtClean="0">
                <a:solidFill>
                  <a:schemeClr val="tx1"/>
                </a:solidFill>
                <a:latin typeface="+mj-lt"/>
                <a:ea typeface="Times New Roman" panose="02020603050405020304"/>
                <a:cs typeface="Open Sans"/>
              </a:rPr>
              <a:t>.</a:t>
            </a:r>
            <a:endParaRPr lang="en-US" altLang="en-IN" sz="1600" dirty="0" smtClean="0">
              <a:solidFill>
                <a:schemeClr val="tx1"/>
              </a:solidFill>
              <a:latin typeface="+mj-lt"/>
              <a:ea typeface="Times New Roman" panose="02020603050405020304"/>
              <a:cs typeface="Open Sans"/>
            </a:endParaRPr>
          </a:p>
          <a:p>
            <a:pPr marL="285750" indent="-285750" algn="just" defTabSz="666750">
              <a:lnSpc>
                <a:spcPct val="114000"/>
              </a:lnSpc>
              <a:spcBef>
                <a:spcPct val="0"/>
              </a:spcBef>
              <a:spcAft>
                <a:spcPts val="300"/>
              </a:spcAft>
              <a:buFont typeface="Arial" panose="020B0604020202020204" pitchFamily="34" charset="0"/>
              <a:buChar char="•"/>
            </a:pPr>
            <a:r>
              <a:rPr lang="en-US" altLang="en-IN" sz="1600" dirty="0" smtClean="0">
                <a:solidFill>
                  <a:schemeClr val="tx1"/>
                </a:solidFill>
                <a:latin typeface="+mj-lt"/>
                <a:ea typeface="Times New Roman" panose="02020603050405020304"/>
                <a:cs typeface="Open Sans"/>
              </a:rPr>
              <a:t>Identified </a:t>
            </a:r>
            <a:r>
              <a:rPr lang="en-US" altLang="en-IN" sz="1600" dirty="0">
                <a:solidFill>
                  <a:schemeClr val="tx1"/>
                </a:solidFill>
                <a:latin typeface="+mj-lt"/>
                <a:ea typeface="Times New Roman" panose="02020603050405020304"/>
                <a:cs typeface="Open Sans"/>
              </a:rPr>
              <a:t>the common resources and </a:t>
            </a:r>
            <a:r>
              <a:rPr lang="en-US" sz="1600" dirty="0" smtClean="0">
                <a:solidFill>
                  <a:schemeClr val="tx1"/>
                </a:solidFill>
              </a:rPr>
              <a:t>prioritized them.</a:t>
            </a:r>
          </a:p>
          <a:p>
            <a:pPr marL="285750" indent="-285750" algn="just" defTabSz="666750">
              <a:lnSpc>
                <a:spcPct val="114000"/>
              </a:lnSpc>
              <a:spcBef>
                <a:spcPct val="0"/>
              </a:spcBef>
              <a:spcAft>
                <a:spcPts val="300"/>
              </a:spcAft>
              <a:buFont typeface="Arial" panose="020B0604020202020204" pitchFamily="34" charset="0"/>
              <a:buChar char="•"/>
            </a:pPr>
            <a:r>
              <a:rPr lang="en-GB" sz="1600" dirty="0">
                <a:solidFill>
                  <a:schemeClr val="tx1"/>
                </a:solidFill>
              </a:rPr>
              <a:t>Daily discussions to review progress, address challenges, and resolve </a:t>
            </a:r>
            <a:r>
              <a:rPr lang="en-GB" sz="1600" dirty="0" smtClean="0">
                <a:solidFill>
                  <a:schemeClr val="tx1"/>
                </a:solidFill>
              </a:rPr>
              <a:t>errors.</a:t>
            </a:r>
          </a:p>
          <a:p>
            <a:pPr marL="285750" indent="-285750" algn="just" defTabSz="666750">
              <a:lnSpc>
                <a:spcPct val="114000"/>
              </a:lnSpc>
              <a:spcBef>
                <a:spcPct val="0"/>
              </a:spcBef>
              <a:spcAft>
                <a:spcPts val="300"/>
              </a:spcAft>
              <a:buFont typeface="Arial" panose="020B0604020202020204" pitchFamily="34" charset="0"/>
              <a:buChar char="•"/>
            </a:pPr>
            <a:r>
              <a:rPr lang="en-US" altLang="en-IN" sz="1600" dirty="0" smtClean="0">
                <a:solidFill>
                  <a:schemeClr val="tx1"/>
                </a:solidFill>
                <a:latin typeface="+mj-lt"/>
                <a:ea typeface="Times New Roman" panose="02020603050405020304"/>
                <a:cs typeface="Open Sans"/>
              </a:rPr>
              <a:t>Implementation </a:t>
            </a:r>
            <a:r>
              <a:rPr lang="en-US" altLang="en-IN" sz="1600" dirty="0">
                <a:solidFill>
                  <a:schemeClr val="tx1"/>
                </a:solidFill>
                <a:latin typeface="+mj-lt"/>
                <a:ea typeface="Times New Roman" panose="02020603050405020304"/>
                <a:cs typeface="Open Sans"/>
              </a:rPr>
              <a:t>of </a:t>
            </a:r>
            <a:r>
              <a:rPr lang="en-US" altLang="en-IN" sz="1600" dirty="0" smtClean="0">
                <a:solidFill>
                  <a:schemeClr val="tx1"/>
                </a:solidFill>
                <a:latin typeface="+mj-lt"/>
                <a:ea typeface="Times New Roman" panose="02020603050405020304"/>
                <a:cs typeface="Open Sans"/>
              </a:rPr>
              <a:t> functionality </a:t>
            </a:r>
            <a:r>
              <a:rPr lang="en-US" altLang="en-IN" sz="1600" dirty="0">
                <a:solidFill>
                  <a:schemeClr val="tx1"/>
                </a:solidFill>
                <a:latin typeface="+mj-lt"/>
                <a:ea typeface="Times New Roman" panose="02020603050405020304"/>
                <a:cs typeface="Open Sans"/>
              </a:rPr>
              <a:t>which are divided among us</a:t>
            </a:r>
            <a:r>
              <a:rPr lang="en-US" altLang="en-IN" sz="1600" dirty="0" smtClean="0">
                <a:solidFill>
                  <a:schemeClr val="tx1"/>
                </a:solidFill>
                <a:latin typeface="+mj-lt"/>
                <a:ea typeface="Times New Roman" panose="02020603050405020304"/>
                <a:cs typeface="Open Sans"/>
              </a:rPr>
              <a:t>.</a:t>
            </a:r>
          </a:p>
          <a:p>
            <a:pPr marL="285750" indent="-285750" algn="just" defTabSz="666750">
              <a:lnSpc>
                <a:spcPct val="114000"/>
              </a:lnSpc>
              <a:spcBef>
                <a:spcPct val="0"/>
              </a:spcBef>
              <a:spcAft>
                <a:spcPts val="300"/>
              </a:spcAft>
              <a:buFont typeface="Arial" panose="020B0604020202020204" pitchFamily="34" charset="0"/>
              <a:buChar char="•"/>
            </a:pPr>
            <a:r>
              <a:rPr lang="en-IN" sz="1600" dirty="0" smtClean="0">
                <a:solidFill>
                  <a:schemeClr val="tx1"/>
                </a:solidFill>
                <a:latin typeface="+mj-lt"/>
                <a:ea typeface="Times New Roman" panose="02020603050405020304"/>
                <a:cs typeface="Open Sans"/>
              </a:rPr>
              <a:t>Integration of our individual work </a:t>
            </a:r>
            <a:r>
              <a:rPr lang="en-US" sz="1600" dirty="0">
                <a:solidFill>
                  <a:schemeClr val="tx1"/>
                </a:solidFill>
              </a:rPr>
              <a:t>to ensure smooth collaboration</a:t>
            </a:r>
            <a:r>
              <a:rPr lang="en-IN" sz="1600" dirty="0" smtClean="0">
                <a:solidFill>
                  <a:schemeClr val="tx1"/>
                </a:solidFill>
                <a:latin typeface="+mj-lt"/>
                <a:ea typeface="Times New Roman" panose="02020603050405020304"/>
                <a:cs typeface="Open Sans"/>
              </a:rPr>
              <a:t>.</a:t>
            </a:r>
            <a:endParaRPr lang="en-IN" sz="1600"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p:txBody>
      </p:sp>
      <p:sp>
        <p:nvSpPr>
          <p:cNvPr id="4" name="Title 2"/>
          <p:cNvSpPr txBox="1"/>
          <p:nvPr/>
        </p:nvSpPr>
        <p:spPr>
          <a:xfrm>
            <a:off x="1162864" y="229394"/>
            <a:ext cx="6588000" cy="468000"/>
          </a:xfrm>
          <a:prstGeom prst="rect">
            <a:avLst/>
          </a:prstGeom>
        </p:spPr>
        <p:txBody>
          <a:bodyPr anchor="ctr" anchorCtr="0"/>
          <a:lstStyle>
            <a:lvl1pPr>
              <a:defRPr>
                <a:latin typeface="+mj-lt"/>
                <a:ea typeface="+mj-ea"/>
                <a:cs typeface="+mj-cs"/>
              </a:defRPr>
            </a:lvl1pPr>
          </a:lstStyle>
          <a:p>
            <a:pPr defTabSz="914400"/>
            <a:r>
              <a:rPr lang="en-IN" sz="1800" b="1" kern="0" dirty="0">
                <a:solidFill>
                  <a:sysClr val="windowText" lastClr="000000"/>
                </a:solidFill>
              </a:rPr>
              <a:t>Project Planning, Management &amp; Control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456405" y="1209788"/>
            <a:ext cx="1749715" cy="772206"/>
          </a:xfrm>
          <a:prstGeom prst="roundRect">
            <a:avLst/>
          </a:prstGeom>
          <a:no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solidFill>
                  <a:schemeClr val="tx1"/>
                </a:solidFill>
              </a:rPr>
              <a:t>P</a:t>
            </a:r>
            <a:r>
              <a:rPr lang="en-US" sz="1400" dirty="0">
                <a:solidFill>
                  <a:schemeClr val="tx1"/>
                </a:solidFill>
              </a:rPr>
              <a:t>. V. V. Mahesh Kumar</a:t>
            </a:r>
            <a:endParaRPr lang="en-IN" sz="1400" dirty="0">
              <a:solidFill>
                <a:schemeClr val="tx1"/>
              </a:solidFill>
            </a:endParaRPr>
          </a:p>
        </p:txBody>
      </p:sp>
      <p:sp>
        <p:nvSpPr>
          <p:cNvPr id="5" name="Rounded Rectangle 4"/>
          <p:cNvSpPr/>
          <p:nvPr/>
        </p:nvSpPr>
        <p:spPr>
          <a:xfrm>
            <a:off x="2361406" y="1115514"/>
            <a:ext cx="8628933" cy="942680"/>
          </a:xfrm>
          <a:prstGeom prst="roundRect">
            <a:avLst/>
          </a:prstGeom>
          <a:no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IN" sz="1400" dirty="0" smtClean="0">
                <a:solidFill>
                  <a:schemeClr val="tx1"/>
                </a:solidFill>
                <a:latin typeface="Times New Roman" panose="02020603050405020304" charset="0"/>
                <a:ea typeface="Times New Roman" panose="02020603050405020304"/>
                <a:cs typeface="Times New Roman" panose="02020603050405020304" charset="0"/>
              </a:rPr>
              <a:t>Patients </a:t>
            </a:r>
            <a:r>
              <a:rPr lang="en-IN" sz="1400" dirty="0">
                <a:solidFill>
                  <a:schemeClr val="tx1"/>
                </a:solidFill>
                <a:latin typeface="Times New Roman" panose="02020603050405020304" charset="0"/>
                <a:ea typeface="Times New Roman" panose="02020603050405020304"/>
                <a:cs typeface="Times New Roman" panose="02020603050405020304" charset="0"/>
              </a:rPr>
              <a:t>can browse and search for doctors based on specialization, availability and </a:t>
            </a:r>
            <a:r>
              <a:rPr lang="en-IN" sz="1400" dirty="0">
                <a:solidFill>
                  <a:schemeClr val="tx1"/>
                </a:solidFill>
                <a:latin typeface="Times New Roman" panose="02020603050405020304" charset="0"/>
                <a:ea typeface="Times New Roman" panose="02020603050405020304"/>
                <a:cs typeface="Times New Roman" panose="02020603050405020304" charset="0"/>
                <a:sym typeface="+mn-ea"/>
              </a:rPr>
              <a:t>can schedule appointments with their preferred doctors by selecting the desired date and time ,also they can view, reschedule, or cancel their appointments</a:t>
            </a:r>
            <a:endParaRPr lang="en-IN" sz="1300" dirty="0">
              <a:solidFill>
                <a:schemeClr val="tx1"/>
              </a:solidFill>
              <a:latin typeface="Times New Roman" panose="02020603050405020304" charset="0"/>
              <a:cs typeface="Times New Roman" panose="02020603050405020304" charset="0"/>
            </a:endParaRPr>
          </a:p>
        </p:txBody>
      </p:sp>
      <p:sp>
        <p:nvSpPr>
          <p:cNvPr id="6" name="Rounded Rectangle 5"/>
          <p:cNvSpPr/>
          <p:nvPr/>
        </p:nvSpPr>
        <p:spPr>
          <a:xfrm>
            <a:off x="357000" y="2169194"/>
            <a:ext cx="1849120" cy="727200"/>
          </a:xfrm>
          <a:prstGeom prst="roundRect">
            <a:avLst/>
          </a:prstGeom>
          <a:no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IN" sz="1400" dirty="0">
              <a:solidFill>
                <a:schemeClr val="tx1"/>
              </a:solidFill>
            </a:endParaRPr>
          </a:p>
          <a:p>
            <a:pPr algn="ctr"/>
            <a:r>
              <a:rPr lang="en-IN" sz="1400" dirty="0">
                <a:solidFill>
                  <a:schemeClr val="tx1"/>
                </a:solidFill>
              </a:rPr>
              <a:t>G. Beulah Christiana </a:t>
            </a:r>
          </a:p>
        </p:txBody>
      </p:sp>
      <p:sp>
        <p:nvSpPr>
          <p:cNvPr id="7" name="Rounded Rectangle 6"/>
          <p:cNvSpPr/>
          <p:nvPr/>
        </p:nvSpPr>
        <p:spPr>
          <a:xfrm>
            <a:off x="2361406" y="2169194"/>
            <a:ext cx="8663594" cy="727200"/>
          </a:xfrm>
          <a:prstGeom prst="roundRect">
            <a:avLst/>
          </a:prstGeom>
          <a:no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IN" sz="1400" dirty="0" smtClean="0">
                <a:solidFill>
                  <a:schemeClr val="tx1"/>
                </a:solidFill>
                <a:latin typeface="Times New Roman" panose="02020603050405020304" charset="0"/>
                <a:ea typeface="Times New Roman" panose="02020603050405020304"/>
                <a:cs typeface="Times New Roman" panose="02020603050405020304" charset="0"/>
              </a:rPr>
              <a:t>DC Admin can </a:t>
            </a:r>
            <a:r>
              <a:rPr lang="en-IN" sz="1400" dirty="0">
                <a:solidFill>
                  <a:schemeClr val="tx1"/>
                </a:solidFill>
                <a:latin typeface="Times New Roman" panose="02020603050405020304" charset="0"/>
                <a:ea typeface="Times New Roman" panose="02020603050405020304"/>
                <a:cs typeface="Times New Roman" panose="02020603050405020304" charset="0"/>
              </a:rPr>
              <a:t>book diagnostic tests by selecting the specific test and preferred date and make payments based on bill </a:t>
            </a:r>
            <a:r>
              <a:rPr lang="en-IN" sz="1400" dirty="0" smtClean="0">
                <a:solidFill>
                  <a:schemeClr val="tx1"/>
                </a:solidFill>
                <a:latin typeface="Times New Roman" panose="02020603050405020304" charset="0"/>
                <a:ea typeface="Times New Roman" panose="02020603050405020304"/>
                <a:cs typeface="Times New Roman" panose="02020603050405020304" charset="0"/>
              </a:rPr>
              <a:t>generated on behalf </a:t>
            </a:r>
            <a:r>
              <a:rPr lang="en-IN" sz="1400" smtClean="0">
                <a:solidFill>
                  <a:schemeClr val="tx1"/>
                </a:solidFill>
                <a:latin typeface="Times New Roman" panose="02020603050405020304" charset="0"/>
                <a:ea typeface="Times New Roman" panose="02020603050405020304"/>
                <a:cs typeface="Times New Roman" panose="02020603050405020304" charset="0"/>
              </a:rPr>
              <a:t>of patients.</a:t>
            </a:r>
            <a:endParaRPr lang="en-IN" sz="1300" dirty="0">
              <a:solidFill>
                <a:schemeClr val="tx1"/>
              </a:solidFill>
              <a:latin typeface="Times New Roman" panose="02020603050405020304" charset="0"/>
              <a:cs typeface="Times New Roman" panose="02020603050405020304" charset="0"/>
            </a:endParaRPr>
          </a:p>
        </p:txBody>
      </p:sp>
      <p:sp>
        <p:nvSpPr>
          <p:cNvPr id="8" name="Rounded Rectangle 7"/>
          <p:cNvSpPr/>
          <p:nvPr/>
        </p:nvSpPr>
        <p:spPr>
          <a:xfrm>
            <a:off x="380206" y="3111194"/>
            <a:ext cx="1849120" cy="699600"/>
          </a:xfrm>
          <a:prstGeom prst="roundRect">
            <a:avLst/>
          </a:prstGeom>
          <a:no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IN" sz="1400" dirty="0">
              <a:solidFill>
                <a:schemeClr val="tx1"/>
              </a:solidFill>
            </a:endParaRPr>
          </a:p>
          <a:p>
            <a:pPr algn="ctr"/>
            <a:r>
              <a:rPr lang="en-IN" sz="1400" dirty="0">
                <a:solidFill>
                  <a:schemeClr val="tx1"/>
                </a:solidFill>
              </a:rPr>
              <a:t>B. Deepika </a:t>
            </a:r>
            <a:r>
              <a:rPr lang="en-IN" sz="1400" dirty="0" err="1">
                <a:solidFill>
                  <a:schemeClr val="tx1"/>
                </a:solidFill>
              </a:rPr>
              <a:t>Sowjanya</a:t>
            </a:r>
            <a:endParaRPr lang="en-IN" sz="1400" dirty="0">
              <a:solidFill>
                <a:schemeClr val="tx1"/>
              </a:solidFill>
            </a:endParaRPr>
          </a:p>
        </p:txBody>
      </p:sp>
      <p:sp>
        <p:nvSpPr>
          <p:cNvPr id="9" name="Rounded Rectangle 8"/>
          <p:cNvSpPr/>
          <p:nvPr/>
        </p:nvSpPr>
        <p:spPr>
          <a:xfrm>
            <a:off x="2361406" y="3111194"/>
            <a:ext cx="8686800" cy="699600"/>
          </a:xfrm>
          <a:prstGeom prst="roundRect">
            <a:avLst/>
          </a:prstGeom>
          <a:no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IN" sz="1400" dirty="0" smtClean="0">
                <a:solidFill>
                  <a:schemeClr val="tx1"/>
                </a:solidFill>
                <a:latin typeface="Times New Roman" panose="02020603050405020304" charset="0"/>
                <a:ea typeface="Times New Roman" panose="02020603050405020304"/>
                <a:cs typeface="Times New Roman" panose="02020603050405020304" charset="0"/>
              </a:rPr>
              <a:t>Admins </a:t>
            </a:r>
            <a:r>
              <a:rPr lang="en-IN" sz="1400" dirty="0">
                <a:solidFill>
                  <a:schemeClr val="tx1"/>
                </a:solidFill>
                <a:latin typeface="Times New Roman" panose="02020603050405020304" charset="0"/>
                <a:ea typeface="Times New Roman" panose="02020603050405020304"/>
                <a:cs typeface="Times New Roman" panose="02020603050405020304" charset="0"/>
              </a:rPr>
              <a:t>can manage </a:t>
            </a:r>
            <a:r>
              <a:rPr lang="en-IN" sz="1400" dirty="0" smtClean="0">
                <a:solidFill>
                  <a:schemeClr val="tx1"/>
                </a:solidFill>
                <a:latin typeface="Times New Roman" panose="02020603050405020304" charset="0"/>
                <a:ea typeface="Times New Roman" panose="02020603050405020304"/>
                <a:cs typeface="Times New Roman" panose="02020603050405020304" charset="0"/>
              </a:rPr>
              <a:t>specialization and their associated details, availability </a:t>
            </a:r>
            <a:r>
              <a:rPr lang="en-IN" sz="1400" dirty="0">
                <a:solidFill>
                  <a:schemeClr val="tx1"/>
                </a:solidFill>
                <a:latin typeface="Times New Roman" panose="02020603050405020304" charset="0"/>
                <a:ea typeface="Times New Roman" panose="02020603050405020304"/>
                <a:cs typeface="Times New Roman" panose="02020603050405020304" charset="0"/>
              </a:rPr>
              <a:t>also </a:t>
            </a:r>
            <a:r>
              <a:rPr lang="en-IN" sz="1400" dirty="0" smtClean="0">
                <a:solidFill>
                  <a:schemeClr val="tx1"/>
                </a:solidFill>
                <a:latin typeface="Times New Roman" panose="02020603050405020304" charset="0"/>
                <a:ea typeface="Times New Roman" panose="02020603050405020304"/>
                <a:cs typeface="Times New Roman" panose="02020603050405020304" charset="0"/>
              </a:rPr>
              <a:t>admins  </a:t>
            </a:r>
            <a:r>
              <a:rPr lang="en-IN" sz="1400" dirty="0">
                <a:solidFill>
                  <a:schemeClr val="tx1"/>
                </a:solidFill>
                <a:latin typeface="Times New Roman" panose="02020603050405020304" charset="0"/>
                <a:ea typeface="Times New Roman" panose="02020603050405020304"/>
                <a:cs typeface="Times New Roman" panose="02020603050405020304" charset="0"/>
              </a:rPr>
              <a:t>manage diagnostic tests and their associated details.</a:t>
            </a:r>
            <a:endParaRPr lang="en-IN" sz="1300" dirty="0">
              <a:solidFill>
                <a:schemeClr val="tx1"/>
              </a:solidFill>
              <a:latin typeface="Times New Roman" panose="02020603050405020304" charset="0"/>
              <a:cs typeface="Times New Roman" panose="02020603050405020304" charset="0"/>
            </a:endParaRPr>
          </a:p>
        </p:txBody>
      </p:sp>
      <p:sp>
        <p:nvSpPr>
          <p:cNvPr id="10" name="Rounded Rectangle 9"/>
          <p:cNvSpPr/>
          <p:nvPr/>
        </p:nvSpPr>
        <p:spPr>
          <a:xfrm>
            <a:off x="380206" y="4053194"/>
            <a:ext cx="1849120" cy="595800"/>
          </a:xfrm>
          <a:prstGeom prst="roundRect">
            <a:avLst/>
          </a:prstGeom>
          <a:no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sz="1400" dirty="0" err="1" smtClean="0">
                <a:solidFill>
                  <a:schemeClr val="tx1"/>
                </a:solidFill>
              </a:rPr>
              <a:t>T.R.Indira</a:t>
            </a:r>
            <a:r>
              <a:rPr lang="en-IN" sz="1400" dirty="0" smtClean="0">
                <a:solidFill>
                  <a:schemeClr val="tx1"/>
                </a:solidFill>
              </a:rPr>
              <a:t> </a:t>
            </a:r>
            <a:r>
              <a:rPr lang="en-IN" sz="1400" dirty="0">
                <a:solidFill>
                  <a:schemeClr val="tx1"/>
                </a:solidFill>
              </a:rPr>
              <a:t>Priyadarshini</a:t>
            </a:r>
          </a:p>
        </p:txBody>
      </p:sp>
      <p:sp>
        <p:nvSpPr>
          <p:cNvPr id="11" name="Rounded Rectangle 10"/>
          <p:cNvSpPr/>
          <p:nvPr/>
        </p:nvSpPr>
        <p:spPr>
          <a:xfrm>
            <a:off x="2361406" y="4053194"/>
            <a:ext cx="8686800" cy="595800"/>
          </a:xfrm>
          <a:prstGeom prst="roundRect">
            <a:avLst/>
          </a:prstGeom>
          <a:no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defTabSz="666750">
              <a:lnSpc>
                <a:spcPct val="114000"/>
              </a:lnSpc>
              <a:spcBef>
                <a:spcPct val="0"/>
              </a:spcBef>
              <a:spcAft>
                <a:spcPts val="300"/>
              </a:spcAft>
            </a:pPr>
            <a:r>
              <a:rPr lang="en-IN" sz="1400" dirty="0">
                <a:solidFill>
                  <a:schemeClr val="tx1"/>
                </a:solidFill>
                <a:latin typeface="Times New Roman" panose="02020603050405020304" charset="0"/>
                <a:ea typeface="Times New Roman" panose="02020603050405020304"/>
                <a:cs typeface="Times New Roman" panose="02020603050405020304" charset="0"/>
              </a:rPr>
              <a:t>Admins upload the Post Consultation Reports and the patients will be able to view and print the </a:t>
            </a:r>
            <a:r>
              <a:rPr lang="en-IN" sz="1400" dirty="0" smtClean="0">
                <a:solidFill>
                  <a:schemeClr val="tx1"/>
                </a:solidFill>
                <a:latin typeface="Times New Roman" panose="02020603050405020304" charset="0"/>
                <a:ea typeface="Times New Roman" panose="02020603050405020304"/>
                <a:cs typeface="Times New Roman" panose="02020603050405020304" charset="0"/>
              </a:rPr>
              <a:t>reports also display of </a:t>
            </a:r>
            <a:r>
              <a:rPr lang="en-IN" sz="1400" dirty="0">
                <a:solidFill>
                  <a:schemeClr val="tx1"/>
                </a:solidFill>
                <a:latin typeface="Times New Roman" panose="02020603050405020304" charset="0"/>
                <a:ea typeface="Times New Roman" panose="02020603050405020304"/>
                <a:cs typeface="Times New Roman" panose="02020603050405020304" charset="0"/>
              </a:rPr>
              <a:t>a</a:t>
            </a:r>
            <a:r>
              <a:rPr lang="en-IN" sz="1400" dirty="0" smtClean="0">
                <a:solidFill>
                  <a:schemeClr val="tx1"/>
                </a:solidFill>
                <a:latin typeface="Times New Roman" panose="02020603050405020304" charset="0"/>
                <a:ea typeface="Times New Roman" panose="02020603050405020304"/>
                <a:cs typeface="Times New Roman" panose="02020603050405020304" charset="0"/>
              </a:rPr>
              <a:t>dmin dashboard. </a:t>
            </a:r>
            <a:endParaRPr lang="en-IN" sz="1400" dirty="0">
              <a:solidFill>
                <a:schemeClr val="tx1"/>
              </a:solidFill>
              <a:latin typeface="Times New Roman" panose="02020603050405020304" charset="0"/>
              <a:ea typeface="Times New Roman" panose="02020603050405020304"/>
              <a:cs typeface="Times New Roman" panose="02020603050405020304" charset="0"/>
            </a:endParaRPr>
          </a:p>
          <a:p>
            <a:endParaRPr lang="en-IN" sz="1300" dirty="0">
              <a:solidFill>
                <a:schemeClr val="tx1"/>
              </a:solidFill>
              <a:latin typeface="Times New Roman" panose="02020603050405020304" charset="0"/>
              <a:cs typeface="Times New Roman" panose="02020603050405020304" charset="0"/>
            </a:endParaRPr>
          </a:p>
        </p:txBody>
      </p:sp>
      <p:sp>
        <p:nvSpPr>
          <p:cNvPr id="12" name="Rounded Rectangle 11"/>
          <p:cNvSpPr/>
          <p:nvPr/>
        </p:nvSpPr>
        <p:spPr>
          <a:xfrm>
            <a:off x="380206" y="4995194"/>
            <a:ext cx="1849120" cy="644400"/>
          </a:xfrm>
          <a:prstGeom prst="roundRect">
            <a:avLst/>
          </a:prstGeom>
          <a:no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IN" sz="1400" dirty="0">
              <a:solidFill>
                <a:schemeClr val="tx1"/>
              </a:solidFill>
            </a:endParaRPr>
          </a:p>
          <a:p>
            <a:pPr algn="ctr"/>
            <a:r>
              <a:rPr lang="en-IN" sz="1400" dirty="0">
                <a:solidFill>
                  <a:schemeClr val="tx1"/>
                </a:solidFill>
              </a:rPr>
              <a:t>B. R. Y. </a:t>
            </a:r>
            <a:r>
              <a:rPr lang="en-IN" sz="1400" dirty="0" err="1">
                <a:solidFill>
                  <a:schemeClr val="tx1"/>
                </a:solidFill>
              </a:rPr>
              <a:t>Nikshipth</a:t>
            </a:r>
            <a:endParaRPr lang="en-IN" sz="1400" dirty="0">
              <a:solidFill>
                <a:schemeClr val="tx1"/>
              </a:solidFill>
            </a:endParaRPr>
          </a:p>
        </p:txBody>
      </p:sp>
      <p:sp>
        <p:nvSpPr>
          <p:cNvPr id="13" name="Rounded Rectangle 12"/>
          <p:cNvSpPr/>
          <p:nvPr/>
        </p:nvSpPr>
        <p:spPr>
          <a:xfrm>
            <a:off x="2361406" y="4995194"/>
            <a:ext cx="8686800" cy="644400"/>
          </a:xfrm>
          <a:prstGeom prst="roundRect">
            <a:avLst/>
          </a:prstGeom>
          <a:no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defTabSz="666750">
              <a:lnSpc>
                <a:spcPct val="114000"/>
              </a:lnSpc>
              <a:spcBef>
                <a:spcPct val="0"/>
              </a:spcBef>
              <a:spcAft>
                <a:spcPts val="300"/>
              </a:spcAft>
            </a:pPr>
            <a:r>
              <a:rPr lang="en-IN" sz="1400" dirty="0">
                <a:solidFill>
                  <a:schemeClr val="tx1"/>
                </a:solidFill>
                <a:latin typeface="Times New Roman" panose="02020603050405020304" charset="0"/>
                <a:ea typeface="Times New Roman" panose="02020603050405020304"/>
                <a:cs typeface="Times New Roman" panose="02020603050405020304" charset="0"/>
              </a:rPr>
              <a:t>Once the tests are completed, test reports are uploaded and patients can view their test results </a:t>
            </a:r>
            <a:r>
              <a:rPr lang="en-IN" sz="1400" dirty="0" smtClean="0">
                <a:solidFill>
                  <a:schemeClr val="tx1"/>
                </a:solidFill>
                <a:latin typeface="Times New Roman" panose="02020603050405020304" charset="0"/>
                <a:ea typeface="Times New Roman" panose="02020603050405020304"/>
                <a:cs typeface="Times New Roman" panose="02020603050405020304" charset="0"/>
              </a:rPr>
              <a:t>. Managing family </a:t>
            </a:r>
            <a:r>
              <a:rPr lang="en-IN" sz="1400" dirty="0" err="1">
                <a:solidFill>
                  <a:schemeClr val="tx1"/>
                </a:solidFill>
                <a:latin typeface="Times New Roman" panose="02020603050405020304" charset="0"/>
                <a:ea typeface="Times New Roman" panose="02020603050405020304"/>
                <a:cs typeface="Times New Roman" panose="02020603050405020304" charset="0"/>
              </a:rPr>
              <a:t>m</a:t>
            </a:r>
            <a:r>
              <a:rPr lang="en-IN" sz="1400" dirty="0" err="1" smtClean="0">
                <a:solidFill>
                  <a:schemeClr val="tx1"/>
                </a:solidFill>
                <a:latin typeface="Times New Roman" panose="02020603050405020304" charset="0"/>
                <a:ea typeface="Times New Roman" panose="02020603050405020304"/>
                <a:cs typeface="Times New Roman" panose="02020603050405020304" charset="0"/>
              </a:rPr>
              <a:t>emebers</a:t>
            </a:r>
            <a:r>
              <a:rPr lang="en-IN" sz="1400" dirty="0" smtClean="0">
                <a:solidFill>
                  <a:schemeClr val="tx1"/>
                </a:solidFill>
                <a:latin typeface="Times New Roman" panose="02020603050405020304" charset="0"/>
                <a:ea typeface="Times New Roman" panose="02020603050405020304"/>
                <a:cs typeface="Times New Roman" panose="02020603050405020304" charset="0"/>
              </a:rPr>
              <a:t> in patient profile.</a:t>
            </a:r>
            <a:endParaRPr lang="en-IN" sz="1400" dirty="0">
              <a:solidFill>
                <a:schemeClr val="tx1"/>
              </a:solidFill>
              <a:latin typeface="Times New Roman" panose="02020603050405020304" charset="0"/>
              <a:ea typeface="Times New Roman" panose="02020603050405020304"/>
              <a:cs typeface="Times New Roman" panose="02020603050405020304" charset="0"/>
            </a:endParaRPr>
          </a:p>
        </p:txBody>
      </p:sp>
      <p:sp>
        <p:nvSpPr>
          <p:cNvPr id="14" name="Rounded Rectangle 13"/>
          <p:cNvSpPr/>
          <p:nvPr/>
        </p:nvSpPr>
        <p:spPr>
          <a:xfrm>
            <a:off x="380206" y="5791994"/>
            <a:ext cx="1849120" cy="595200"/>
          </a:xfrm>
          <a:prstGeom prst="roundRect">
            <a:avLst/>
          </a:prstGeom>
          <a:no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IN" sz="1400" dirty="0">
              <a:solidFill>
                <a:schemeClr val="tx1"/>
              </a:solidFill>
            </a:endParaRPr>
          </a:p>
          <a:p>
            <a:pPr algn="ctr"/>
            <a:r>
              <a:rPr lang="en-IN" sz="1400" dirty="0" smtClean="0">
                <a:solidFill>
                  <a:schemeClr val="tx1"/>
                </a:solidFill>
              </a:rPr>
              <a:t>N</a:t>
            </a:r>
            <a:r>
              <a:rPr lang="en-IN" sz="1400" dirty="0">
                <a:solidFill>
                  <a:schemeClr val="tx1"/>
                </a:solidFill>
              </a:rPr>
              <a:t>. </a:t>
            </a:r>
            <a:r>
              <a:rPr lang="en-IN" sz="1400" dirty="0" err="1">
                <a:solidFill>
                  <a:schemeClr val="tx1"/>
                </a:solidFill>
              </a:rPr>
              <a:t>Shanmukha</a:t>
            </a:r>
            <a:r>
              <a:rPr lang="en-IN" sz="1400" dirty="0">
                <a:solidFill>
                  <a:schemeClr val="tx1"/>
                </a:solidFill>
              </a:rPr>
              <a:t> Rama </a:t>
            </a:r>
          </a:p>
        </p:txBody>
      </p:sp>
      <p:sp>
        <p:nvSpPr>
          <p:cNvPr id="15" name="Rounded Rectangle 14"/>
          <p:cNvSpPr/>
          <p:nvPr/>
        </p:nvSpPr>
        <p:spPr>
          <a:xfrm>
            <a:off x="2361406" y="5791994"/>
            <a:ext cx="8686800" cy="595200"/>
          </a:xfrm>
          <a:prstGeom prst="roundRect">
            <a:avLst/>
          </a:prstGeom>
          <a:no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defTabSz="666750">
              <a:lnSpc>
                <a:spcPct val="114000"/>
              </a:lnSpc>
              <a:spcBef>
                <a:spcPct val="0"/>
              </a:spcBef>
              <a:spcAft>
                <a:spcPts val="300"/>
              </a:spcAft>
            </a:pPr>
            <a:r>
              <a:rPr lang="en-IN" sz="1400" dirty="0">
                <a:solidFill>
                  <a:schemeClr val="tx1"/>
                </a:solidFill>
                <a:latin typeface="Times New Roman" panose="02020603050405020304" charset="0"/>
                <a:ea typeface="Times New Roman" panose="02020603050405020304"/>
                <a:cs typeface="Times New Roman" panose="02020603050405020304" charset="0"/>
              </a:rPr>
              <a:t>Users can register as patients and </a:t>
            </a:r>
            <a:r>
              <a:rPr lang="en-IN" sz="1400" dirty="0">
                <a:solidFill>
                  <a:schemeClr val="tx1"/>
                </a:solidFill>
                <a:latin typeface="Times New Roman" panose="02020603050405020304" charset="0"/>
                <a:ea typeface="Times New Roman" panose="02020603050405020304"/>
                <a:cs typeface="Times New Roman" panose="02020603050405020304" charset="0"/>
                <a:sym typeface="+mn-ea"/>
              </a:rPr>
              <a:t> </a:t>
            </a:r>
            <a:r>
              <a:rPr lang="en-IN" sz="1400" dirty="0" err="1" smtClean="0">
                <a:solidFill>
                  <a:schemeClr val="tx1"/>
                </a:solidFill>
                <a:latin typeface="Times New Roman" panose="02020603050405020304" charset="0"/>
                <a:ea typeface="Times New Roman" panose="02020603050405020304"/>
                <a:cs typeface="Times New Roman" panose="02020603050405020304" charset="0"/>
                <a:sym typeface="+mn-ea"/>
              </a:rPr>
              <a:t>users,Admin,DC</a:t>
            </a:r>
            <a:r>
              <a:rPr lang="en-IN" sz="1400" smtClean="0">
                <a:solidFill>
                  <a:schemeClr val="tx1"/>
                </a:solidFill>
                <a:latin typeface="Times New Roman" panose="02020603050405020304" charset="0"/>
                <a:ea typeface="Times New Roman" panose="02020603050405020304"/>
                <a:cs typeface="Times New Roman" panose="02020603050405020304" charset="0"/>
                <a:sym typeface="+mn-ea"/>
              </a:rPr>
              <a:t> admin </a:t>
            </a:r>
            <a:r>
              <a:rPr lang="en-IN" sz="1400" dirty="0">
                <a:solidFill>
                  <a:schemeClr val="tx1"/>
                </a:solidFill>
                <a:latin typeface="Times New Roman" panose="02020603050405020304" charset="0"/>
                <a:ea typeface="Times New Roman" panose="02020603050405020304"/>
                <a:cs typeface="Times New Roman" panose="02020603050405020304" charset="0"/>
                <a:sym typeface="+mn-ea"/>
              </a:rPr>
              <a:t>can </a:t>
            </a:r>
            <a:r>
              <a:rPr lang="en-IN" sz="1400" dirty="0" smtClean="0">
                <a:solidFill>
                  <a:schemeClr val="tx1"/>
                </a:solidFill>
                <a:latin typeface="Times New Roman" panose="02020603050405020304" charset="0"/>
                <a:ea typeface="Times New Roman" panose="02020603050405020304"/>
                <a:cs typeface="Times New Roman" panose="02020603050405020304" charset="0"/>
                <a:sym typeface="+mn-ea"/>
              </a:rPr>
              <a:t>login </a:t>
            </a:r>
            <a:r>
              <a:rPr lang="en-IN" sz="1400" dirty="0">
                <a:solidFill>
                  <a:schemeClr val="tx1"/>
                </a:solidFill>
                <a:latin typeface="Times New Roman" panose="02020603050405020304" charset="0"/>
                <a:ea typeface="Times New Roman" panose="02020603050405020304"/>
                <a:cs typeface="Times New Roman" panose="02020603050405020304" charset="0"/>
                <a:sym typeface="+mn-ea"/>
              </a:rPr>
              <a:t>using their credentials to access the </a:t>
            </a:r>
            <a:r>
              <a:rPr lang="en-IN" sz="1400" dirty="0" err="1" smtClean="0">
                <a:solidFill>
                  <a:schemeClr val="tx1"/>
                </a:solidFill>
                <a:latin typeface="Times New Roman" panose="02020603050405020304" charset="0"/>
                <a:ea typeface="Times New Roman" panose="02020603050405020304"/>
                <a:cs typeface="Times New Roman" panose="02020603050405020304" charset="0"/>
                <a:sym typeface="+mn-ea"/>
              </a:rPr>
              <a:t>system.Also</a:t>
            </a:r>
            <a:r>
              <a:rPr lang="en-IN" sz="1400" dirty="0" smtClean="0">
                <a:solidFill>
                  <a:schemeClr val="tx1"/>
                </a:solidFill>
                <a:latin typeface="Times New Roman" panose="02020603050405020304" charset="0"/>
                <a:ea typeface="Times New Roman" panose="02020603050405020304"/>
                <a:cs typeface="Times New Roman" panose="02020603050405020304" charset="0"/>
                <a:sym typeface="+mn-ea"/>
              </a:rPr>
              <a:t> manages doctors details. </a:t>
            </a:r>
            <a:endParaRPr lang="en-IN" sz="1400" dirty="0">
              <a:solidFill>
                <a:schemeClr val="tx1"/>
              </a:solidFill>
              <a:latin typeface="Times New Roman" panose="02020603050405020304" charset="0"/>
              <a:ea typeface="Times New Roman" panose="02020603050405020304"/>
              <a:cs typeface="Times New Roman" panose="02020603050405020304" charset="0"/>
              <a:sym typeface="+mn-ea"/>
            </a:endParaRPr>
          </a:p>
        </p:txBody>
      </p:sp>
      <p:sp>
        <p:nvSpPr>
          <p:cNvPr id="16" name="Title 2"/>
          <p:cNvSpPr txBox="1"/>
          <p:nvPr/>
        </p:nvSpPr>
        <p:spPr>
          <a:xfrm>
            <a:off x="1066006" y="270188"/>
            <a:ext cx="6588000" cy="468000"/>
          </a:xfrm>
          <a:prstGeom prst="rect">
            <a:avLst/>
          </a:prstGeom>
        </p:spPr>
        <p:txBody>
          <a:bodyPr anchor="ctr" anchorCtr="0"/>
          <a:lstStyle>
            <a:lvl1pPr>
              <a:defRPr>
                <a:latin typeface="+mj-lt"/>
                <a:ea typeface="+mj-ea"/>
                <a:cs typeface="+mj-cs"/>
              </a:defRPr>
            </a:lvl1pPr>
          </a:lstStyle>
          <a:p>
            <a:pPr defTabSz="914400"/>
            <a:r>
              <a:rPr lang="en-IN" sz="1800" b="1" kern="0" dirty="0">
                <a:solidFill>
                  <a:sysClr val="windowText" lastClr="000000"/>
                </a:solidFill>
              </a:rPr>
              <a:t>Project Planning, Management &amp; </a:t>
            </a:r>
            <a:r>
              <a:rPr lang="en-IN" sz="1800" b="1" kern="0" dirty="0" smtClean="0">
                <a:solidFill>
                  <a:sysClr val="windowText" lastClr="000000"/>
                </a:solidFill>
              </a:rPr>
              <a:t>Control</a:t>
            </a:r>
            <a:br>
              <a:rPr lang="en-IN" sz="1800" b="1" kern="0" dirty="0" smtClean="0">
                <a:solidFill>
                  <a:sysClr val="windowText" lastClr="000000"/>
                </a:solidFill>
              </a:rPr>
            </a:br>
            <a:endParaRPr lang="en-IN" sz="1800" b="1" kern="0" dirty="0">
              <a:solidFill>
                <a:sysClr val="windowText" lastClr="000000"/>
              </a:solidFill>
            </a:endParaRPr>
          </a:p>
        </p:txBody>
      </p:sp>
      <p:sp>
        <p:nvSpPr>
          <p:cNvPr id="17" name="Rectangle 16"/>
          <p:cNvSpPr/>
          <p:nvPr/>
        </p:nvSpPr>
        <p:spPr>
          <a:xfrm>
            <a:off x="227806" y="610394"/>
            <a:ext cx="11658599" cy="6019800"/>
          </a:xfrm>
          <a:prstGeom prst="rect">
            <a:avLst/>
          </a:prstGeom>
          <a:ln>
            <a:solidFill>
              <a:schemeClr val="accent1"/>
            </a:solidFill>
          </a:ln>
        </p:spPr>
        <p:style>
          <a:lnRef idx="0">
            <a:scrgbClr r="0" g="0" b="0"/>
          </a:lnRef>
          <a:fillRef idx="0">
            <a:scrgbClr r="0" g="0" b="0"/>
          </a:fillRef>
          <a:effectRef idx="0">
            <a:scrgbClr r="0" g="0" b="0"/>
          </a:effectRef>
          <a:fontRef idx="minor">
            <a:schemeClr val="lt1"/>
          </a:fontRef>
        </p:style>
        <p:txBody>
          <a:bodyPr spcFirstLastPara="0" vert="horz" wrap="square" lIns="125730" tIns="125730" rIns="125730" bIns="125730" numCol="1" spcCol="1270" rtlCol="0" anchor="t" anchorCtr="0">
            <a:noAutofit/>
          </a:bodyPr>
          <a:lstStyle/>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p:txBody>
      </p:sp>
      <p:sp>
        <p:nvSpPr>
          <p:cNvPr id="2" name="Rectangle 1"/>
          <p:cNvSpPr/>
          <p:nvPr/>
        </p:nvSpPr>
        <p:spPr>
          <a:xfrm>
            <a:off x="330806" y="738188"/>
            <a:ext cx="3388876" cy="369332"/>
          </a:xfrm>
          <a:prstGeom prst="rect">
            <a:avLst/>
          </a:prstGeom>
        </p:spPr>
        <p:txBody>
          <a:bodyPr wrap="none">
            <a:spAutoFit/>
          </a:bodyPr>
          <a:lstStyle/>
          <a:p>
            <a:r>
              <a:rPr lang="en-US" sz="1800" b="1" dirty="0"/>
              <a:t>Planning - Tasks &amp; Task Allocation</a:t>
            </a:r>
          </a:p>
        </p:txBody>
      </p:sp>
    </p:spTree>
    <p:extLst>
      <p:ext uri="{BB962C8B-B14F-4D97-AF65-F5344CB8AC3E}">
        <p14:creationId xmlns:p14="http://schemas.microsoft.com/office/powerpoint/2010/main" val="592624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85053" y="686594"/>
            <a:ext cx="10539353" cy="5638800"/>
          </a:xfrm>
          <a:prstGeom prst="rect">
            <a:avLst/>
          </a:prstGeom>
          <a:ln>
            <a:solidFill>
              <a:schemeClr val="accent1"/>
            </a:solidFill>
          </a:ln>
        </p:spPr>
        <p:style>
          <a:lnRef idx="0">
            <a:scrgbClr r="0" g="0" b="0"/>
          </a:lnRef>
          <a:fillRef idx="0">
            <a:scrgbClr r="0" g="0" b="0"/>
          </a:fillRef>
          <a:effectRef idx="0">
            <a:scrgbClr r="0" g="0" b="0"/>
          </a:effectRef>
          <a:fontRef idx="minor">
            <a:schemeClr val="lt1"/>
          </a:fontRef>
        </p:style>
        <p:txBody>
          <a:bodyPr spcFirstLastPara="0" vert="horz" wrap="square" lIns="125730" tIns="125730" rIns="125730" bIns="125730" numCol="1" spcCol="1270" rtlCol="0" anchor="t" anchorCtr="0">
            <a:noAutofit/>
          </a:bodyPr>
          <a:lstStyle/>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p:txBody>
      </p:sp>
      <p:sp>
        <p:nvSpPr>
          <p:cNvPr id="4" name="Title 2"/>
          <p:cNvSpPr txBox="1"/>
          <p:nvPr/>
        </p:nvSpPr>
        <p:spPr>
          <a:xfrm>
            <a:off x="1162864" y="229394"/>
            <a:ext cx="6588000" cy="468000"/>
          </a:xfrm>
          <a:prstGeom prst="rect">
            <a:avLst/>
          </a:prstGeom>
        </p:spPr>
        <p:txBody>
          <a:bodyPr anchor="ctr" anchorCtr="0"/>
          <a:lstStyle>
            <a:lvl1pPr>
              <a:defRPr>
                <a:latin typeface="+mj-lt"/>
                <a:ea typeface="+mj-ea"/>
                <a:cs typeface="+mj-cs"/>
              </a:defRPr>
            </a:lvl1pPr>
          </a:lstStyle>
          <a:p>
            <a:pPr defTabSz="914400"/>
            <a:r>
              <a:rPr lang="en-IN" sz="1800" b="1" kern="0" dirty="0">
                <a:solidFill>
                  <a:sysClr val="windowText" lastClr="000000"/>
                </a:solidFill>
              </a:rPr>
              <a:t>Project - Demonstration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292</TotalTime>
  <Words>1279</Words>
  <Application>Microsoft Office PowerPoint</Application>
  <PresentationFormat>Custom</PresentationFormat>
  <Paragraphs>185</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platform based Lending Software System</dc:title>
  <dc:creator>Kamal Kumar R</dc:creator>
  <cp:lastModifiedBy>Narayana TRVS</cp:lastModifiedBy>
  <cp:revision>631</cp:revision>
  <dcterms:created xsi:type="dcterms:W3CDTF">2022-01-11T11:03:00Z</dcterms:created>
  <dcterms:modified xsi:type="dcterms:W3CDTF">2023-07-08T15:45:01Z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2022-01-11T22:00:00Z</vt:filetime>
  </property>
  <property fmtid="{D5CDD505-2E9C-101B-9397-08002B2CF9AE}" pid="3" name="Creator">
    <vt:lpwstr>Adobe InDesign 17.0 (Windows)</vt:lpwstr>
  </property>
  <property fmtid="{D5CDD505-2E9C-101B-9397-08002B2CF9AE}" pid="4" name="LastSaved">
    <vt:filetime>2022-01-11T22:00:00Z</vt:filetime>
  </property>
  <property fmtid="{D5CDD505-2E9C-101B-9397-08002B2CF9AE}" pid="5" name="ICV">
    <vt:lpwstr>8E0E757C17714F0EB867B8DD60DE1E52</vt:lpwstr>
  </property>
  <property fmtid="{D5CDD505-2E9C-101B-9397-08002B2CF9AE}" pid="6" name="KSOProductBuildVer">
    <vt:lpwstr>1033-11.2.0.11486</vt:lpwstr>
  </property>
</Properties>
</file>