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89" r:id="rId3"/>
    <p:sldId id="290" r:id="rId4"/>
    <p:sldId id="291" r:id="rId5"/>
    <p:sldId id="292" r:id="rId6"/>
    <p:sldId id="297" r:id="rId7"/>
    <p:sldId id="293" r:id="rId8"/>
    <p:sldId id="294" r:id="rId9"/>
    <p:sldId id="295" r:id="rId10"/>
    <p:sldId id="296" r:id="rId11"/>
    <p:sldId id="284" r:id="rId12"/>
  </p:sldIdLst>
  <p:sldSz cx="12190095" cy="6859270"/>
  <p:notesSz cx="20104100" cy="11309350"/>
  <p:defaultTextStyle>
    <a:defPPr>
      <a:defRPr lang="en-US"/>
    </a:defPPr>
    <a:lvl1pPr marL="0" algn="l" defTabSz="554355" rtl="0" eaLnBrk="1" latinLnBrk="0" hangingPunct="1">
      <a:defRPr sz="1100" kern="1200">
        <a:solidFill>
          <a:schemeClr val="tx1"/>
        </a:solidFill>
        <a:latin typeface="+mn-lt"/>
        <a:ea typeface="+mn-ea"/>
        <a:cs typeface="+mn-cs"/>
      </a:defRPr>
    </a:lvl1pPr>
    <a:lvl2pPr marL="277495" algn="l" defTabSz="554355" rtl="0" eaLnBrk="1" latinLnBrk="0" hangingPunct="1">
      <a:defRPr sz="1100" kern="1200">
        <a:solidFill>
          <a:schemeClr val="tx1"/>
        </a:solidFill>
        <a:latin typeface="+mn-lt"/>
        <a:ea typeface="+mn-ea"/>
        <a:cs typeface="+mn-cs"/>
      </a:defRPr>
    </a:lvl2pPr>
    <a:lvl3pPr marL="554355" algn="l" defTabSz="554355" rtl="0" eaLnBrk="1" latinLnBrk="0" hangingPunct="1">
      <a:defRPr sz="1100" kern="1200">
        <a:solidFill>
          <a:schemeClr val="tx1"/>
        </a:solidFill>
        <a:latin typeface="+mn-lt"/>
        <a:ea typeface="+mn-ea"/>
        <a:cs typeface="+mn-cs"/>
      </a:defRPr>
    </a:lvl3pPr>
    <a:lvl4pPr marL="831850" algn="l" defTabSz="554355" rtl="0" eaLnBrk="1" latinLnBrk="0" hangingPunct="1">
      <a:defRPr sz="1100" kern="1200">
        <a:solidFill>
          <a:schemeClr val="tx1"/>
        </a:solidFill>
        <a:latin typeface="+mn-lt"/>
        <a:ea typeface="+mn-ea"/>
        <a:cs typeface="+mn-cs"/>
      </a:defRPr>
    </a:lvl4pPr>
    <a:lvl5pPr marL="1108710" algn="l" defTabSz="554355" rtl="0" eaLnBrk="1" latinLnBrk="0" hangingPunct="1">
      <a:defRPr sz="1100" kern="1200">
        <a:solidFill>
          <a:schemeClr val="tx1"/>
        </a:solidFill>
        <a:latin typeface="+mn-lt"/>
        <a:ea typeface="+mn-ea"/>
        <a:cs typeface="+mn-cs"/>
      </a:defRPr>
    </a:lvl5pPr>
    <a:lvl6pPr marL="1386205" algn="l" defTabSz="554355" rtl="0" eaLnBrk="1" latinLnBrk="0" hangingPunct="1">
      <a:defRPr sz="1100" kern="1200">
        <a:solidFill>
          <a:schemeClr val="tx1"/>
        </a:solidFill>
        <a:latin typeface="+mn-lt"/>
        <a:ea typeface="+mn-ea"/>
        <a:cs typeface="+mn-cs"/>
      </a:defRPr>
    </a:lvl6pPr>
    <a:lvl7pPr marL="1663700" algn="l" defTabSz="554355" rtl="0" eaLnBrk="1" latinLnBrk="0" hangingPunct="1">
      <a:defRPr sz="1100" kern="1200">
        <a:solidFill>
          <a:schemeClr val="tx1"/>
        </a:solidFill>
        <a:latin typeface="+mn-lt"/>
        <a:ea typeface="+mn-ea"/>
        <a:cs typeface="+mn-cs"/>
      </a:defRPr>
    </a:lvl7pPr>
    <a:lvl8pPr marL="1940560" algn="l" defTabSz="554355" rtl="0" eaLnBrk="1" latinLnBrk="0" hangingPunct="1">
      <a:defRPr sz="1100" kern="1200">
        <a:solidFill>
          <a:schemeClr val="tx1"/>
        </a:solidFill>
        <a:latin typeface="+mn-lt"/>
        <a:ea typeface="+mn-ea"/>
        <a:cs typeface="+mn-cs"/>
      </a:defRPr>
    </a:lvl8pPr>
    <a:lvl9pPr marL="2218055" algn="l" defTabSz="554355" rtl="0" eaLnBrk="1" latinLnBrk="0" hangingPunct="1">
      <a:defRPr sz="11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n S" initials="RS" lastIdx="2" clrIdx="0"/>
  <p:cmAuthor id="2" name="Gaurav Mehta"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E58"/>
    <a:srgbClr val="DEF0F1"/>
    <a:srgbClr val="F47E20"/>
    <a:srgbClr val="FF6200"/>
    <a:srgbClr val="365F91"/>
    <a:srgbClr val="2096F4"/>
    <a:srgbClr val="51ACF6"/>
    <a:srgbClr val="F57E20"/>
    <a:srgbClr val="455469"/>
    <a:srgbClr val="AFC7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81" autoAdjust="0"/>
    <p:restoredTop sz="98754" autoAdjust="0"/>
  </p:normalViewPr>
  <p:slideViewPr>
    <p:cSldViewPr>
      <p:cViewPr>
        <p:scale>
          <a:sx n="71" d="100"/>
          <a:sy n="71" d="100"/>
        </p:scale>
        <p:origin x="-516" y="-30"/>
      </p:cViewPr>
      <p:guideLst>
        <p:guide orient="horz" pos="1747"/>
        <p:guide pos="131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F7A1BDA4-2362-46E4-B759-1C9E98069CBA}" type="datetimeFigureOut">
              <a:rPr lang="en-IN" smtClean="0"/>
            </a:fld>
            <a:endParaRPr lang="en-IN" dirty="0"/>
          </a:p>
        </p:txBody>
      </p:sp>
      <p:sp>
        <p:nvSpPr>
          <p:cNvPr id="4" name="Slide Image Placeholder 3"/>
          <p:cNvSpPr>
            <a:spLocks noGrp="1" noRot="1" noChangeAspect="1"/>
          </p:cNvSpPr>
          <p:nvPr>
            <p:ph type="sldImg" idx="2"/>
          </p:nvPr>
        </p:nvSpPr>
        <p:spPr>
          <a:xfrm>
            <a:off x="6661150" y="1414463"/>
            <a:ext cx="6781800" cy="381635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0927FB57-2B27-45D5-B431-F3E7A10E73E6}"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554355" rtl="0" eaLnBrk="1" latinLnBrk="0" hangingPunct="1">
      <a:defRPr sz="700" kern="1200">
        <a:solidFill>
          <a:schemeClr val="tx1"/>
        </a:solidFill>
        <a:latin typeface="+mn-lt"/>
        <a:ea typeface="+mn-ea"/>
        <a:cs typeface="+mn-cs"/>
      </a:defRPr>
    </a:lvl1pPr>
    <a:lvl2pPr marL="277495" algn="l" defTabSz="554355" rtl="0" eaLnBrk="1" latinLnBrk="0" hangingPunct="1">
      <a:defRPr sz="700" kern="1200">
        <a:solidFill>
          <a:schemeClr val="tx1"/>
        </a:solidFill>
        <a:latin typeface="+mn-lt"/>
        <a:ea typeface="+mn-ea"/>
        <a:cs typeface="+mn-cs"/>
      </a:defRPr>
    </a:lvl2pPr>
    <a:lvl3pPr marL="554355" algn="l" defTabSz="554355" rtl="0" eaLnBrk="1" latinLnBrk="0" hangingPunct="1">
      <a:defRPr sz="700" kern="1200">
        <a:solidFill>
          <a:schemeClr val="tx1"/>
        </a:solidFill>
        <a:latin typeface="+mn-lt"/>
        <a:ea typeface="+mn-ea"/>
        <a:cs typeface="+mn-cs"/>
      </a:defRPr>
    </a:lvl3pPr>
    <a:lvl4pPr marL="831850" algn="l" defTabSz="554355" rtl="0" eaLnBrk="1" latinLnBrk="0" hangingPunct="1">
      <a:defRPr sz="700" kern="1200">
        <a:solidFill>
          <a:schemeClr val="tx1"/>
        </a:solidFill>
        <a:latin typeface="+mn-lt"/>
        <a:ea typeface="+mn-ea"/>
        <a:cs typeface="+mn-cs"/>
      </a:defRPr>
    </a:lvl4pPr>
    <a:lvl5pPr marL="1108710" algn="l" defTabSz="554355" rtl="0" eaLnBrk="1" latinLnBrk="0" hangingPunct="1">
      <a:defRPr sz="700" kern="1200">
        <a:solidFill>
          <a:schemeClr val="tx1"/>
        </a:solidFill>
        <a:latin typeface="+mn-lt"/>
        <a:ea typeface="+mn-ea"/>
        <a:cs typeface="+mn-cs"/>
      </a:defRPr>
    </a:lvl5pPr>
    <a:lvl6pPr marL="1386205" algn="l" defTabSz="554355" rtl="0" eaLnBrk="1" latinLnBrk="0" hangingPunct="1">
      <a:defRPr sz="700" kern="1200">
        <a:solidFill>
          <a:schemeClr val="tx1"/>
        </a:solidFill>
        <a:latin typeface="+mn-lt"/>
        <a:ea typeface="+mn-ea"/>
        <a:cs typeface="+mn-cs"/>
      </a:defRPr>
    </a:lvl6pPr>
    <a:lvl7pPr marL="1663700" algn="l" defTabSz="554355" rtl="0" eaLnBrk="1" latinLnBrk="0" hangingPunct="1">
      <a:defRPr sz="700" kern="1200">
        <a:solidFill>
          <a:schemeClr val="tx1"/>
        </a:solidFill>
        <a:latin typeface="+mn-lt"/>
        <a:ea typeface="+mn-ea"/>
        <a:cs typeface="+mn-cs"/>
      </a:defRPr>
    </a:lvl7pPr>
    <a:lvl8pPr marL="1940560" algn="l" defTabSz="554355" rtl="0" eaLnBrk="1" latinLnBrk="0" hangingPunct="1">
      <a:defRPr sz="700" kern="1200">
        <a:solidFill>
          <a:schemeClr val="tx1"/>
        </a:solidFill>
        <a:latin typeface="+mn-lt"/>
        <a:ea typeface="+mn-ea"/>
        <a:cs typeface="+mn-cs"/>
      </a:defRPr>
    </a:lvl8pPr>
    <a:lvl9pPr marL="2218055" algn="l" defTabSz="554355" rtl="0" eaLnBrk="1" latinLnBrk="0" hangingPunct="1">
      <a:defRPr sz="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281" y="2126472"/>
            <a:ext cx="10361852" cy="730969"/>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562" y="3841369"/>
            <a:ext cx="8533289" cy="276999"/>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smtClean="0"/>
              <a:t>Confidential</a:t>
            </a:r>
            <a:endParaRPr lang="en-IN" spc="3" dirty="0"/>
          </a:p>
        </p:txBody>
      </p:sp>
      <p:sp>
        <p:nvSpPr>
          <p:cNvPr id="5" name="Holder 5"/>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smtClean="0"/>
              <a:t>Copyright</a:t>
            </a:r>
            <a:r>
              <a:rPr lang="en-IN" spc="-3" smtClean="0"/>
              <a:t> </a:t>
            </a:r>
            <a:r>
              <a:rPr lang="en-IN" spc="18" smtClean="0"/>
              <a:t>©</a:t>
            </a:r>
            <a:r>
              <a:rPr lang="en-IN" smtClean="0"/>
              <a:t> </a:t>
            </a:r>
            <a:r>
              <a:rPr lang="en-IN" spc="9" smtClean="0"/>
              <a:t>2021,</a:t>
            </a:r>
            <a:r>
              <a:rPr lang="en-IN" smtClean="0"/>
              <a:t> </a:t>
            </a:r>
            <a:r>
              <a:rPr lang="en-IN" spc="6" smtClean="0"/>
              <a:t>Pennant</a:t>
            </a:r>
            <a:r>
              <a:rPr lang="en-IN" spc="-3" smtClean="0"/>
              <a:t> </a:t>
            </a:r>
            <a:r>
              <a:rPr lang="en-IN" spc="3" smtClean="0"/>
              <a:t>Technologies</a:t>
            </a:r>
            <a:endParaRPr lang="en-IN" spc="3"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277540" y="2034151"/>
            <a:ext cx="1635331" cy="446276"/>
          </a:xfrm>
        </p:spPr>
        <p:txBody>
          <a:bodyPr lIns="0" tIns="0" rIns="0" bIns="0"/>
          <a:lstStyle>
            <a:lvl1pPr>
              <a:defRPr sz="2900" b="1" i="0">
                <a:solidFill>
                  <a:schemeClr val="tx1"/>
                </a:solidFill>
                <a:latin typeface="PT Sans"/>
                <a:cs typeface="PT Sans"/>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smtClean="0"/>
              <a:t>Confidential</a:t>
            </a:r>
            <a:endParaRPr lang="en-IN" spc="3" dirty="0"/>
          </a:p>
        </p:txBody>
      </p:sp>
      <p:sp>
        <p:nvSpPr>
          <p:cNvPr id="5" name="Holder 5"/>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smtClean="0"/>
              <a:t>Copyright</a:t>
            </a:r>
            <a:r>
              <a:rPr lang="en-IN" spc="-3" smtClean="0"/>
              <a:t> </a:t>
            </a:r>
            <a:r>
              <a:rPr lang="en-IN" spc="18" smtClean="0"/>
              <a:t>©</a:t>
            </a:r>
            <a:r>
              <a:rPr lang="en-IN" smtClean="0"/>
              <a:t> </a:t>
            </a:r>
            <a:r>
              <a:rPr lang="en-IN" spc="9" smtClean="0"/>
              <a:t>2021,</a:t>
            </a:r>
            <a:r>
              <a:rPr lang="en-IN" smtClean="0"/>
              <a:t> </a:t>
            </a:r>
            <a:r>
              <a:rPr lang="en-IN" spc="6" smtClean="0"/>
              <a:t>Pennant</a:t>
            </a:r>
            <a:r>
              <a:rPr lang="en-IN" spc="-3" smtClean="0"/>
              <a:t> </a:t>
            </a:r>
            <a:r>
              <a:rPr lang="en-IN" spc="3" smtClean="0"/>
              <a:t>Technologies</a:t>
            </a:r>
            <a:endParaRPr lang="en-IN" spc="3"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277540" y="2034151"/>
            <a:ext cx="1635331" cy="446276"/>
          </a:xfrm>
        </p:spPr>
        <p:txBody>
          <a:bodyPr lIns="0" tIns="0" rIns="0" bIns="0"/>
          <a:lstStyle>
            <a:lvl1pPr>
              <a:defRPr sz="2900" b="1" i="0">
                <a:solidFill>
                  <a:schemeClr val="tx1"/>
                </a:solidFill>
                <a:latin typeface="PT Sans"/>
                <a:cs typeface="PT Sans"/>
              </a:defRPr>
            </a:lvl1pPr>
          </a:lstStyle>
          <a:p/>
        </p:txBody>
      </p:sp>
      <p:sp>
        <p:nvSpPr>
          <p:cNvPr id="3" name="Holder 3"/>
          <p:cNvSpPr>
            <a:spLocks noGrp="1"/>
          </p:cNvSpPr>
          <p:nvPr>
            <p:ph sz="half" idx="2"/>
          </p:nvPr>
        </p:nvSpPr>
        <p:spPr>
          <a:xfrm>
            <a:off x="609521" y="1577705"/>
            <a:ext cx="5302830" cy="276999"/>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062" y="1577705"/>
            <a:ext cx="5302830" cy="276999"/>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smtClean="0"/>
              <a:t>Confidential</a:t>
            </a:r>
            <a:endParaRPr lang="en-IN" spc="3" dirty="0"/>
          </a:p>
        </p:txBody>
      </p:sp>
      <p:sp>
        <p:nvSpPr>
          <p:cNvPr id="6" name="Holder 6"/>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smtClean="0"/>
              <a:t>Copyright</a:t>
            </a:r>
            <a:r>
              <a:rPr lang="en-IN" spc="-3" smtClean="0"/>
              <a:t> </a:t>
            </a:r>
            <a:r>
              <a:rPr lang="en-IN" spc="18" smtClean="0"/>
              <a:t>©</a:t>
            </a:r>
            <a:r>
              <a:rPr lang="en-IN" smtClean="0"/>
              <a:t> </a:t>
            </a:r>
            <a:r>
              <a:rPr lang="en-IN" spc="9" smtClean="0"/>
              <a:t>2021,</a:t>
            </a:r>
            <a:r>
              <a:rPr lang="en-IN" smtClean="0"/>
              <a:t> </a:t>
            </a:r>
            <a:r>
              <a:rPr lang="en-IN" spc="6" smtClean="0"/>
              <a:t>Pennant</a:t>
            </a:r>
            <a:r>
              <a:rPr lang="en-IN" spc="-3" smtClean="0"/>
              <a:t> </a:t>
            </a:r>
            <a:r>
              <a:rPr lang="en-IN" spc="3" smtClean="0"/>
              <a:t>Technologies</a:t>
            </a:r>
            <a:endParaRPr lang="en-IN" spc="3"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277540" y="2034151"/>
            <a:ext cx="1635331" cy="446276"/>
          </a:xfrm>
        </p:spPr>
        <p:txBody>
          <a:bodyPr lIns="0" tIns="0" rIns="0" bIns="0"/>
          <a:lstStyle>
            <a:lvl1pPr>
              <a:defRPr sz="2900" b="1" i="0">
                <a:solidFill>
                  <a:schemeClr val="tx1"/>
                </a:solidFill>
                <a:latin typeface="PT Sans"/>
                <a:cs typeface="PT Sans"/>
              </a:defRPr>
            </a:lvl1pPr>
          </a:lstStyle>
          <a:p/>
        </p:txBody>
      </p:sp>
      <p:sp>
        <p:nvSpPr>
          <p:cNvPr id="3" name="Holder 3"/>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smtClean="0"/>
              <a:t>Confidential</a:t>
            </a:r>
            <a:endParaRPr lang="en-IN" spc="3" dirty="0"/>
          </a:p>
        </p:txBody>
      </p:sp>
      <p:sp>
        <p:nvSpPr>
          <p:cNvPr id="4" name="Holder 4"/>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smtClean="0"/>
              <a:t>Copyright</a:t>
            </a:r>
            <a:r>
              <a:rPr lang="en-IN" spc="-3" smtClean="0"/>
              <a:t> </a:t>
            </a:r>
            <a:r>
              <a:rPr lang="en-IN" spc="18" smtClean="0"/>
              <a:t>©</a:t>
            </a:r>
            <a:r>
              <a:rPr lang="en-IN" smtClean="0"/>
              <a:t> </a:t>
            </a:r>
            <a:r>
              <a:rPr lang="en-IN" spc="9" smtClean="0"/>
              <a:t>2021,</a:t>
            </a:r>
            <a:r>
              <a:rPr lang="en-IN" smtClean="0"/>
              <a:t> </a:t>
            </a:r>
            <a:r>
              <a:rPr lang="en-IN" spc="6" smtClean="0"/>
              <a:t>Pennant</a:t>
            </a:r>
            <a:r>
              <a:rPr lang="en-IN" spc="-3" smtClean="0"/>
              <a:t> </a:t>
            </a:r>
            <a:r>
              <a:rPr lang="en-IN" spc="3" smtClean="0"/>
              <a:t>Technologies</a:t>
            </a:r>
            <a:endParaRPr lang="en-IN" spc="3"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smtClean="0"/>
              <a:t>Confidential</a:t>
            </a:r>
            <a:endParaRPr lang="en-IN" spc="3" dirty="0"/>
          </a:p>
        </p:txBody>
      </p:sp>
      <p:sp>
        <p:nvSpPr>
          <p:cNvPr id="3" name="Holder 3"/>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smtClean="0"/>
              <a:t>Copyright</a:t>
            </a:r>
            <a:r>
              <a:rPr lang="en-IN" spc="-3" smtClean="0"/>
              <a:t> </a:t>
            </a:r>
            <a:r>
              <a:rPr lang="en-IN" spc="18" smtClean="0"/>
              <a:t>©</a:t>
            </a:r>
            <a:r>
              <a:rPr lang="en-IN" smtClean="0"/>
              <a:t> </a:t>
            </a:r>
            <a:r>
              <a:rPr lang="en-IN" spc="9" smtClean="0"/>
              <a:t>2021,</a:t>
            </a:r>
            <a:r>
              <a:rPr lang="en-IN" smtClean="0"/>
              <a:t> </a:t>
            </a:r>
            <a:r>
              <a:rPr lang="en-IN" spc="6" smtClean="0"/>
              <a:t>Pennant</a:t>
            </a:r>
            <a:r>
              <a:rPr lang="en-IN" spc="-3" smtClean="0"/>
              <a:t> </a:t>
            </a:r>
            <a:r>
              <a:rPr lang="en-IN" spc="3" smtClean="0"/>
              <a:t>Technologies</a:t>
            </a:r>
            <a:endParaRPr lang="en-IN" spc="3"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userDrawn="1"/>
        </p:nvPicPr>
        <p:blipFill>
          <a:blip r:embed="rId6" cstate="print"/>
          <a:stretch>
            <a:fillRect/>
          </a:stretch>
        </p:blipFill>
        <p:spPr>
          <a:xfrm>
            <a:off x="10835861" y="317552"/>
            <a:ext cx="1032642" cy="257870"/>
          </a:xfrm>
          <a:prstGeom prst="rect">
            <a:avLst/>
          </a:prstGeom>
        </p:spPr>
      </p:pic>
      <p:sp>
        <p:nvSpPr>
          <p:cNvPr id="17" name="bg object 17"/>
          <p:cNvSpPr/>
          <p:nvPr userDrawn="1"/>
        </p:nvSpPr>
        <p:spPr>
          <a:xfrm>
            <a:off x="0" y="317555"/>
            <a:ext cx="1098523" cy="254201"/>
          </a:xfrm>
          <a:custGeom>
            <a:avLst/>
            <a:gdLst/>
            <a:ahLst/>
            <a:cxnLst/>
            <a:rect l="l" t="t" r="r" b="b"/>
            <a:pathLst>
              <a:path w="1811655" h="419100">
                <a:moveTo>
                  <a:pt x="1455445" y="0"/>
                </a:moveTo>
                <a:lnTo>
                  <a:pt x="0" y="0"/>
                </a:lnTo>
                <a:lnTo>
                  <a:pt x="0" y="418833"/>
                </a:lnTo>
                <a:lnTo>
                  <a:pt x="1246035" y="418833"/>
                </a:lnTo>
                <a:lnTo>
                  <a:pt x="1455445" y="0"/>
                </a:lnTo>
                <a:close/>
              </a:path>
              <a:path w="1811655" h="419100">
                <a:moveTo>
                  <a:pt x="1633448" y="0"/>
                </a:moveTo>
                <a:lnTo>
                  <a:pt x="1507807" y="0"/>
                </a:lnTo>
                <a:lnTo>
                  <a:pt x="1298384" y="418833"/>
                </a:lnTo>
                <a:lnTo>
                  <a:pt x="1424038" y="418833"/>
                </a:lnTo>
                <a:lnTo>
                  <a:pt x="1633448" y="0"/>
                </a:lnTo>
                <a:close/>
              </a:path>
              <a:path w="1811655" h="419100">
                <a:moveTo>
                  <a:pt x="1811451" y="0"/>
                </a:moveTo>
                <a:lnTo>
                  <a:pt x="1685810" y="0"/>
                </a:lnTo>
                <a:lnTo>
                  <a:pt x="1570621" y="240830"/>
                </a:lnTo>
                <a:lnTo>
                  <a:pt x="1696275" y="240830"/>
                </a:lnTo>
                <a:lnTo>
                  <a:pt x="1811451" y="0"/>
                </a:lnTo>
                <a:close/>
              </a:path>
            </a:pathLst>
          </a:custGeom>
          <a:solidFill>
            <a:srgbClr val="F47E20"/>
          </a:solidFill>
        </p:spPr>
        <p:txBody>
          <a:bodyPr wrap="square" lIns="0" tIns="0" rIns="0" bIns="0" rtlCol="0"/>
          <a:lstStyle/>
          <a:p>
            <a:endParaRPr dirty="0"/>
          </a:p>
        </p:txBody>
      </p:sp>
      <p:sp>
        <p:nvSpPr>
          <p:cNvPr id="18" name="bg object 18"/>
          <p:cNvSpPr/>
          <p:nvPr userDrawn="1"/>
        </p:nvSpPr>
        <p:spPr>
          <a:xfrm>
            <a:off x="317458" y="6440210"/>
            <a:ext cx="11555865" cy="0"/>
          </a:xfrm>
          <a:custGeom>
            <a:avLst/>
            <a:gdLst/>
            <a:ahLst/>
            <a:cxnLst/>
            <a:rect l="l" t="t" r="r" b="b"/>
            <a:pathLst>
              <a:path w="19057620">
                <a:moveTo>
                  <a:pt x="0" y="0"/>
                </a:moveTo>
                <a:lnTo>
                  <a:pt x="19057011" y="0"/>
                </a:lnTo>
              </a:path>
            </a:pathLst>
          </a:custGeom>
          <a:ln w="15706">
            <a:solidFill>
              <a:srgbClr val="000000"/>
            </a:solidFill>
          </a:ln>
        </p:spPr>
        <p:txBody>
          <a:bodyPr wrap="square" lIns="0" tIns="0" rIns="0" bIns="0" rtlCol="0"/>
          <a:lstStyle/>
          <a:p>
            <a:endParaRPr dirty="0"/>
          </a:p>
        </p:txBody>
      </p:sp>
      <p:sp>
        <p:nvSpPr>
          <p:cNvPr id="19" name="bg object 19"/>
          <p:cNvSpPr/>
          <p:nvPr userDrawn="1"/>
        </p:nvSpPr>
        <p:spPr>
          <a:xfrm>
            <a:off x="11003459" y="6345481"/>
            <a:ext cx="869809" cy="0"/>
          </a:xfrm>
          <a:custGeom>
            <a:avLst/>
            <a:gdLst/>
            <a:ahLst/>
            <a:cxnLst/>
            <a:rect l="l" t="t" r="r" b="b"/>
            <a:pathLst>
              <a:path w="1434465">
                <a:moveTo>
                  <a:pt x="0" y="0"/>
                </a:moveTo>
                <a:lnTo>
                  <a:pt x="1433945" y="0"/>
                </a:lnTo>
              </a:path>
            </a:pathLst>
          </a:custGeom>
          <a:ln w="15706">
            <a:solidFill>
              <a:srgbClr val="F57D21"/>
            </a:solidFill>
          </a:ln>
        </p:spPr>
        <p:txBody>
          <a:bodyPr wrap="square" lIns="0" tIns="0" rIns="0" bIns="0" rtlCol="0"/>
          <a:lstStyle/>
          <a:p>
            <a:endParaRPr dirty="0"/>
          </a:p>
        </p:txBody>
      </p:sp>
      <p:sp>
        <p:nvSpPr>
          <p:cNvPr id="20" name="bg object 20"/>
          <p:cNvSpPr/>
          <p:nvPr userDrawn="1"/>
        </p:nvSpPr>
        <p:spPr>
          <a:xfrm>
            <a:off x="10733095" y="6345481"/>
            <a:ext cx="200992" cy="0"/>
          </a:xfrm>
          <a:custGeom>
            <a:avLst/>
            <a:gdLst/>
            <a:ahLst/>
            <a:cxnLst/>
            <a:rect l="l" t="t" r="r" b="b"/>
            <a:pathLst>
              <a:path w="331469">
                <a:moveTo>
                  <a:pt x="0" y="0"/>
                </a:moveTo>
                <a:lnTo>
                  <a:pt x="330984" y="0"/>
                </a:lnTo>
              </a:path>
            </a:pathLst>
          </a:custGeom>
          <a:ln w="15706">
            <a:solidFill>
              <a:srgbClr val="F57D21"/>
            </a:solidFill>
          </a:ln>
        </p:spPr>
        <p:txBody>
          <a:bodyPr wrap="square" lIns="0" tIns="0" rIns="0" bIns="0" rtlCol="0"/>
          <a:lstStyle/>
          <a:p>
            <a:endParaRPr dirty="0"/>
          </a:p>
        </p:txBody>
      </p:sp>
      <p:sp>
        <p:nvSpPr>
          <p:cNvPr id="21" name="bg object 21"/>
          <p:cNvSpPr/>
          <p:nvPr userDrawn="1"/>
        </p:nvSpPr>
        <p:spPr>
          <a:xfrm>
            <a:off x="10030144" y="6534939"/>
            <a:ext cx="869809" cy="0"/>
          </a:xfrm>
          <a:custGeom>
            <a:avLst/>
            <a:gdLst/>
            <a:ahLst/>
            <a:cxnLst/>
            <a:rect l="l" t="t" r="r" b="b"/>
            <a:pathLst>
              <a:path w="1434465">
                <a:moveTo>
                  <a:pt x="0" y="0"/>
                </a:moveTo>
                <a:lnTo>
                  <a:pt x="1433945" y="0"/>
                </a:lnTo>
              </a:path>
            </a:pathLst>
          </a:custGeom>
          <a:ln w="15706">
            <a:solidFill>
              <a:srgbClr val="F57D21"/>
            </a:solidFill>
          </a:ln>
        </p:spPr>
        <p:txBody>
          <a:bodyPr wrap="square" lIns="0" tIns="0" rIns="0" bIns="0" rtlCol="0"/>
          <a:lstStyle/>
          <a:p>
            <a:endParaRPr dirty="0"/>
          </a:p>
        </p:txBody>
      </p:sp>
      <p:sp>
        <p:nvSpPr>
          <p:cNvPr id="22" name="bg object 22"/>
          <p:cNvSpPr/>
          <p:nvPr userDrawn="1"/>
        </p:nvSpPr>
        <p:spPr>
          <a:xfrm>
            <a:off x="9804742" y="6534939"/>
            <a:ext cx="172884" cy="0"/>
          </a:xfrm>
          <a:custGeom>
            <a:avLst/>
            <a:gdLst/>
            <a:ahLst/>
            <a:cxnLst/>
            <a:rect l="l" t="t" r="r" b="b"/>
            <a:pathLst>
              <a:path w="285115">
                <a:moveTo>
                  <a:pt x="0" y="0"/>
                </a:moveTo>
                <a:lnTo>
                  <a:pt x="284986" y="0"/>
                </a:lnTo>
              </a:path>
            </a:pathLst>
          </a:custGeom>
          <a:ln w="15706">
            <a:solidFill>
              <a:srgbClr val="F57D21"/>
            </a:solidFill>
          </a:ln>
        </p:spPr>
        <p:txBody>
          <a:bodyPr wrap="square" lIns="0" tIns="0" rIns="0" bIns="0" rtlCol="0"/>
          <a:lstStyle/>
          <a:p>
            <a:endParaRPr dirty="0"/>
          </a:p>
        </p:txBody>
      </p:sp>
      <p:sp>
        <p:nvSpPr>
          <p:cNvPr id="23" name="bg object 23"/>
          <p:cNvSpPr/>
          <p:nvPr userDrawn="1"/>
        </p:nvSpPr>
        <p:spPr>
          <a:xfrm>
            <a:off x="9716093" y="6534939"/>
            <a:ext cx="59296" cy="0"/>
          </a:xfrm>
          <a:custGeom>
            <a:avLst/>
            <a:gdLst/>
            <a:ahLst/>
            <a:cxnLst/>
            <a:rect l="l" t="t" r="r" b="b"/>
            <a:pathLst>
              <a:path w="97790">
                <a:moveTo>
                  <a:pt x="0" y="0"/>
                </a:moveTo>
                <a:lnTo>
                  <a:pt x="97483" y="0"/>
                </a:lnTo>
              </a:path>
            </a:pathLst>
          </a:custGeom>
          <a:ln w="15706">
            <a:solidFill>
              <a:srgbClr val="F57D21"/>
            </a:solidFill>
          </a:ln>
        </p:spPr>
        <p:txBody>
          <a:bodyPr wrap="square" lIns="0" tIns="0" rIns="0" bIns="0" rtlCol="0"/>
          <a:lstStyle/>
          <a:p>
            <a:endParaRPr dirty="0"/>
          </a:p>
        </p:txBody>
      </p:sp>
      <p:sp>
        <p:nvSpPr>
          <p:cNvPr id="2" name="Holder 2"/>
          <p:cNvSpPr>
            <a:spLocks noGrp="1"/>
          </p:cNvSpPr>
          <p:nvPr>
            <p:ph type="title"/>
          </p:nvPr>
        </p:nvSpPr>
        <p:spPr>
          <a:xfrm>
            <a:off x="5277540" y="2034151"/>
            <a:ext cx="1635331" cy="730969"/>
          </a:xfrm>
          <a:prstGeom prst="rect">
            <a:avLst/>
          </a:prstGeom>
        </p:spPr>
        <p:txBody>
          <a:bodyPr wrap="square" lIns="0" tIns="0" rIns="0" bIns="0">
            <a:spAutoFit/>
          </a:bodyPr>
          <a:lstStyle>
            <a:lvl1pPr>
              <a:defRPr sz="4750" b="1" i="0">
                <a:solidFill>
                  <a:schemeClr val="tx1"/>
                </a:solidFill>
                <a:latin typeface="PT Sans"/>
                <a:cs typeface="PT Sans"/>
              </a:defRPr>
            </a:lvl1pPr>
          </a:lstStyle>
          <a:p>
            <a:endParaRPr dirty="0"/>
          </a:p>
        </p:txBody>
      </p:sp>
      <p:sp>
        <p:nvSpPr>
          <p:cNvPr id="3" name="Holder 3"/>
          <p:cNvSpPr>
            <a:spLocks noGrp="1"/>
          </p:cNvSpPr>
          <p:nvPr>
            <p:ph type="body" idx="1"/>
          </p:nvPr>
        </p:nvSpPr>
        <p:spPr>
          <a:xfrm>
            <a:off x="5120608" y="1908483"/>
            <a:ext cx="651451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10201802" y="6296230"/>
            <a:ext cx="483611" cy="102592"/>
          </a:xfrm>
          <a:prstGeom prst="rect">
            <a:avLst/>
          </a:prstGeom>
        </p:spPr>
        <p:txBody>
          <a:bodyPr wrap="square" lIns="0" tIns="0" rIns="0" bIns="0">
            <a:spAutoFit/>
          </a:bodyPr>
          <a:lstStyle>
            <a:lvl1pPr>
              <a:defRPr sz="700" b="0" i="0">
                <a:solidFill>
                  <a:schemeClr val="tx1"/>
                </a:solidFill>
                <a:latin typeface="Calibri" panose="020F0502020204030204"/>
                <a:cs typeface="Calibri" panose="020F0502020204030204"/>
              </a:defRPr>
            </a:lvl1pPr>
          </a:lstStyle>
          <a:p>
            <a:pPr marL="7620">
              <a:lnSpc>
                <a:spcPts val="770"/>
              </a:lnSpc>
            </a:pPr>
            <a:r>
              <a:rPr lang="en-IN" spc="3" smtClean="0"/>
              <a:t>Confidential</a:t>
            </a:r>
            <a:endParaRPr lang="en-IN" spc="3" dirty="0"/>
          </a:p>
        </p:txBody>
      </p:sp>
      <p:sp>
        <p:nvSpPr>
          <p:cNvPr id="5" name="Holder 5"/>
          <p:cNvSpPr>
            <a:spLocks noGrp="1"/>
          </p:cNvSpPr>
          <p:nvPr>
            <p:ph type="dt" sz="half" idx="6"/>
          </p:nvPr>
        </p:nvSpPr>
        <p:spPr>
          <a:xfrm>
            <a:off x="309758" y="6296230"/>
            <a:ext cx="1594457" cy="102592"/>
          </a:xfrm>
          <a:prstGeom prst="rect">
            <a:avLst/>
          </a:prstGeom>
        </p:spPr>
        <p:txBody>
          <a:bodyPr wrap="square" lIns="0" tIns="0" rIns="0" bIns="0">
            <a:spAutoFit/>
          </a:bodyPr>
          <a:lstStyle>
            <a:lvl1pPr>
              <a:defRPr sz="700" b="0" i="0">
                <a:solidFill>
                  <a:schemeClr val="tx1"/>
                </a:solidFill>
                <a:latin typeface="Calibri" panose="020F0502020204030204"/>
                <a:cs typeface="Calibri" panose="020F0502020204030204"/>
              </a:defRPr>
            </a:lvl1pPr>
          </a:lstStyle>
          <a:p>
            <a:pPr marL="7620">
              <a:lnSpc>
                <a:spcPts val="770"/>
              </a:lnSpc>
            </a:pPr>
            <a:r>
              <a:rPr lang="en-IN" spc="6" smtClean="0"/>
              <a:t>Copyright</a:t>
            </a:r>
            <a:r>
              <a:rPr lang="en-IN" spc="-3" smtClean="0"/>
              <a:t> </a:t>
            </a:r>
            <a:r>
              <a:rPr lang="en-IN" spc="18" smtClean="0"/>
              <a:t>©</a:t>
            </a:r>
            <a:r>
              <a:rPr lang="en-IN" smtClean="0"/>
              <a:t> </a:t>
            </a:r>
            <a:r>
              <a:rPr lang="en-IN" spc="9" smtClean="0"/>
              <a:t>2021,</a:t>
            </a:r>
            <a:r>
              <a:rPr lang="en-IN" smtClean="0"/>
              <a:t> </a:t>
            </a:r>
            <a:r>
              <a:rPr lang="en-IN" spc="6" smtClean="0"/>
              <a:t>Pennant</a:t>
            </a:r>
            <a:r>
              <a:rPr lang="en-IN" spc="-3" smtClean="0"/>
              <a:t> </a:t>
            </a:r>
            <a:r>
              <a:rPr lang="en-IN" spc="3" smtClean="0"/>
              <a:t>Technologies</a:t>
            </a:r>
            <a:endParaRPr lang="en-IN" spc="3" dirty="0"/>
          </a:p>
        </p:txBody>
      </p:sp>
      <p:sp>
        <p:nvSpPr>
          <p:cNvPr id="6" name="Holder 6"/>
          <p:cNvSpPr>
            <a:spLocks noGrp="1"/>
          </p:cNvSpPr>
          <p:nvPr>
            <p:ph type="sldNum" sz="quarter" idx="7"/>
          </p:nvPr>
        </p:nvSpPr>
        <p:spPr>
          <a:xfrm>
            <a:off x="8777098" y="6379417"/>
            <a:ext cx="2803795" cy="16927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277495">
        <a:defRPr>
          <a:latin typeface="+mn-lt"/>
          <a:ea typeface="+mn-ea"/>
          <a:cs typeface="+mn-cs"/>
        </a:defRPr>
      </a:lvl2pPr>
      <a:lvl3pPr marL="554355">
        <a:defRPr>
          <a:latin typeface="+mn-lt"/>
          <a:ea typeface="+mn-ea"/>
          <a:cs typeface="+mn-cs"/>
        </a:defRPr>
      </a:lvl3pPr>
      <a:lvl4pPr marL="831850">
        <a:defRPr>
          <a:latin typeface="+mn-lt"/>
          <a:ea typeface="+mn-ea"/>
          <a:cs typeface="+mn-cs"/>
        </a:defRPr>
      </a:lvl4pPr>
      <a:lvl5pPr marL="1108710">
        <a:defRPr>
          <a:latin typeface="+mn-lt"/>
          <a:ea typeface="+mn-ea"/>
          <a:cs typeface="+mn-cs"/>
        </a:defRPr>
      </a:lvl5pPr>
      <a:lvl6pPr marL="1386205">
        <a:defRPr>
          <a:latin typeface="+mn-lt"/>
          <a:ea typeface="+mn-ea"/>
          <a:cs typeface="+mn-cs"/>
        </a:defRPr>
      </a:lvl6pPr>
      <a:lvl7pPr marL="1663700">
        <a:defRPr>
          <a:latin typeface="+mn-lt"/>
          <a:ea typeface="+mn-ea"/>
          <a:cs typeface="+mn-cs"/>
        </a:defRPr>
      </a:lvl7pPr>
      <a:lvl8pPr marL="1940560">
        <a:defRPr>
          <a:latin typeface="+mn-lt"/>
          <a:ea typeface="+mn-ea"/>
          <a:cs typeface="+mn-cs"/>
        </a:defRPr>
      </a:lvl8pPr>
      <a:lvl9pPr marL="2218055">
        <a:defRPr>
          <a:latin typeface="+mn-lt"/>
          <a:ea typeface="+mn-ea"/>
          <a:cs typeface="+mn-cs"/>
        </a:defRPr>
      </a:lvl9pPr>
    </p:bodyStyle>
    <p:otherStyle>
      <a:lvl1pPr marL="0">
        <a:defRPr>
          <a:latin typeface="+mn-lt"/>
          <a:ea typeface="+mn-ea"/>
          <a:cs typeface="+mn-cs"/>
        </a:defRPr>
      </a:lvl1pPr>
      <a:lvl2pPr marL="277495">
        <a:defRPr>
          <a:latin typeface="+mn-lt"/>
          <a:ea typeface="+mn-ea"/>
          <a:cs typeface="+mn-cs"/>
        </a:defRPr>
      </a:lvl2pPr>
      <a:lvl3pPr marL="554355">
        <a:defRPr>
          <a:latin typeface="+mn-lt"/>
          <a:ea typeface="+mn-ea"/>
          <a:cs typeface="+mn-cs"/>
        </a:defRPr>
      </a:lvl3pPr>
      <a:lvl4pPr marL="831850">
        <a:defRPr>
          <a:latin typeface="+mn-lt"/>
          <a:ea typeface="+mn-ea"/>
          <a:cs typeface="+mn-cs"/>
        </a:defRPr>
      </a:lvl4pPr>
      <a:lvl5pPr marL="1108710">
        <a:defRPr>
          <a:latin typeface="+mn-lt"/>
          <a:ea typeface="+mn-ea"/>
          <a:cs typeface="+mn-cs"/>
        </a:defRPr>
      </a:lvl5pPr>
      <a:lvl6pPr marL="1386205">
        <a:defRPr>
          <a:latin typeface="+mn-lt"/>
          <a:ea typeface="+mn-ea"/>
          <a:cs typeface="+mn-cs"/>
        </a:defRPr>
      </a:lvl6pPr>
      <a:lvl7pPr marL="1663700">
        <a:defRPr>
          <a:latin typeface="+mn-lt"/>
          <a:ea typeface="+mn-ea"/>
          <a:cs typeface="+mn-cs"/>
        </a:defRPr>
      </a:lvl7pPr>
      <a:lvl8pPr marL="1940560">
        <a:defRPr>
          <a:latin typeface="+mn-lt"/>
          <a:ea typeface="+mn-ea"/>
          <a:cs typeface="+mn-cs"/>
        </a:defRPr>
      </a:lvl8pPr>
      <a:lvl9pPr marL="221805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info@pennanttech.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0" y="9670"/>
            <a:ext cx="12190413" cy="6855536"/>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105"/>
          <p:cNvSpPr txBox="1">
            <a:spLocks noGrp="1"/>
          </p:cNvSpPr>
          <p:nvPr>
            <p:ph type="dt" sz="half" idx="6"/>
          </p:nvPr>
        </p:nvSpPr>
        <p:spPr>
          <a:xfrm>
            <a:off x="309758" y="6296230"/>
            <a:ext cx="1594457" cy="102592"/>
          </a:xfrm>
          <a:prstGeom prst="rect">
            <a:avLst/>
          </a:prstGeom>
        </p:spPr>
        <p:txBody>
          <a:bodyPr vert="horz" wrap="square" lIns="0" tIns="0" rIns="0" bIns="0" rtlCol="0">
            <a:spAutoFit/>
          </a:bodyPr>
          <a:lstStyle/>
          <a:p>
            <a:pPr marL="7620">
              <a:lnSpc>
                <a:spcPts val="770"/>
              </a:lnSpc>
            </a:pPr>
            <a:r>
              <a:rPr spc="6" dirty="0"/>
              <a:t>Copyright</a:t>
            </a:r>
            <a:r>
              <a:rPr spc="-3" dirty="0"/>
              <a:t> </a:t>
            </a:r>
            <a:r>
              <a:rPr spc="18" dirty="0"/>
              <a:t>©</a:t>
            </a:r>
            <a:r>
              <a:rPr dirty="0"/>
              <a:t> </a:t>
            </a:r>
            <a:r>
              <a:rPr spc="9" dirty="0"/>
              <a:t>202</a:t>
            </a:r>
            <a:r>
              <a:rPr lang="en-IN" spc="9" dirty="0"/>
              <a:t>2</a:t>
            </a:r>
            <a:r>
              <a:rPr spc="9" dirty="0"/>
              <a:t>,</a:t>
            </a:r>
            <a:r>
              <a:rPr dirty="0"/>
              <a:t> </a:t>
            </a:r>
            <a:r>
              <a:rPr spc="6" dirty="0"/>
              <a:t>Pennant</a:t>
            </a:r>
            <a:r>
              <a:rPr spc="-3" dirty="0"/>
              <a:t> </a:t>
            </a:r>
            <a:r>
              <a:rPr spc="3" dirty="0"/>
              <a:t>Technologies</a:t>
            </a:r>
            <a:endParaRPr spc="3" dirty="0"/>
          </a:p>
        </p:txBody>
      </p:sp>
      <p:sp>
        <p:nvSpPr>
          <p:cNvPr id="4" name="object 106"/>
          <p:cNvSpPr txBox="1">
            <a:spLocks noGrp="1"/>
          </p:cNvSpPr>
          <p:nvPr>
            <p:ph type="ftr" sz="quarter" idx="5"/>
          </p:nvPr>
        </p:nvSpPr>
        <p:spPr>
          <a:xfrm>
            <a:off x="11223959" y="6296230"/>
            <a:ext cx="483611" cy="102592"/>
          </a:xfrm>
          <a:prstGeom prst="rect">
            <a:avLst/>
          </a:prstGeom>
        </p:spPr>
        <p:txBody>
          <a:bodyPr vert="horz" wrap="square" lIns="0" tIns="0" rIns="0" bIns="0" rtlCol="0">
            <a:spAutoFit/>
          </a:bodyPr>
          <a:lstStyle/>
          <a:p>
            <a:pPr marL="7620">
              <a:lnSpc>
                <a:spcPts val="770"/>
              </a:lnSpc>
            </a:pPr>
            <a:r>
              <a:rPr spc="3" dirty="0"/>
              <a:t>Confidential</a:t>
            </a:r>
            <a:endParaRPr spc="3" dirty="0"/>
          </a:p>
        </p:txBody>
      </p:sp>
      <p:sp>
        <p:nvSpPr>
          <p:cNvPr id="5" name="TextBox 4"/>
          <p:cNvSpPr txBox="1"/>
          <p:nvPr/>
        </p:nvSpPr>
        <p:spPr>
          <a:xfrm>
            <a:off x="5333206" y="2363112"/>
            <a:ext cx="6523355" cy="608330"/>
          </a:xfrm>
          <a:prstGeom prst="rect">
            <a:avLst/>
          </a:prstGeom>
          <a:solidFill>
            <a:schemeClr val="bg1"/>
          </a:solidFill>
        </p:spPr>
        <p:txBody>
          <a:bodyPr wrap="none" lIns="55449" tIns="27725" rIns="55449" bIns="27725" rtlCol="0">
            <a:spAutoFit/>
            <a:scene3d>
              <a:camera prst="orthographicFront"/>
              <a:lightRig rig="threePt" dir="t"/>
            </a:scene3d>
          </a:bodyPr>
          <a:lstStyle/>
          <a:p>
            <a:pPr lvl="0"/>
            <a:r>
              <a:rPr lang="en-IN" altLang="en-GB" sz="3600" b="1" dirty="0">
                <a:ln w="6600">
                  <a:solidFill>
                    <a:schemeClr val="accent2"/>
                  </a:solidFill>
                  <a:prstDash val="solid"/>
                </a:ln>
                <a:solidFill>
                  <a:schemeClr val="accent6">
                    <a:lumMod val="75000"/>
                  </a:schemeClr>
                </a:solidFill>
                <a:effectLst>
                  <a:outerShdw dist="38100" dir="2700000" algn="tl" rotWithShape="0">
                    <a:schemeClr val="accent2"/>
                  </a:outerShdw>
                </a:effectLst>
                <a:latin typeface="+mj-lt"/>
                <a:ea typeface="Open Sans" pitchFamily="34" charset="0"/>
                <a:cs typeface="Calibri Light" panose="020F0302020204030204" pitchFamily="34" charset="0"/>
              </a:rPr>
              <a:t>HOSPITAL APPOINTMENT SYSTEM</a:t>
            </a:r>
            <a:endParaRPr lang="en-IN" altLang="en-GB" sz="3600" b="1" dirty="0">
              <a:ln w="6600">
                <a:solidFill>
                  <a:schemeClr val="accent2"/>
                </a:solidFill>
                <a:prstDash val="solid"/>
              </a:ln>
              <a:solidFill>
                <a:schemeClr val="accent6">
                  <a:lumMod val="75000"/>
                </a:schemeClr>
              </a:solidFill>
              <a:effectLst>
                <a:outerShdw dist="38100" dir="2700000" algn="tl" rotWithShape="0">
                  <a:schemeClr val="accent2"/>
                </a:outerShdw>
              </a:effectLst>
              <a:latin typeface="+mj-lt"/>
              <a:ea typeface="Open Sans" pitchFamily="34" charset="0"/>
              <a:cs typeface="Calibri Light" panose="020F03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7540" y="2034151"/>
            <a:ext cx="2989300" cy="457562"/>
          </a:xfrm>
          <a:prstGeom prst="rect">
            <a:avLst/>
          </a:prstGeom>
        </p:spPr>
        <p:txBody>
          <a:bodyPr vert="horz" wrap="square" lIns="0" tIns="10012" rIns="0" bIns="0" rtlCol="0">
            <a:spAutoFit/>
          </a:bodyPr>
          <a:lstStyle/>
          <a:p>
            <a:pPr marL="8255">
              <a:spcBef>
                <a:spcPts val="80"/>
              </a:spcBef>
            </a:pPr>
            <a:r>
              <a:rPr spc="9" dirty="0"/>
              <a:t>Thank</a:t>
            </a:r>
            <a:r>
              <a:rPr spc="-176" dirty="0"/>
              <a:t> </a:t>
            </a:r>
            <a:r>
              <a:rPr spc="-300" dirty="0"/>
              <a:t>Y</a:t>
            </a:r>
            <a:r>
              <a:rPr spc="9" dirty="0"/>
              <a:t>ou</a:t>
            </a:r>
            <a:endParaRPr spc="9" dirty="0"/>
          </a:p>
        </p:txBody>
      </p:sp>
      <p:sp>
        <p:nvSpPr>
          <p:cNvPr id="3" name="object 3"/>
          <p:cNvSpPr txBox="1"/>
          <p:nvPr/>
        </p:nvSpPr>
        <p:spPr>
          <a:xfrm>
            <a:off x="309758" y="5955909"/>
            <a:ext cx="11370660" cy="564250"/>
          </a:xfrm>
          <a:prstGeom prst="rect">
            <a:avLst/>
          </a:prstGeom>
        </p:spPr>
        <p:txBody>
          <a:bodyPr vert="horz" wrap="square" lIns="0" tIns="6931" rIns="0" bIns="0" rtlCol="0">
            <a:spAutoFit/>
          </a:bodyPr>
          <a:lstStyle/>
          <a:p>
            <a:pPr marL="7620" marR="3175">
              <a:lnSpc>
                <a:spcPct val="101000"/>
              </a:lnSpc>
              <a:spcBef>
                <a:spcPts val="55"/>
              </a:spcBef>
            </a:pPr>
            <a:r>
              <a:rPr sz="1200" spc="9" dirty="0">
                <a:latin typeface="PT Sans"/>
                <a:cs typeface="PT Sans"/>
              </a:rPr>
              <a:t>The </a:t>
            </a:r>
            <a:r>
              <a:rPr sz="1200" spc="6" dirty="0">
                <a:latin typeface="PT Sans"/>
                <a:cs typeface="PT Sans"/>
              </a:rPr>
              <a:t>information in this </a:t>
            </a:r>
            <a:r>
              <a:rPr sz="1200" spc="9" dirty="0">
                <a:latin typeface="PT Sans"/>
                <a:cs typeface="PT Sans"/>
              </a:rPr>
              <a:t>document </a:t>
            </a:r>
            <a:r>
              <a:rPr sz="1200" spc="3" dirty="0">
                <a:latin typeface="PT Sans"/>
                <a:cs typeface="PT Sans"/>
              </a:rPr>
              <a:t>is </a:t>
            </a:r>
            <a:r>
              <a:rPr sz="1200" dirty="0">
                <a:latin typeface="PT Sans"/>
                <a:cs typeface="PT Sans"/>
              </a:rPr>
              <a:t>confidential to </a:t>
            </a:r>
            <a:r>
              <a:rPr sz="1200" spc="6" dirty="0">
                <a:latin typeface="PT Sans"/>
                <a:cs typeface="PT Sans"/>
              </a:rPr>
              <a:t>the person </a:t>
            </a:r>
            <a:r>
              <a:rPr sz="1200" dirty="0">
                <a:latin typeface="PT Sans"/>
                <a:cs typeface="PT Sans"/>
              </a:rPr>
              <a:t>to </a:t>
            </a:r>
            <a:r>
              <a:rPr sz="1200" spc="9" dirty="0">
                <a:latin typeface="PT Sans"/>
                <a:cs typeface="PT Sans"/>
              </a:rPr>
              <a:t>whom </a:t>
            </a:r>
            <a:r>
              <a:rPr sz="1200" spc="3" dirty="0">
                <a:latin typeface="PT Sans"/>
                <a:cs typeface="PT Sans"/>
              </a:rPr>
              <a:t>it is </a:t>
            </a:r>
            <a:r>
              <a:rPr sz="1200" spc="6" dirty="0">
                <a:latin typeface="PT Sans"/>
                <a:cs typeface="PT Sans"/>
              </a:rPr>
              <a:t>addressed </a:t>
            </a:r>
            <a:r>
              <a:rPr sz="1200" spc="9" dirty="0">
                <a:latin typeface="PT Sans"/>
                <a:cs typeface="PT Sans"/>
              </a:rPr>
              <a:t>and </a:t>
            </a:r>
            <a:r>
              <a:rPr sz="1200" spc="6" dirty="0">
                <a:latin typeface="PT Sans"/>
                <a:cs typeface="PT Sans"/>
              </a:rPr>
              <a:t>should not </a:t>
            </a:r>
            <a:r>
              <a:rPr sz="1200" spc="9" dirty="0">
                <a:latin typeface="PT Sans"/>
                <a:cs typeface="PT Sans"/>
              </a:rPr>
              <a:t>be </a:t>
            </a:r>
            <a:r>
              <a:rPr sz="1200" spc="6" dirty="0">
                <a:latin typeface="PT Sans"/>
                <a:cs typeface="PT Sans"/>
              </a:rPr>
              <a:t>disclosed </a:t>
            </a:r>
            <a:r>
              <a:rPr sz="1200" dirty="0">
                <a:latin typeface="PT Sans"/>
                <a:cs typeface="PT Sans"/>
              </a:rPr>
              <a:t>to </a:t>
            </a:r>
            <a:r>
              <a:rPr sz="1200" spc="6" dirty="0">
                <a:latin typeface="PT Sans"/>
                <a:cs typeface="PT Sans"/>
              </a:rPr>
              <a:t>any other person. </a:t>
            </a:r>
            <a:r>
              <a:rPr sz="1200" spc="3" dirty="0">
                <a:latin typeface="PT Sans"/>
                <a:cs typeface="PT Sans"/>
              </a:rPr>
              <a:t>It </a:t>
            </a:r>
            <a:r>
              <a:rPr sz="1200" spc="9" dirty="0">
                <a:latin typeface="PT Sans"/>
                <a:cs typeface="PT Sans"/>
              </a:rPr>
              <a:t>may </a:t>
            </a:r>
            <a:r>
              <a:rPr sz="1200" spc="6" dirty="0">
                <a:latin typeface="PT Sans"/>
                <a:cs typeface="PT Sans"/>
              </a:rPr>
              <a:t>not </a:t>
            </a:r>
            <a:r>
              <a:rPr sz="1200" spc="9" dirty="0">
                <a:latin typeface="PT Sans"/>
                <a:cs typeface="PT Sans"/>
              </a:rPr>
              <a:t>be </a:t>
            </a:r>
            <a:r>
              <a:rPr sz="1200" spc="3" dirty="0">
                <a:latin typeface="PT Sans"/>
                <a:cs typeface="PT Sans"/>
              </a:rPr>
              <a:t>reproduced </a:t>
            </a:r>
            <a:r>
              <a:rPr sz="1200" spc="6" dirty="0">
                <a:latin typeface="PT Sans"/>
                <a:cs typeface="PT Sans"/>
              </a:rPr>
              <a:t>in whole, or </a:t>
            </a:r>
            <a:r>
              <a:rPr sz="1200" spc="9" dirty="0">
                <a:latin typeface="PT Sans"/>
                <a:cs typeface="PT Sans"/>
              </a:rPr>
              <a:t> </a:t>
            </a:r>
            <a:r>
              <a:rPr sz="1200" spc="6" dirty="0">
                <a:latin typeface="PT Sans"/>
                <a:cs typeface="PT Sans"/>
              </a:rPr>
              <a:t>in</a:t>
            </a:r>
            <a:r>
              <a:rPr sz="1200" spc="9" dirty="0">
                <a:latin typeface="PT Sans"/>
                <a:cs typeface="PT Sans"/>
              </a:rPr>
              <a:t> </a:t>
            </a:r>
            <a:r>
              <a:rPr sz="1200" spc="15" dirty="0">
                <a:latin typeface="PT Sans"/>
                <a:cs typeface="PT Sans"/>
              </a:rPr>
              <a:t>part,</a:t>
            </a:r>
            <a:r>
              <a:rPr sz="1200" spc="-88" dirty="0">
                <a:latin typeface="PT Sans"/>
                <a:cs typeface="PT Sans"/>
              </a:rPr>
              <a:t> </a:t>
            </a:r>
            <a:r>
              <a:rPr sz="1200" spc="6" dirty="0">
                <a:latin typeface="PT Sans"/>
                <a:cs typeface="PT Sans"/>
              </a:rPr>
              <a:t>nor</a:t>
            </a:r>
            <a:r>
              <a:rPr sz="1200" spc="12" dirty="0">
                <a:latin typeface="PT Sans"/>
                <a:cs typeface="PT Sans"/>
              </a:rPr>
              <a:t> </a:t>
            </a:r>
            <a:r>
              <a:rPr sz="1200" spc="9" dirty="0">
                <a:latin typeface="PT Sans"/>
                <a:cs typeface="PT Sans"/>
              </a:rPr>
              <a:t>may</a:t>
            </a:r>
            <a:r>
              <a:rPr sz="1200" spc="-33" dirty="0">
                <a:latin typeface="PT Sans"/>
                <a:cs typeface="PT Sans"/>
              </a:rPr>
              <a:t> </a:t>
            </a:r>
            <a:r>
              <a:rPr sz="1200" spc="6" dirty="0">
                <a:latin typeface="PT Sans"/>
                <a:cs typeface="PT Sans"/>
              </a:rPr>
              <a:t>any</a:t>
            </a:r>
            <a:r>
              <a:rPr sz="1200" spc="-33" dirty="0">
                <a:latin typeface="PT Sans"/>
                <a:cs typeface="PT Sans"/>
              </a:rPr>
              <a:t> </a:t>
            </a:r>
            <a:r>
              <a:rPr sz="1200" spc="-3" dirty="0">
                <a:latin typeface="PT Sans"/>
                <a:cs typeface="PT Sans"/>
              </a:rPr>
              <a:t>of</a:t>
            </a:r>
            <a:r>
              <a:rPr sz="1200" spc="9" dirty="0">
                <a:latin typeface="PT Sans"/>
                <a:cs typeface="PT Sans"/>
              </a:rPr>
              <a:t> </a:t>
            </a:r>
            <a:r>
              <a:rPr sz="1200" spc="6" dirty="0">
                <a:latin typeface="PT Sans"/>
                <a:cs typeface="PT Sans"/>
              </a:rPr>
              <a:t>the</a:t>
            </a:r>
            <a:r>
              <a:rPr sz="1200" spc="12" dirty="0">
                <a:latin typeface="PT Sans"/>
                <a:cs typeface="PT Sans"/>
              </a:rPr>
              <a:t> </a:t>
            </a:r>
            <a:r>
              <a:rPr sz="1200" spc="6" dirty="0">
                <a:latin typeface="PT Sans"/>
                <a:cs typeface="PT Sans"/>
              </a:rPr>
              <a:t>information</a:t>
            </a:r>
            <a:r>
              <a:rPr sz="1200" spc="9" dirty="0">
                <a:latin typeface="PT Sans"/>
                <a:cs typeface="PT Sans"/>
              </a:rPr>
              <a:t> </a:t>
            </a:r>
            <a:r>
              <a:rPr sz="1200" spc="3" dirty="0">
                <a:latin typeface="PT Sans"/>
                <a:cs typeface="PT Sans"/>
              </a:rPr>
              <a:t>contained</a:t>
            </a:r>
            <a:r>
              <a:rPr sz="1200" spc="9" dirty="0">
                <a:latin typeface="PT Sans"/>
                <a:cs typeface="PT Sans"/>
              </a:rPr>
              <a:t> </a:t>
            </a:r>
            <a:r>
              <a:rPr sz="1200" spc="6" dirty="0">
                <a:latin typeface="PT Sans"/>
                <a:cs typeface="PT Sans"/>
              </a:rPr>
              <a:t>therein</a:t>
            </a:r>
            <a:r>
              <a:rPr sz="1200" spc="12" dirty="0">
                <a:latin typeface="PT Sans"/>
                <a:cs typeface="PT Sans"/>
              </a:rPr>
              <a:t> </a:t>
            </a:r>
            <a:r>
              <a:rPr sz="1200" spc="9" dirty="0">
                <a:latin typeface="PT Sans"/>
                <a:cs typeface="PT Sans"/>
              </a:rPr>
              <a:t>be </a:t>
            </a:r>
            <a:r>
              <a:rPr sz="1200" spc="6" dirty="0">
                <a:latin typeface="PT Sans"/>
                <a:cs typeface="PT Sans"/>
              </a:rPr>
              <a:t>disclosed</a:t>
            </a:r>
            <a:r>
              <a:rPr sz="1200" spc="9" dirty="0">
                <a:latin typeface="PT Sans"/>
                <a:cs typeface="PT Sans"/>
              </a:rPr>
              <a:t> </a:t>
            </a:r>
            <a:r>
              <a:rPr sz="1200" spc="6" dirty="0">
                <a:latin typeface="PT Sans"/>
                <a:cs typeface="PT Sans"/>
              </a:rPr>
              <a:t>without</a:t>
            </a:r>
            <a:r>
              <a:rPr sz="1200" spc="12" dirty="0">
                <a:latin typeface="PT Sans"/>
                <a:cs typeface="PT Sans"/>
              </a:rPr>
              <a:t> </a:t>
            </a:r>
            <a:r>
              <a:rPr sz="1200" spc="6" dirty="0">
                <a:latin typeface="PT Sans"/>
                <a:cs typeface="PT Sans"/>
              </a:rPr>
              <a:t>the</a:t>
            </a:r>
            <a:r>
              <a:rPr sz="1200" spc="9" dirty="0">
                <a:latin typeface="PT Sans"/>
                <a:cs typeface="PT Sans"/>
              </a:rPr>
              <a:t> </a:t>
            </a:r>
            <a:r>
              <a:rPr sz="1200" spc="6" dirty="0">
                <a:latin typeface="PT Sans"/>
                <a:cs typeface="PT Sans"/>
              </a:rPr>
              <a:t>prior</a:t>
            </a:r>
            <a:r>
              <a:rPr sz="1200" spc="9" dirty="0">
                <a:latin typeface="PT Sans"/>
                <a:cs typeface="PT Sans"/>
              </a:rPr>
              <a:t> </a:t>
            </a:r>
            <a:r>
              <a:rPr sz="1200" spc="3" dirty="0">
                <a:latin typeface="PT Sans"/>
                <a:cs typeface="PT Sans"/>
              </a:rPr>
              <a:t>consent</a:t>
            </a:r>
            <a:r>
              <a:rPr sz="1200" spc="9" dirty="0">
                <a:latin typeface="PT Sans"/>
                <a:cs typeface="PT Sans"/>
              </a:rPr>
              <a:t> </a:t>
            </a:r>
            <a:r>
              <a:rPr sz="1200" spc="-3" dirty="0">
                <a:latin typeface="PT Sans"/>
                <a:cs typeface="PT Sans"/>
              </a:rPr>
              <a:t>of</a:t>
            </a:r>
            <a:r>
              <a:rPr sz="1200" spc="12" dirty="0">
                <a:latin typeface="PT Sans"/>
                <a:cs typeface="PT Sans"/>
              </a:rPr>
              <a:t> </a:t>
            </a:r>
            <a:r>
              <a:rPr sz="1200" spc="6" dirty="0">
                <a:latin typeface="PT Sans"/>
                <a:cs typeface="PT Sans"/>
              </a:rPr>
              <a:t>the</a:t>
            </a:r>
            <a:r>
              <a:rPr sz="1200" spc="9" dirty="0">
                <a:latin typeface="PT Sans"/>
                <a:cs typeface="PT Sans"/>
              </a:rPr>
              <a:t> </a:t>
            </a:r>
            <a:r>
              <a:rPr sz="1200" spc="3" dirty="0">
                <a:latin typeface="PT Sans"/>
                <a:cs typeface="PT Sans"/>
              </a:rPr>
              <a:t>directors</a:t>
            </a:r>
            <a:r>
              <a:rPr sz="1200" spc="9" dirty="0">
                <a:latin typeface="PT Sans"/>
                <a:cs typeface="PT Sans"/>
              </a:rPr>
              <a:t> </a:t>
            </a:r>
            <a:r>
              <a:rPr sz="1200" spc="-3" dirty="0">
                <a:latin typeface="PT Sans"/>
                <a:cs typeface="PT Sans"/>
              </a:rPr>
              <a:t>of</a:t>
            </a:r>
            <a:r>
              <a:rPr sz="1200" spc="12" dirty="0">
                <a:latin typeface="PT Sans"/>
                <a:cs typeface="PT Sans"/>
              </a:rPr>
              <a:t> </a:t>
            </a:r>
            <a:r>
              <a:rPr sz="1200" dirty="0">
                <a:latin typeface="PT Sans"/>
                <a:cs typeface="PT Sans"/>
              </a:rPr>
              <a:t>Pennant</a:t>
            </a:r>
            <a:r>
              <a:rPr sz="1200" spc="-27" dirty="0">
                <a:latin typeface="PT Sans"/>
                <a:cs typeface="PT Sans"/>
              </a:rPr>
              <a:t> </a:t>
            </a:r>
            <a:r>
              <a:rPr sz="1200" spc="-6" dirty="0">
                <a:latin typeface="PT Sans"/>
                <a:cs typeface="PT Sans"/>
              </a:rPr>
              <a:t>Technologies.</a:t>
            </a:r>
            <a:r>
              <a:rPr sz="1200" spc="-127" dirty="0">
                <a:latin typeface="PT Sans"/>
                <a:cs typeface="PT Sans"/>
              </a:rPr>
              <a:t> </a:t>
            </a:r>
            <a:r>
              <a:rPr sz="1200" spc="9" dirty="0">
                <a:latin typeface="PT Sans"/>
                <a:cs typeface="PT Sans"/>
              </a:rPr>
              <a:t>A</a:t>
            </a:r>
            <a:r>
              <a:rPr sz="1200" spc="-39" dirty="0">
                <a:latin typeface="PT Sans"/>
                <a:cs typeface="PT Sans"/>
              </a:rPr>
              <a:t> </a:t>
            </a:r>
            <a:r>
              <a:rPr sz="1200" spc="3" dirty="0">
                <a:latin typeface="PT Sans"/>
                <a:cs typeface="PT Sans"/>
              </a:rPr>
              <a:t>recipient</a:t>
            </a:r>
            <a:r>
              <a:rPr sz="1200" spc="12" dirty="0">
                <a:latin typeface="PT Sans"/>
                <a:cs typeface="PT Sans"/>
              </a:rPr>
              <a:t> </a:t>
            </a:r>
            <a:r>
              <a:rPr sz="1200" spc="9" dirty="0">
                <a:latin typeface="PT Sans"/>
                <a:cs typeface="PT Sans"/>
              </a:rPr>
              <a:t>may</a:t>
            </a:r>
            <a:r>
              <a:rPr sz="1200" spc="-33" dirty="0">
                <a:latin typeface="PT Sans"/>
                <a:cs typeface="PT Sans"/>
              </a:rPr>
              <a:t> </a:t>
            </a:r>
            <a:r>
              <a:rPr sz="1200" spc="6" dirty="0">
                <a:latin typeface="PT Sans"/>
                <a:cs typeface="PT Sans"/>
              </a:rPr>
              <a:t>not</a:t>
            </a:r>
            <a:r>
              <a:rPr sz="1200" spc="9" dirty="0">
                <a:latin typeface="PT Sans"/>
                <a:cs typeface="PT Sans"/>
              </a:rPr>
              <a:t> </a:t>
            </a:r>
            <a:r>
              <a:rPr sz="1200" spc="6" dirty="0">
                <a:latin typeface="PT Sans"/>
                <a:cs typeface="PT Sans"/>
              </a:rPr>
              <a:t>solicit,</a:t>
            </a:r>
            <a:r>
              <a:rPr sz="1200" spc="-85" dirty="0">
                <a:latin typeface="PT Sans"/>
                <a:cs typeface="PT Sans"/>
              </a:rPr>
              <a:t> </a:t>
            </a:r>
            <a:r>
              <a:rPr sz="1200" spc="3" dirty="0">
                <a:latin typeface="PT Sans"/>
                <a:cs typeface="PT Sans"/>
              </a:rPr>
              <a:t>directly</a:t>
            </a:r>
            <a:r>
              <a:rPr sz="1200" spc="-33" dirty="0">
                <a:latin typeface="PT Sans"/>
                <a:cs typeface="PT Sans"/>
              </a:rPr>
              <a:t> </a:t>
            </a:r>
            <a:r>
              <a:rPr sz="1200" spc="6" dirty="0">
                <a:latin typeface="PT Sans"/>
                <a:cs typeface="PT Sans"/>
              </a:rPr>
              <a:t>or </a:t>
            </a:r>
            <a:r>
              <a:rPr sz="1200" spc="-309" dirty="0">
                <a:latin typeface="PT Sans"/>
                <a:cs typeface="PT Sans"/>
              </a:rPr>
              <a:t> </a:t>
            </a:r>
            <a:r>
              <a:rPr sz="1200" spc="3" dirty="0">
                <a:latin typeface="PT Sans"/>
                <a:cs typeface="PT Sans"/>
              </a:rPr>
              <a:t>indirectly</a:t>
            </a:r>
            <a:r>
              <a:rPr sz="1200" spc="-36" dirty="0">
                <a:latin typeface="PT Sans"/>
                <a:cs typeface="PT Sans"/>
              </a:rPr>
              <a:t> </a:t>
            </a:r>
            <a:r>
              <a:rPr sz="1200" spc="6" dirty="0">
                <a:latin typeface="PT Sans"/>
                <a:cs typeface="PT Sans"/>
              </a:rPr>
              <a:t>(whether through </a:t>
            </a:r>
            <a:r>
              <a:rPr sz="1200" spc="9" dirty="0">
                <a:latin typeface="PT Sans"/>
                <a:cs typeface="PT Sans"/>
              </a:rPr>
              <a:t>an</a:t>
            </a:r>
            <a:r>
              <a:rPr sz="1200" spc="6" dirty="0">
                <a:latin typeface="PT Sans"/>
                <a:cs typeface="PT Sans"/>
              </a:rPr>
              <a:t> agent or otherwise)</a:t>
            </a:r>
            <a:r>
              <a:rPr sz="1200" spc="9" dirty="0">
                <a:latin typeface="PT Sans"/>
                <a:cs typeface="PT Sans"/>
              </a:rPr>
              <a:t> </a:t>
            </a:r>
            <a:r>
              <a:rPr sz="1200" spc="6" dirty="0">
                <a:latin typeface="PT Sans"/>
                <a:cs typeface="PT Sans"/>
              </a:rPr>
              <a:t>the </a:t>
            </a:r>
            <a:r>
              <a:rPr sz="1200" spc="9" dirty="0">
                <a:latin typeface="PT Sans"/>
                <a:cs typeface="PT Sans"/>
              </a:rPr>
              <a:t>participation</a:t>
            </a:r>
            <a:r>
              <a:rPr sz="1200" spc="6" dirty="0">
                <a:latin typeface="PT Sans"/>
                <a:cs typeface="PT Sans"/>
              </a:rPr>
              <a:t> </a:t>
            </a:r>
            <a:r>
              <a:rPr sz="1200" spc="-3" dirty="0">
                <a:latin typeface="PT Sans"/>
                <a:cs typeface="PT Sans"/>
              </a:rPr>
              <a:t>of</a:t>
            </a:r>
            <a:r>
              <a:rPr sz="1200" spc="6" dirty="0">
                <a:latin typeface="PT Sans"/>
                <a:cs typeface="PT Sans"/>
              </a:rPr>
              <a:t> another institution or</a:t>
            </a:r>
            <a:r>
              <a:rPr sz="1200" spc="9" dirty="0">
                <a:latin typeface="PT Sans"/>
                <a:cs typeface="PT Sans"/>
              </a:rPr>
              <a:t> </a:t>
            </a:r>
            <a:r>
              <a:rPr sz="1200" spc="6" dirty="0">
                <a:latin typeface="PT Sans"/>
                <a:cs typeface="PT Sans"/>
              </a:rPr>
              <a:t>person without the prior approval</a:t>
            </a:r>
            <a:r>
              <a:rPr sz="1200" spc="9" dirty="0">
                <a:latin typeface="PT Sans"/>
                <a:cs typeface="PT Sans"/>
              </a:rPr>
              <a:t> </a:t>
            </a:r>
            <a:r>
              <a:rPr sz="1200" spc="-3" dirty="0">
                <a:latin typeface="PT Sans"/>
                <a:cs typeface="PT Sans"/>
              </a:rPr>
              <a:t>of</a:t>
            </a:r>
            <a:r>
              <a:rPr sz="1200" spc="6" dirty="0">
                <a:latin typeface="PT Sans"/>
                <a:cs typeface="PT Sans"/>
              </a:rPr>
              <a:t> the </a:t>
            </a:r>
            <a:r>
              <a:rPr sz="1200" spc="3" dirty="0">
                <a:latin typeface="PT Sans"/>
                <a:cs typeface="PT Sans"/>
              </a:rPr>
              <a:t>directors</a:t>
            </a:r>
            <a:r>
              <a:rPr sz="1200" spc="6" dirty="0">
                <a:latin typeface="PT Sans"/>
                <a:cs typeface="PT Sans"/>
              </a:rPr>
              <a:t> </a:t>
            </a:r>
            <a:r>
              <a:rPr sz="1200" spc="-3" dirty="0">
                <a:latin typeface="PT Sans"/>
                <a:cs typeface="PT Sans"/>
              </a:rPr>
              <a:t>of</a:t>
            </a:r>
            <a:r>
              <a:rPr sz="1200" spc="6" dirty="0">
                <a:latin typeface="PT Sans"/>
                <a:cs typeface="PT Sans"/>
              </a:rPr>
              <a:t> the </a:t>
            </a:r>
            <a:r>
              <a:rPr sz="1200" spc="-9" dirty="0">
                <a:latin typeface="PT Sans"/>
                <a:cs typeface="PT Sans"/>
              </a:rPr>
              <a:t>Company.</a:t>
            </a:r>
            <a:endParaRPr sz="1200" dirty="0">
              <a:latin typeface="PT Sans"/>
              <a:cs typeface="PT Sans"/>
            </a:endParaRPr>
          </a:p>
        </p:txBody>
      </p:sp>
      <p:sp>
        <p:nvSpPr>
          <p:cNvPr id="4" name="object 4"/>
          <p:cNvSpPr txBox="1"/>
          <p:nvPr/>
        </p:nvSpPr>
        <p:spPr>
          <a:xfrm>
            <a:off x="309758" y="3898176"/>
            <a:ext cx="4215616" cy="1134260"/>
          </a:xfrm>
          <a:prstGeom prst="rect">
            <a:avLst/>
          </a:prstGeom>
        </p:spPr>
        <p:txBody>
          <a:bodyPr vert="horz" wrap="square" lIns="0" tIns="9627" rIns="0" bIns="0" rtlCol="0">
            <a:spAutoFit/>
          </a:bodyPr>
          <a:lstStyle/>
          <a:p>
            <a:pPr marL="7620">
              <a:spcBef>
                <a:spcPts val="75"/>
              </a:spcBef>
            </a:pPr>
            <a:r>
              <a:rPr sz="1200" b="1" dirty="0">
                <a:solidFill>
                  <a:srgbClr val="F57F20"/>
                </a:solidFill>
                <a:latin typeface="+mj-lt"/>
                <a:cs typeface="PT Sans"/>
              </a:rPr>
              <a:t>Registered</a:t>
            </a:r>
            <a:r>
              <a:rPr sz="1200" b="1" spc="-12" dirty="0">
                <a:solidFill>
                  <a:srgbClr val="F57F20"/>
                </a:solidFill>
                <a:latin typeface="+mj-lt"/>
                <a:cs typeface="PT Sans"/>
              </a:rPr>
              <a:t> </a:t>
            </a:r>
            <a:r>
              <a:rPr lang="en-IN" sz="1200" b="1" spc="-12" dirty="0" smtClean="0">
                <a:solidFill>
                  <a:srgbClr val="F57F20"/>
                </a:solidFill>
                <a:latin typeface="+mj-lt"/>
                <a:cs typeface="PT Sans"/>
              </a:rPr>
              <a:t>&amp; Corporate </a:t>
            </a:r>
            <a:r>
              <a:rPr sz="1200" b="1" spc="-9" dirty="0" smtClean="0">
                <a:solidFill>
                  <a:srgbClr val="F57F20"/>
                </a:solidFill>
                <a:latin typeface="+mj-lt"/>
                <a:cs typeface="PT Sans"/>
              </a:rPr>
              <a:t>office</a:t>
            </a:r>
            <a:endParaRPr lang="en-IN" sz="1200" b="1" spc="-9" dirty="0" smtClean="0">
              <a:solidFill>
                <a:srgbClr val="F57F20"/>
              </a:solidFill>
              <a:latin typeface="+mj-lt"/>
              <a:cs typeface="PT Sans"/>
            </a:endParaRPr>
          </a:p>
          <a:p>
            <a:pPr marL="7620">
              <a:spcBef>
                <a:spcPts val="75"/>
              </a:spcBef>
            </a:pPr>
            <a:endParaRPr sz="1200" dirty="0">
              <a:latin typeface="+mj-lt"/>
              <a:cs typeface="PT Sans"/>
            </a:endParaRPr>
          </a:p>
          <a:p>
            <a:pPr marL="7620" marR="3175">
              <a:lnSpc>
                <a:spcPct val="101000"/>
              </a:lnSpc>
              <a:spcBef>
                <a:spcPts val="20"/>
              </a:spcBef>
              <a:tabLst>
                <a:tab pos="331470" algn="l"/>
              </a:tabLst>
            </a:pPr>
            <a:r>
              <a:rPr sz="1200" spc="6" dirty="0">
                <a:latin typeface="+mj-lt"/>
                <a:cs typeface="PT Sans"/>
              </a:rPr>
              <a:t>Cyber  Gateway, </a:t>
            </a:r>
            <a:r>
              <a:rPr lang="en-US" sz="1200" spc="6" dirty="0">
                <a:latin typeface="+mj-lt"/>
                <a:cs typeface="PT Sans"/>
              </a:rPr>
              <a:t>Block B, Level 1,   Wing 2,  </a:t>
            </a:r>
            <a:r>
              <a:rPr sz="1200" spc="6" dirty="0">
                <a:latin typeface="+mj-lt"/>
                <a:cs typeface="PT Sans"/>
              </a:rPr>
              <a:t>L&amp;T Infocity, </a:t>
            </a:r>
            <a:endParaRPr lang="en-IN" sz="1200" spc="6" dirty="0">
              <a:latin typeface="+mj-lt"/>
              <a:cs typeface="PT Sans"/>
            </a:endParaRPr>
          </a:p>
          <a:p>
            <a:pPr marL="7620" marR="3175">
              <a:lnSpc>
                <a:spcPct val="101000"/>
              </a:lnSpc>
              <a:spcBef>
                <a:spcPts val="20"/>
              </a:spcBef>
              <a:tabLst>
                <a:tab pos="331470" algn="l"/>
              </a:tabLst>
            </a:pPr>
            <a:r>
              <a:rPr sz="1200" spc="6" dirty="0">
                <a:latin typeface="+mj-lt"/>
                <a:cs typeface="PT Sans"/>
              </a:rPr>
              <a:t>Hitec City,  Madhapur, Hyderabad, Telangana,  (India</a:t>
            </a:r>
            <a:r>
              <a:rPr sz="1200" spc="6" dirty="0" smtClean="0">
                <a:latin typeface="+mj-lt"/>
                <a:cs typeface="PT Sans"/>
              </a:rPr>
              <a:t>)</a:t>
            </a:r>
            <a:r>
              <a:rPr lang="en-IN" sz="1200" spc="6" dirty="0" smtClean="0">
                <a:latin typeface="+mj-lt"/>
                <a:cs typeface="PT Sans"/>
              </a:rPr>
              <a:t> - </a:t>
            </a:r>
            <a:r>
              <a:rPr sz="1200" spc="6" dirty="0" smtClean="0">
                <a:latin typeface="+mj-lt"/>
                <a:cs typeface="PT Sans"/>
              </a:rPr>
              <a:t> </a:t>
            </a:r>
            <a:r>
              <a:rPr sz="1200" spc="6" dirty="0">
                <a:latin typeface="+mj-lt"/>
                <a:cs typeface="PT Sans"/>
              </a:rPr>
              <a:t>500081</a:t>
            </a:r>
            <a:endParaRPr lang="en-IN" sz="1200" spc="6" dirty="0">
              <a:latin typeface="+mj-lt"/>
              <a:cs typeface="PT Sans"/>
            </a:endParaRPr>
          </a:p>
          <a:p>
            <a:pPr marL="7620">
              <a:spcBef>
                <a:spcPts val="20"/>
              </a:spcBef>
              <a:tabLst>
                <a:tab pos="331470" algn="l"/>
              </a:tabLst>
            </a:pPr>
            <a:r>
              <a:rPr lang="en-IN" sz="1200" spc="6" dirty="0" err="1">
                <a:latin typeface="+mj-lt"/>
                <a:cs typeface="PT Sans"/>
              </a:rPr>
              <a:t>Ph</a:t>
            </a:r>
            <a:r>
              <a:rPr lang="en-IN" sz="1200" spc="6" dirty="0">
                <a:latin typeface="+mj-lt"/>
                <a:cs typeface="PT Sans"/>
              </a:rPr>
              <a:t>:	(+91)</a:t>
            </a:r>
            <a:r>
              <a:rPr lang="en-IN" sz="1200" spc="-9" dirty="0">
                <a:latin typeface="+mj-lt"/>
                <a:cs typeface="PT Sans"/>
              </a:rPr>
              <a:t> </a:t>
            </a:r>
            <a:r>
              <a:rPr lang="en-IN" sz="1200" spc="9" dirty="0">
                <a:latin typeface="+mj-lt"/>
                <a:cs typeface="PT Sans"/>
              </a:rPr>
              <a:t>40</a:t>
            </a:r>
            <a:r>
              <a:rPr lang="en-IN" sz="1200" spc="-9" dirty="0">
                <a:latin typeface="+mj-lt"/>
                <a:cs typeface="PT Sans"/>
              </a:rPr>
              <a:t> </a:t>
            </a:r>
            <a:r>
              <a:rPr lang="en-IN" sz="1200" spc="9" dirty="0">
                <a:latin typeface="+mj-lt"/>
                <a:cs typeface="PT Sans"/>
              </a:rPr>
              <a:t>4223</a:t>
            </a:r>
            <a:r>
              <a:rPr lang="en-IN" sz="1200" spc="-9" dirty="0">
                <a:latin typeface="+mj-lt"/>
                <a:cs typeface="PT Sans"/>
              </a:rPr>
              <a:t> </a:t>
            </a:r>
            <a:r>
              <a:rPr lang="en-IN" sz="1200" spc="9" dirty="0">
                <a:latin typeface="+mj-lt"/>
                <a:cs typeface="PT Sans"/>
              </a:rPr>
              <a:t>4400</a:t>
            </a:r>
            <a:endParaRPr lang="en-IN" sz="1200" dirty="0">
              <a:latin typeface="+mj-lt"/>
              <a:cs typeface="PT Sans"/>
            </a:endParaRPr>
          </a:p>
          <a:p>
            <a:pPr marL="7620">
              <a:spcBef>
                <a:spcPts val="20"/>
              </a:spcBef>
              <a:tabLst>
                <a:tab pos="488315" algn="l"/>
              </a:tabLst>
            </a:pPr>
            <a:r>
              <a:rPr lang="en-IN" sz="1200" spc="6" dirty="0">
                <a:latin typeface="+mj-lt"/>
                <a:cs typeface="PT Sans"/>
              </a:rPr>
              <a:t>Email:	</a:t>
            </a:r>
            <a:r>
              <a:rPr lang="en-IN" sz="1200" spc="3" dirty="0" smtClean="0">
                <a:latin typeface="+mj-lt"/>
                <a:cs typeface="PT Sans"/>
                <a:hlinkClick r:id="rId1"/>
              </a:rPr>
              <a:t>info@pennanttech.com</a:t>
            </a:r>
            <a:endParaRPr lang="en-IN" sz="1200" dirty="0">
              <a:latin typeface="+mj-lt"/>
              <a:cs typeface="PT Sans"/>
            </a:endParaRPr>
          </a:p>
        </p:txBody>
      </p:sp>
      <p:sp>
        <p:nvSpPr>
          <p:cNvPr id="6" name="object 6"/>
          <p:cNvSpPr txBox="1"/>
          <p:nvPr/>
        </p:nvSpPr>
        <p:spPr>
          <a:xfrm>
            <a:off x="4666167" y="3898177"/>
            <a:ext cx="2495839" cy="1066870"/>
          </a:xfrm>
          <a:prstGeom prst="rect">
            <a:avLst/>
          </a:prstGeom>
        </p:spPr>
        <p:txBody>
          <a:bodyPr vert="horz" wrap="square" lIns="0" tIns="9627" rIns="0" bIns="0" rtlCol="0">
            <a:spAutoFit/>
          </a:bodyPr>
          <a:lstStyle/>
          <a:p>
            <a:pPr marL="7620">
              <a:spcBef>
                <a:spcPts val="75"/>
              </a:spcBef>
            </a:pPr>
            <a:r>
              <a:rPr sz="1200" b="1" spc="6" dirty="0">
                <a:solidFill>
                  <a:srgbClr val="F57F20"/>
                </a:solidFill>
                <a:latin typeface="+mj-lt"/>
                <a:cs typeface="PT Sans"/>
              </a:rPr>
              <a:t>Vizag</a:t>
            </a:r>
            <a:r>
              <a:rPr sz="1200" b="1" spc="-12" dirty="0">
                <a:solidFill>
                  <a:srgbClr val="F57F20"/>
                </a:solidFill>
                <a:latin typeface="+mj-lt"/>
                <a:cs typeface="PT Sans"/>
              </a:rPr>
              <a:t> </a:t>
            </a:r>
            <a:r>
              <a:rPr sz="1200" b="1" spc="6" dirty="0">
                <a:solidFill>
                  <a:srgbClr val="F57F20"/>
                </a:solidFill>
                <a:latin typeface="+mj-lt"/>
                <a:cs typeface="PT Sans"/>
              </a:rPr>
              <a:t>Development</a:t>
            </a:r>
            <a:r>
              <a:rPr sz="1200" b="1" spc="-21" dirty="0">
                <a:solidFill>
                  <a:srgbClr val="F57F20"/>
                </a:solidFill>
                <a:latin typeface="+mj-lt"/>
                <a:cs typeface="PT Sans"/>
              </a:rPr>
              <a:t> </a:t>
            </a:r>
            <a:r>
              <a:rPr sz="1200" b="1" dirty="0">
                <a:solidFill>
                  <a:srgbClr val="F57F20"/>
                </a:solidFill>
                <a:latin typeface="+mj-lt"/>
                <a:cs typeface="PT Sans"/>
              </a:rPr>
              <a:t>Centre</a:t>
            </a:r>
            <a:endParaRPr sz="1200" dirty="0">
              <a:latin typeface="+mj-lt"/>
              <a:cs typeface="PT Sans"/>
            </a:endParaRPr>
          </a:p>
          <a:p>
            <a:pPr marL="7620" marR="3175">
              <a:lnSpc>
                <a:spcPct val="101000"/>
              </a:lnSpc>
              <a:spcBef>
                <a:spcPts val="970"/>
              </a:spcBef>
            </a:pPr>
            <a:r>
              <a:rPr sz="1200" spc="6" dirty="0">
                <a:latin typeface="+mj-lt"/>
                <a:cs typeface="PT Sans"/>
              </a:rPr>
              <a:t>D2,</a:t>
            </a:r>
            <a:r>
              <a:rPr sz="1200" spc="-91" dirty="0">
                <a:latin typeface="+mj-lt"/>
                <a:cs typeface="PT Sans"/>
              </a:rPr>
              <a:t> </a:t>
            </a:r>
            <a:r>
              <a:rPr sz="1200" spc="6" dirty="0">
                <a:latin typeface="+mj-lt"/>
                <a:cs typeface="PT Sans"/>
              </a:rPr>
              <a:t>IT</a:t>
            </a:r>
            <a:r>
              <a:rPr sz="1200" spc="-45" dirty="0">
                <a:latin typeface="+mj-lt"/>
                <a:cs typeface="PT Sans"/>
              </a:rPr>
              <a:t> </a:t>
            </a:r>
            <a:r>
              <a:rPr sz="1200" spc="-33" dirty="0">
                <a:latin typeface="+mj-lt"/>
                <a:cs typeface="PT Sans"/>
              </a:rPr>
              <a:t>P</a:t>
            </a:r>
            <a:r>
              <a:rPr sz="1200" spc="6" dirty="0">
                <a:latin typeface="+mj-lt"/>
                <a:cs typeface="PT Sans"/>
              </a:rPr>
              <a:t>ark,</a:t>
            </a:r>
            <a:r>
              <a:rPr sz="1200" spc="-91" dirty="0">
                <a:latin typeface="+mj-lt"/>
                <a:cs typeface="PT Sans"/>
              </a:rPr>
              <a:t> </a:t>
            </a:r>
            <a:r>
              <a:rPr sz="1200" spc="6" dirty="0">
                <a:latin typeface="+mj-lt"/>
                <a:cs typeface="PT Sans"/>
              </a:rPr>
              <a:t>Hill</a:t>
            </a:r>
            <a:r>
              <a:rPr sz="1200" spc="3" dirty="0">
                <a:latin typeface="+mj-lt"/>
                <a:cs typeface="PT Sans"/>
              </a:rPr>
              <a:t> </a:t>
            </a:r>
            <a:r>
              <a:rPr sz="1200" spc="9" dirty="0">
                <a:latin typeface="+mj-lt"/>
                <a:cs typeface="PT Sans"/>
              </a:rPr>
              <a:t>N</a:t>
            </a:r>
            <a:r>
              <a:rPr sz="1200" spc="-6" dirty="0">
                <a:latin typeface="+mj-lt"/>
                <a:cs typeface="PT Sans"/>
              </a:rPr>
              <a:t>o</a:t>
            </a:r>
            <a:r>
              <a:rPr sz="1200" spc="3" dirty="0">
                <a:latin typeface="+mj-lt"/>
                <a:cs typeface="PT Sans"/>
              </a:rPr>
              <a:t>.</a:t>
            </a:r>
            <a:r>
              <a:rPr sz="1200" spc="-91" dirty="0">
                <a:latin typeface="+mj-lt"/>
                <a:cs typeface="PT Sans"/>
              </a:rPr>
              <a:t> </a:t>
            </a:r>
            <a:r>
              <a:rPr sz="1200" spc="6" dirty="0">
                <a:latin typeface="+mj-lt"/>
                <a:cs typeface="PT Sans"/>
              </a:rPr>
              <a:t>2,</a:t>
            </a:r>
            <a:r>
              <a:rPr sz="1200" spc="-91" dirty="0">
                <a:latin typeface="+mj-lt"/>
                <a:cs typeface="PT Sans"/>
              </a:rPr>
              <a:t> </a:t>
            </a:r>
            <a:r>
              <a:rPr sz="1200" spc="6" dirty="0">
                <a:latin typeface="+mj-lt"/>
                <a:cs typeface="PT Sans"/>
              </a:rPr>
              <a:t>Rishi</a:t>
            </a:r>
            <a:r>
              <a:rPr sz="1200" spc="-9" dirty="0">
                <a:latin typeface="+mj-lt"/>
                <a:cs typeface="PT Sans"/>
              </a:rPr>
              <a:t>k</a:t>
            </a:r>
            <a:r>
              <a:rPr sz="1200" spc="6" dirty="0">
                <a:latin typeface="+mj-lt"/>
                <a:cs typeface="PT Sans"/>
              </a:rPr>
              <a:t>onda,  Madhurawada,</a:t>
            </a:r>
            <a:r>
              <a:rPr sz="1200" spc="-118" dirty="0">
                <a:latin typeface="+mj-lt"/>
                <a:cs typeface="PT Sans"/>
              </a:rPr>
              <a:t> </a:t>
            </a:r>
            <a:r>
              <a:rPr sz="1200" spc="6" dirty="0">
                <a:latin typeface="+mj-lt"/>
                <a:cs typeface="PT Sans"/>
              </a:rPr>
              <a:t>Visakhapatnam,</a:t>
            </a:r>
            <a:r>
              <a:rPr sz="1200" spc="-118" dirty="0">
                <a:latin typeface="+mj-lt"/>
                <a:cs typeface="PT Sans"/>
              </a:rPr>
              <a:t> </a:t>
            </a:r>
            <a:r>
              <a:rPr sz="1200" spc="6" dirty="0">
                <a:latin typeface="+mj-lt"/>
                <a:cs typeface="PT Sans"/>
              </a:rPr>
              <a:t>Andhra </a:t>
            </a:r>
            <a:r>
              <a:rPr sz="1200" spc="-306" dirty="0">
                <a:latin typeface="+mj-lt"/>
                <a:cs typeface="PT Sans"/>
              </a:rPr>
              <a:t> </a:t>
            </a:r>
            <a:r>
              <a:rPr sz="1200" spc="-33" dirty="0">
                <a:latin typeface="+mj-lt"/>
                <a:cs typeface="PT Sans"/>
              </a:rPr>
              <a:t>P</a:t>
            </a:r>
            <a:r>
              <a:rPr sz="1200" spc="6" dirty="0">
                <a:latin typeface="+mj-lt"/>
                <a:cs typeface="PT Sans"/>
              </a:rPr>
              <a:t>radesh,</a:t>
            </a:r>
            <a:r>
              <a:rPr sz="1200" spc="-91" dirty="0">
                <a:latin typeface="+mj-lt"/>
                <a:cs typeface="PT Sans"/>
              </a:rPr>
              <a:t> </a:t>
            </a:r>
            <a:r>
              <a:rPr sz="1200" spc="6" dirty="0">
                <a:latin typeface="+mj-lt"/>
                <a:cs typeface="PT Sans"/>
              </a:rPr>
              <a:t>India</a:t>
            </a:r>
            <a:r>
              <a:rPr sz="1200" spc="-94" dirty="0">
                <a:latin typeface="+mj-lt"/>
                <a:cs typeface="PT Sans"/>
              </a:rPr>
              <a:t> </a:t>
            </a:r>
            <a:r>
              <a:rPr sz="1200" spc="6" dirty="0">
                <a:latin typeface="+mj-lt"/>
                <a:cs typeface="PT Sans"/>
              </a:rPr>
              <a:t>-</a:t>
            </a:r>
            <a:r>
              <a:rPr sz="1200" spc="-94" dirty="0">
                <a:latin typeface="+mj-lt"/>
                <a:cs typeface="PT Sans"/>
              </a:rPr>
              <a:t> </a:t>
            </a:r>
            <a:r>
              <a:rPr sz="1200" spc="9" dirty="0">
                <a:latin typeface="+mj-lt"/>
                <a:cs typeface="PT Sans"/>
              </a:rPr>
              <a:t>530003</a:t>
            </a:r>
            <a:endParaRPr sz="1200" dirty="0">
              <a:latin typeface="+mj-lt"/>
              <a:cs typeface="PT Sans"/>
            </a:endParaRPr>
          </a:p>
          <a:p>
            <a:pPr marL="7620">
              <a:spcBef>
                <a:spcPts val="20"/>
              </a:spcBef>
              <a:tabLst>
                <a:tab pos="488315" algn="l"/>
              </a:tabLst>
            </a:pPr>
            <a:r>
              <a:rPr sz="1200" spc="6" dirty="0">
                <a:latin typeface="+mj-lt"/>
                <a:cs typeface="PT Sans"/>
              </a:rPr>
              <a:t>Email:	</a:t>
            </a:r>
            <a:r>
              <a:rPr sz="1200" spc="3" dirty="0">
                <a:latin typeface="+mj-lt"/>
                <a:cs typeface="PT Sans"/>
                <a:hlinkClick r:id="rId1"/>
              </a:rPr>
              <a:t>info@pennanttech.com</a:t>
            </a:r>
            <a:endParaRPr sz="1200" dirty="0">
              <a:latin typeface="+mj-lt"/>
              <a:cs typeface="PT Sans"/>
            </a:endParaRPr>
          </a:p>
        </p:txBody>
      </p:sp>
      <p:sp>
        <p:nvSpPr>
          <p:cNvPr id="7" name="object 7"/>
          <p:cNvSpPr txBox="1"/>
          <p:nvPr/>
        </p:nvSpPr>
        <p:spPr>
          <a:xfrm>
            <a:off x="7529115" y="4191794"/>
            <a:ext cx="2376091" cy="567438"/>
          </a:xfrm>
          <a:prstGeom prst="rect">
            <a:avLst/>
          </a:prstGeom>
        </p:spPr>
        <p:txBody>
          <a:bodyPr vert="horz" wrap="square" lIns="0" tIns="9627" rIns="0" bIns="0" rtlCol="0">
            <a:spAutoFit/>
          </a:bodyPr>
          <a:lstStyle/>
          <a:p>
            <a:pPr marL="7620">
              <a:spcBef>
                <a:spcPts val="990"/>
              </a:spcBef>
            </a:pPr>
            <a:r>
              <a:rPr sz="1200" spc="9" dirty="0" smtClean="0">
                <a:latin typeface="+mj-lt"/>
                <a:cs typeface="PT Sans"/>
              </a:rPr>
              <a:t>UK</a:t>
            </a:r>
            <a:endParaRPr sz="1200" dirty="0">
              <a:latin typeface="+mj-lt"/>
              <a:cs typeface="PT Sans"/>
            </a:endParaRPr>
          </a:p>
          <a:p>
            <a:pPr marL="7620" marR="3175">
              <a:lnSpc>
                <a:spcPct val="101000"/>
              </a:lnSpc>
              <a:tabLst>
                <a:tab pos="290195" algn="l"/>
              </a:tabLst>
            </a:pPr>
            <a:r>
              <a:rPr sz="1200" spc="9" dirty="0">
                <a:latin typeface="+mj-lt"/>
                <a:cs typeface="PT Sans"/>
              </a:rPr>
              <a:t>20</a:t>
            </a:r>
            <a:r>
              <a:rPr sz="1200" spc="3" dirty="0">
                <a:latin typeface="+mj-lt"/>
                <a:cs typeface="PT Sans"/>
              </a:rPr>
              <a:t> </a:t>
            </a:r>
            <a:r>
              <a:rPr sz="1200" spc="9" dirty="0">
                <a:latin typeface="+mj-lt"/>
                <a:cs typeface="PT Sans"/>
              </a:rPr>
              <a:t>Han</a:t>
            </a:r>
            <a:r>
              <a:rPr sz="1200" spc="-9" dirty="0">
                <a:latin typeface="+mj-lt"/>
                <a:cs typeface="PT Sans"/>
              </a:rPr>
              <a:t>ov</a:t>
            </a:r>
            <a:r>
              <a:rPr sz="1200" spc="6" dirty="0">
                <a:latin typeface="+mj-lt"/>
                <a:cs typeface="PT Sans"/>
              </a:rPr>
              <a:t>er</a:t>
            </a:r>
            <a:r>
              <a:rPr sz="1200" spc="3" dirty="0">
                <a:latin typeface="+mj-lt"/>
                <a:cs typeface="PT Sans"/>
              </a:rPr>
              <a:t> </a:t>
            </a:r>
            <a:r>
              <a:rPr sz="1200" spc="6" dirty="0">
                <a:latin typeface="+mj-lt"/>
                <a:cs typeface="PT Sans"/>
              </a:rPr>
              <a:t>Square,</a:t>
            </a:r>
            <a:r>
              <a:rPr sz="1200" spc="-91" dirty="0">
                <a:latin typeface="+mj-lt"/>
                <a:cs typeface="PT Sans"/>
              </a:rPr>
              <a:t> </a:t>
            </a:r>
            <a:r>
              <a:rPr sz="1200" spc="-67" dirty="0">
                <a:latin typeface="+mj-lt"/>
                <a:cs typeface="PT Sans"/>
              </a:rPr>
              <a:t>L</a:t>
            </a:r>
            <a:r>
              <a:rPr sz="1200" spc="9" dirty="0">
                <a:latin typeface="+mj-lt"/>
                <a:cs typeface="PT Sans"/>
              </a:rPr>
              <a:t>ondon</a:t>
            </a:r>
            <a:r>
              <a:rPr sz="1200" spc="-18" dirty="0">
                <a:latin typeface="+mj-lt"/>
                <a:cs typeface="PT Sans"/>
              </a:rPr>
              <a:t> </a:t>
            </a:r>
            <a:r>
              <a:rPr sz="1200" spc="9" dirty="0">
                <a:latin typeface="+mj-lt"/>
                <a:cs typeface="PT Sans"/>
              </a:rPr>
              <a:t>W1S</a:t>
            </a:r>
            <a:r>
              <a:rPr sz="1200" spc="3" dirty="0">
                <a:latin typeface="+mj-lt"/>
                <a:cs typeface="PT Sans"/>
              </a:rPr>
              <a:t> </a:t>
            </a:r>
            <a:r>
              <a:rPr sz="1200" spc="6" dirty="0">
                <a:latin typeface="+mj-lt"/>
                <a:cs typeface="PT Sans"/>
              </a:rPr>
              <a:t>1JY  Ph:	+44-(0)20-3078</a:t>
            </a:r>
            <a:r>
              <a:rPr sz="1200" dirty="0">
                <a:latin typeface="+mj-lt"/>
                <a:cs typeface="PT Sans"/>
              </a:rPr>
              <a:t> </a:t>
            </a:r>
            <a:r>
              <a:rPr sz="1200" spc="9" dirty="0">
                <a:latin typeface="+mj-lt"/>
                <a:cs typeface="PT Sans"/>
              </a:rPr>
              <a:t>5800</a:t>
            </a:r>
            <a:endParaRPr sz="1200" dirty="0">
              <a:latin typeface="+mj-lt"/>
              <a:cs typeface="PT Sans"/>
            </a:endParaRPr>
          </a:p>
        </p:txBody>
      </p:sp>
      <p:sp>
        <p:nvSpPr>
          <p:cNvPr id="8" name="object 8"/>
          <p:cNvSpPr txBox="1"/>
          <p:nvPr/>
        </p:nvSpPr>
        <p:spPr>
          <a:xfrm>
            <a:off x="9889590" y="4191794"/>
            <a:ext cx="1790828" cy="564250"/>
          </a:xfrm>
          <a:prstGeom prst="rect">
            <a:avLst/>
          </a:prstGeom>
        </p:spPr>
        <p:txBody>
          <a:bodyPr vert="horz" wrap="square" lIns="0" tIns="9627" rIns="0" bIns="0" rtlCol="0">
            <a:spAutoFit/>
          </a:bodyPr>
          <a:lstStyle/>
          <a:p>
            <a:pPr marL="7620">
              <a:spcBef>
                <a:spcPts val="75"/>
              </a:spcBef>
            </a:pPr>
            <a:r>
              <a:rPr sz="1200" spc="6" dirty="0">
                <a:latin typeface="+mj-lt"/>
                <a:cs typeface="PT Sans"/>
              </a:rPr>
              <a:t>Middle</a:t>
            </a:r>
            <a:r>
              <a:rPr sz="1200" spc="-15" dirty="0">
                <a:latin typeface="+mj-lt"/>
                <a:cs typeface="PT Sans"/>
              </a:rPr>
              <a:t> </a:t>
            </a:r>
            <a:r>
              <a:rPr sz="1200" spc="6" dirty="0">
                <a:latin typeface="+mj-lt"/>
                <a:cs typeface="PT Sans"/>
              </a:rPr>
              <a:t>East</a:t>
            </a:r>
            <a:endParaRPr sz="1200" dirty="0">
              <a:latin typeface="+mj-lt"/>
              <a:cs typeface="PT Sans"/>
            </a:endParaRPr>
          </a:p>
          <a:p>
            <a:pPr marL="7620" marR="3175">
              <a:lnSpc>
                <a:spcPct val="101000"/>
              </a:lnSpc>
              <a:tabLst>
                <a:tab pos="290195" algn="l"/>
              </a:tabLst>
            </a:pPr>
            <a:r>
              <a:rPr sz="1200" spc="-12" dirty="0">
                <a:latin typeface="+mj-lt"/>
                <a:cs typeface="PT Sans"/>
              </a:rPr>
              <a:t>P</a:t>
            </a:r>
            <a:r>
              <a:rPr sz="1200" spc="9" dirty="0">
                <a:latin typeface="+mj-lt"/>
                <a:cs typeface="PT Sans"/>
              </a:rPr>
              <a:t>O</a:t>
            </a:r>
            <a:r>
              <a:rPr sz="1200" spc="3" dirty="0">
                <a:latin typeface="+mj-lt"/>
                <a:cs typeface="PT Sans"/>
              </a:rPr>
              <a:t> </a:t>
            </a:r>
            <a:r>
              <a:rPr sz="1200" spc="9" dirty="0">
                <a:latin typeface="+mj-lt"/>
                <a:cs typeface="PT Sans"/>
              </a:rPr>
              <a:t>B</a:t>
            </a:r>
            <a:r>
              <a:rPr sz="1200" spc="-21" dirty="0">
                <a:latin typeface="+mj-lt"/>
                <a:cs typeface="PT Sans"/>
              </a:rPr>
              <a:t>o</a:t>
            </a:r>
            <a:r>
              <a:rPr sz="1200" spc="6" dirty="0">
                <a:latin typeface="+mj-lt"/>
                <a:cs typeface="PT Sans"/>
              </a:rPr>
              <a:t>x</a:t>
            </a:r>
            <a:r>
              <a:rPr sz="1200" spc="-33" dirty="0">
                <a:latin typeface="+mj-lt"/>
                <a:cs typeface="PT Sans"/>
              </a:rPr>
              <a:t> </a:t>
            </a:r>
            <a:r>
              <a:rPr sz="1200" spc="6" dirty="0">
                <a:latin typeface="+mj-lt"/>
                <a:cs typeface="PT Sans"/>
              </a:rPr>
              <a:t>128831,</a:t>
            </a:r>
            <a:r>
              <a:rPr sz="1200" spc="-91" dirty="0">
                <a:latin typeface="+mj-lt"/>
                <a:cs typeface="PT Sans"/>
              </a:rPr>
              <a:t> </a:t>
            </a:r>
            <a:r>
              <a:rPr sz="1200" spc="6" dirty="0">
                <a:latin typeface="+mj-lt"/>
                <a:cs typeface="PT Sans"/>
              </a:rPr>
              <a:t>Dubai,</a:t>
            </a:r>
            <a:r>
              <a:rPr sz="1200" spc="-91" dirty="0">
                <a:latin typeface="+mj-lt"/>
                <a:cs typeface="PT Sans"/>
              </a:rPr>
              <a:t> </a:t>
            </a:r>
            <a:r>
              <a:rPr sz="1200" spc="6" dirty="0">
                <a:latin typeface="+mj-lt"/>
                <a:cs typeface="PT Sans"/>
              </a:rPr>
              <a:t>UAE  Ph:	+971-4-3961775</a:t>
            </a:r>
            <a:endParaRPr sz="1200" dirty="0">
              <a:latin typeface="+mj-lt"/>
              <a:cs typeface="PT Sans"/>
            </a:endParaRPr>
          </a:p>
        </p:txBody>
      </p:sp>
      <p:sp>
        <p:nvSpPr>
          <p:cNvPr id="10" name="object 10"/>
          <p:cNvSpPr/>
          <p:nvPr/>
        </p:nvSpPr>
        <p:spPr>
          <a:xfrm>
            <a:off x="4525374" y="4121815"/>
            <a:ext cx="0" cy="800349"/>
          </a:xfrm>
          <a:custGeom>
            <a:avLst/>
            <a:gdLst/>
            <a:ahLst/>
            <a:cxnLst/>
            <a:rect l="l" t="t" r="r" b="b"/>
            <a:pathLst>
              <a:path h="1319529">
                <a:moveTo>
                  <a:pt x="0" y="0"/>
                </a:moveTo>
                <a:lnTo>
                  <a:pt x="0" y="1319331"/>
                </a:lnTo>
              </a:path>
            </a:pathLst>
          </a:custGeom>
          <a:ln w="10470">
            <a:solidFill>
              <a:srgbClr val="000000"/>
            </a:solidFill>
          </a:ln>
        </p:spPr>
        <p:txBody>
          <a:bodyPr wrap="square" lIns="0" tIns="0" rIns="0" bIns="0" rtlCol="0"/>
          <a:lstStyle/>
          <a:p>
            <a:endParaRPr dirty="0">
              <a:latin typeface="+mj-lt"/>
            </a:endParaRPr>
          </a:p>
        </p:txBody>
      </p:sp>
      <p:sp>
        <p:nvSpPr>
          <p:cNvPr id="11" name="object 11"/>
          <p:cNvSpPr/>
          <p:nvPr/>
        </p:nvSpPr>
        <p:spPr>
          <a:xfrm>
            <a:off x="7439404" y="4121815"/>
            <a:ext cx="0" cy="800349"/>
          </a:xfrm>
          <a:custGeom>
            <a:avLst/>
            <a:gdLst/>
            <a:ahLst/>
            <a:cxnLst/>
            <a:rect l="l" t="t" r="r" b="b"/>
            <a:pathLst>
              <a:path h="1319529">
                <a:moveTo>
                  <a:pt x="0" y="0"/>
                </a:moveTo>
                <a:lnTo>
                  <a:pt x="0" y="1319331"/>
                </a:lnTo>
              </a:path>
            </a:pathLst>
          </a:custGeom>
          <a:ln w="10470">
            <a:solidFill>
              <a:srgbClr val="000000"/>
            </a:solidFill>
          </a:ln>
        </p:spPr>
        <p:txBody>
          <a:bodyPr wrap="square" lIns="0" tIns="0" rIns="0" bIns="0" rtlCol="0"/>
          <a:lstStyle/>
          <a:p>
            <a:endParaRPr dirty="0">
              <a:latin typeface="+mj-lt"/>
            </a:endParaRPr>
          </a:p>
        </p:txBody>
      </p:sp>
      <p:sp>
        <p:nvSpPr>
          <p:cNvPr id="12" name="object 12"/>
          <p:cNvSpPr/>
          <p:nvPr/>
        </p:nvSpPr>
        <p:spPr>
          <a:xfrm>
            <a:off x="317458" y="5773081"/>
            <a:ext cx="11555865" cy="0"/>
          </a:xfrm>
          <a:custGeom>
            <a:avLst/>
            <a:gdLst/>
            <a:ahLst/>
            <a:cxnLst/>
            <a:rect l="l" t="t" r="r" b="b"/>
            <a:pathLst>
              <a:path w="19057620">
                <a:moveTo>
                  <a:pt x="0" y="0"/>
                </a:moveTo>
                <a:lnTo>
                  <a:pt x="19057011" y="0"/>
                </a:lnTo>
              </a:path>
            </a:pathLst>
          </a:custGeom>
          <a:ln w="5235">
            <a:solidFill>
              <a:srgbClr val="000000"/>
            </a:solidFill>
          </a:ln>
        </p:spPr>
        <p:txBody>
          <a:bodyPr wrap="square" lIns="0" tIns="0" rIns="0" bIns="0" rtlCol="0"/>
          <a:lstStyle/>
          <a:p>
            <a:endParaRPr dirty="0"/>
          </a:p>
        </p:txBody>
      </p:sp>
      <p:sp>
        <p:nvSpPr>
          <p:cNvPr id="15" name="object 7"/>
          <p:cNvSpPr txBox="1"/>
          <p:nvPr/>
        </p:nvSpPr>
        <p:spPr>
          <a:xfrm>
            <a:off x="7529115" y="3921050"/>
            <a:ext cx="1332000" cy="194387"/>
          </a:xfrm>
          <a:prstGeom prst="rect">
            <a:avLst/>
          </a:prstGeom>
        </p:spPr>
        <p:txBody>
          <a:bodyPr vert="horz" wrap="square" lIns="0" tIns="9627" rIns="0" bIns="0" rtlCol="0">
            <a:spAutoFit/>
          </a:bodyPr>
          <a:lstStyle/>
          <a:p>
            <a:pPr marL="7620">
              <a:spcBef>
                <a:spcPts val="75"/>
              </a:spcBef>
            </a:pPr>
            <a:r>
              <a:rPr sz="1200" b="1" spc="3" dirty="0">
                <a:solidFill>
                  <a:srgbClr val="F57F20"/>
                </a:solidFill>
                <a:latin typeface="+mj-lt"/>
                <a:cs typeface="PT Sans"/>
              </a:rPr>
              <a:t>Overseas</a:t>
            </a:r>
            <a:r>
              <a:rPr sz="1200" b="1" spc="-15" dirty="0">
                <a:solidFill>
                  <a:srgbClr val="F57F20"/>
                </a:solidFill>
                <a:latin typeface="+mj-lt"/>
                <a:cs typeface="PT Sans"/>
              </a:rPr>
              <a:t> </a:t>
            </a:r>
            <a:r>
              <a:rPr sz="1200" b="1" spc="3" dirty="0" smtClean="0">
                <a:solidFill>
                  <a:srgbClr val="F57F20"/>
                </a:solidFill>
                <a:latin typeface="+mj-lt"/>
                <a:cs typeface="PT Sans"/>
              </a:rPr>
              <a:t>Locations</a:t>
            </a:r>
            <a:endParaRPr sz="1200" dirty="0">
              <a:latin typeface="+mj-lt"/>
              <a:cs typeface="PT San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46540" y="1737682"/>
            <a:ext cx="3420000" cy="540000"/>
          </a:xfrm>
          <a:prstGeom prst="rect">
            <a:avLst/>
          </a:prstGeom>
          <a:noFill/>
        </p:spPr>
        <p:txBody>
          <a:bodyPr wrap="square" rtlCol="0" anchor="ctr" anchorCtr="0">
            <a:noAutofit/>
          </a:bodyPr>
          <a:lstStyle/>
          <a:p>
            <a:r>
              <a:rPr lang="en-IN" sz="1800" dirty="0" smtClean="0">
                <a:latin typeface="+mj-lt"/>
              </a:rPr>
              <a:t>Project Overview</a:t>
            </a:r>
            <a:endParaRPr lang="en-IN" sz="1800" dirty="0" smtClean="0">
              <a:latin typeface="+mj-lt"/>
            </a:endParaRPr>
          </a:p>
        </p:txBody>
      </p:sp>
      <p:sp>
        <p:nvSpPr>
          <p:cNvPr id="3" name="Oval 2"/>
          <p:cNvSpPr/>
          <p:nvPr/>
        </p:nvSpPr>
        <p:spPr>
          <a:xfrm>
            <a:off x="6598468" y="1737682"/>
            <a:ext cx="540000" cy="540000"/>
          </a:xfrm>
          <a:prstGeom prst="ellips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latin typeface="+mj-lt"/>
                <a:cs typeface="Calibri Light" panose="020F0302020204030204" pitchFamily="34" charset="0"/>
              </a:rPr>
              <a:t>1</a:t>
            </a:r>
            <a:endParaRPr lang="en-US" sz="2000" dirty="0">
              <a:solidFill>
                <a:schemeClr val="bg1"/>
              </a:solidFill>
              <a:latin typeface="+mj-lt"/>
              <a:cs typeface="Calibri Light" panose="020F0302020204030204" pitchFamily="34" charset="0"/>
            </a:endParaRPr>
          </a:p>
        </p:txBody>
      </p:sp>
      <p:sp>
        <p:nvSpPr>
          <p:cNvPr id="4" name="Oval 3"/>
          <p:cNvSpPr/>
          <p:nvPr/>
        </p:nvSpPr>
        <p:spPr>
          <a:xfrm>
            <a:off x="6598468" y="2420888"/>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latin typeface="+mj-lt"/>
                <a:cs typeface="Calibri Light" panose="020F0302020204030204" pitchFamily="34" charset="0"/>
              </a:rPr>
              <a:t>2</a:t>
            </a:r>
            <a:endParaRPr lang="en-US" sz="2000" dirty="0">
              <a:solidFill>
                <a:schemeClr val="bg1"/>
              </a:solidFill>
              <a:latin typeface="+mj-lt"/>
              <a:cs typeface="Calibri Light" panose="020F0302020204030204" pitchFamily="34" charset="0"/>
            </a:endParaRPr>
          </a:p>
        </p:txBody>
      </p:sp>
      <p:sp>
        <p:nvSpPr>
          <p:cNvPr id="5" name="Oval 4"/>
          <p:cNvSpPr/>
          <p:nvPr/>
        </p:nvSpPr>
        <p:spPr>
          <a:xfrm>
            <a:off x="6598468" y="3110672"/>
            <a:ext cx="540000" cy="54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latin typeface="+mj-lt"/>
                <a:cs typeface="Calibri Light" panose="020F0302020204030204" pitchFamily="34" charset="0"/>
              </a:rPr>
              <a:t>3</a:t>
            </a:r>
            <a:endParaRPr lang="en-US" sz="2000" dirty="0">
              <a:solidFill>
                <a:schemeClr val="bg1"/>
              </a:solidFill>
              <a:latin typeface="+mj-lt"/>
              <a:cs typeface="Calibri Light" panose="020F0302020204030204" pitchFamily="34" charset="0"/>
            </a:endParaRPr>
          </a:p>
        </p:txBody>
      </p:sp>
      <p:sp>
        <p:nvSpPr>
          <p:cNvPr id="6" name="Rectangle 5"/>
          <p:cNvSpPr/>
          <p:nvPr/>
        </p:nvSpPr>
        <p:spPr>
          <a:xfrm>
            <a:off x="7246540" y="2420888"/>
            <a:ext cx="4643656" cy="540000"/>
          </a:xfrm>
          <a:prstGeom prst="rect">
            <a:avLst/>
          </a:prstGeom>
        </p:spPr>
        <p:txBody>
          <a:bodyPr wrap="square" anchor="ctr" anchorCtr="0">
            <a:noAutofit/>
          </a:bodyPr>
          <a:lstStyle/>
          <a:p>
            <a:r>
              <a:rPr lang="en-IN" sz="1800" dirty="0" smtClean="0">
                <a:latin typeface="+mj-lt"/>
              </a:rPr>
              <a:t>Project Planning, Execution &amp; Demonstration</a:t>
            </a:r>
            <a:endParaRPr lang="en-IN" sz="1800" dirty="0">
              <a:latin typeface="+mj-lt"/>
            </a:endParaRPr>
          </a:p>
        </p:txBody>
      </p:sp>
      <p:sp>
        <p:nvSpPr>
          <p:cNvPr id="7" name="Rectangle 6"/>
          <p:cNvSpPr/>
          <p:nvPr/>
        </p:nvSpPr>
        <p:spPr>
          <a:xfrm>
            <a:off x="7246540" y="3110672"/>
            <a:ext cx="3420000" cy="540000"/>
          </a:xfrm>
          <a:prstGeom prst="rect">
            <a:avLst/>
          </a:prstGeom>
        </p:spPr>
        <p:txBody>
          <a:bodyPr wrap="square" anchor="ctr" anchorCtr="0">
            <a:noAutofit/>
          </a:bodyPr>
          <a:lstStyle/>
          <a:p>
            <a:r>
              <a:rPr lang="en-IN" sz="1800" dirty="0" smtClean="0">
                <a:latin typeface="+mj-lt"/>
              </a:rPr>
              <a:t>Project Closure</a:t>
            </a:r>
            <a:endParaRPr lang="en-IN" sz="1800" dirty="0">
              <a:latin typeface="+mj-lt"/>
            </a:endParaRPr>
          </a:p>
        </p:txBody>
      </p:sp>
      <p:cxnSp>
        <p:nvCxnSpPr>
          <p:cNvPr id="8" name="Straight Connector 7"/>
          <p:cNvCxnSpPr/>
          <p:nvPr/>
        </p:nvCxnSpPr>
        <p:spPr>
          <a:xfrm>
            <a:off x="6814972" y="2277682"/>
            <a:ext cx="4644000" cy="0"/>
          </a:xfrm>
          <a:prstGeom prst="line">
            <a:avLst/>
          </a:prstGeom>
          <a:ln>
            <a:solidFill>
              <a:srgbClr val="FF6200"/>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14972" y="2960888"/>
            <a:ext cx="4644000"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814972" y="3650672"/>
            <a:ext cx="4644000" cy="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smtClean="0">
                <a:solidFill>
                  <a:sysClr val="windowText" lastClr="000000"/>
                </a:solidFill>
              </a:rPr>
              <a:t>Project Highlights	</a:t>
            </a:r>
            <a:endParaRPr lang="en-IN" sz="1800" b="1" kern="0" dirty="0">
              <a:solidFill>
                <a:sysClr val="windowText" lastClr="000000"/>
              </a:solidFill>
            </a:endParaRPr>
          </a:p>
        </p:txBody>
      </p:sp>
      <p:sp>
        <p:nvSpPr>
          <p:cNvPr id="3" name="Rectangle 2"/>
          <p:cNvSpPr/>
          <p:nvPr/>
        </p:nvSpPr>
        <p:spPr>
          <a:xfrm>
            <a:off x="261764" y="1268760"/>
            <a:ext cx="8064896" cy="4752528"/>
          </a:xfrm>
          <a:prstGeom prst="rect">
            <a:avLst/>
          </a:prstGeom>
          <a:ln>
            <a:solidFill>
              <a:schemeClr val="accent6"/>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smtClean="0">
                <a:solidFill>
                  <a:schemeClr val="tx1"/>
                </a:solidFill>
              </a:rPr>
              <a:t>Project Overview:</a:t>
            </a:r>
            <a:endParaRPr lang="en-IN" sz="1600" b="1" dirty="0" smtClean="0">
              <a:solidFill>
                <a:schemeClr val="tx1"/>
              </a:solidFill>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r>
              <a:rPr lang="en-IN" sz="1600" dirty="0">
                <a:solidFill>
                  <a:schemeClr val="tx1"/>
                </a:solidFill>
                <a:latin typeface="Times New Roman" panose="02020603050405020304" charset="0"/>
                <a:ea typeface="Times New Roman" panose="02020603050405020304"/>
                <a:cs typeface="Times New Roman" panose="02020603050405020304" charset="0"/>
              </a:rPr>
              <a:t>The Hospital Appointment System is a comprehensive web-based application that enables users to efficiently manage and book medical appointments. It caters to the needs of admin users, patients, and diagnostic center users. The system offers features such as user authentication, appointment scheduling, doctor and specialization management, revenue tracking, patient profiles, diagnostic test management, and payment processing. Admin users have access to a dashboard providing summary counts . Patients can view, book, and reschedule appointments, access their medical records, and manage family members' profiles. Diagnostic center users can manage tests, generate bills, and upload test reports. </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algn="just" defTabSz="666750">
              <a:lnSpc>
                <a:spcPct val="114000"/>
              </a:lnSpc>
              <a:spcBef>
                <a:spcPct val="0"/>
              </a:spcBef>
              <a:spcAft>
                <a:spcPts val="300"/>
              </a:spcAft>
            </a:pPr>
            <a:endParaRPr lang="en-IN" sz="1600" b="1" dirty="0" smtClean="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Open Sans"/>
              <a:ea typeface="Times New Roman" panose="02020603050405020304"/>
              <a:cs typeface="Open Sans"/>
            </a:endParaRPr>
          </a:p>
        </p:txBody>
      </p:sp>
      <p:sp>
        <p:nvSpPr>
          <p:cNvPr id="4" name="Rectangle 3"/>
          <p:cNvSpPr/>
          <p:nvPr/>
        </p:nvSpPr>
        <p:spPr>
          <a:xfrm>
            <a:off x="8470676" y="1268760"/>
            <a:ext cx="3384376" cy="4752000"/>
          </a:xfrm>
          <a:prstGeom prst="rect">
            <a:avLst/>
          </a:prstGeom>
          <a:ln>
            <a:solidFill>
              <a:schemeClr val="accent6"/>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ctr" defTabSz="666750">
              <a:lnSpc>
                <a:spcPct val="114000"/>
              </a:lnSpc>
              <a:spcBef>
                <a:spcPct val="0"/>
              </a:spcBef>
              <a:spcAft>
                <a:spcPts val="300"/>
              </a:spcAft>
            </a:pPr>
            <a:r>
              <a:rPr lang="en-IN" sz="1600" b="1" dirty="0" smtClean="0">
                <a:solidFill>
                  <a:schemeClr val="tx1"/>
                </a:solidFill>
              </a:rPr>
              <a:t>Project Team </a:t>
            </a:r>
            <a:endParaRPr lang="en-IN" sz="1600" b="1" dirty="0" smtClean="0">
              <a:solidFill>
                <a:schemeClr val="tx1"/>
              </a:solidFill>
            </a:endParaRPr>
          </a:p>
          <a:p>
            <a:pPr algn="just" defTabSz="666750">
              <a:lnSpc>
                <a:spcPct val="114000"/>
              </a:lnSpc>
              <a:spcBef>
                <a:spcPct val="0"/>
              </a:spcBef>
              <a:spcAft>
                <a:spcPts val="300"/>
              </a:spcAft>
            </a:pPr>
            <a:r>
              <a:rPr lang="en-IN" sz="1600" b="1" dirty="0" smtClean="0">
                <a:solidFill>
                  <a:schemeClr val="tx1"/>
                </a:solidFill>
                <a:latin typeface="+mj-lt"/>
                <a:ea typeface="Times New Roman" panose="02020603050405020304"/>
                <a:cs typeface="Open Sans"/>
              </a:rPr>
              <a:t>Team leader:</a:t>
            </a: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smtClean="0">
                <a:solidFill>
                  <a:schemeClr val="tx1"/>
                </a:solidFill>
                <a:latin typeface="+mj-lt"/>
                <a:ea typeface="Times New Roman" panose="02020603050405020304"/>
                <a:cs typeface="Open Sans"/>
              </a:rPr>
              <a:t>Team Members:</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p:txBody>
      </p:sp>
      <p:sp>
        <p:nvSpPr>
          <p:cNvPr id="5" name="Text Box 4"/>
          <p:cNvSpPr txBox="1"/>
          <p:nvPr/>
        </p:nvSpPr>
        <p:spPr>
          <a:xfrm>
            <a:off x="2030730" y="1582420"/>
            <a:ext cx="309880" cy="260350"/>
          </a:xfrm>
          <a:prstGeom prst="rect">
            <a:avLst/>
          </a:prstGeom>
          <a:noFill/>
        </p:spPr>
        <p:txBody>
          <a:bodyPr wrap="none" rtlCol="0">
            <a:spAutoFit/>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764" y="1268760"/>
            <a:ext cx="11593288" cy="4896544"/>
          </a:xfrm>
          <a:prstGeom prst="rect">
            <a:avLst/>
          </a:prstGeom>
          <a:ln>
            <a:solidFill>
              <a:schemeClr val="accent6"/>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rPr>
              <a:t>Problem statement/ Challenges you are addressing with this project:</a:t>
            </a: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endParaRPr>
          </a:p>
          <a:p>
            <a:pPr algn="just" defTabSz="666750">
              <a:lnSpc>
                <a:spcPct val="114000"/>
              </a:lnSpc>
              <a:spcBef>
                <a:spcPct val="0"/>
              </a:spcBef>
              <a:spcAft>
                <a:spcPts val="300"/>
              </a:spcAft>
            </a:pPr>
            <a:endParaRPr lang="en-IN" sz="1600" b="1" dirty="0">
              <a:solidFill>
                <a:schemeClr val="tx1"/>
              </a:solidFill>
            </a:endParaRPr>
          </a:p>
          <a:p>
            <a:pPr algn="just" defTabSz="666750">
              <a:lnSpc>
                <a:spcPct val="114000"/>
              </a:lnSpc>
              <a:spcBef>
                <a:spcPct val="0"/>
              </a:spcBef>
              <a:spcAft>
                <a:spcPts val="300"/>
              </a:spcAft>
            </a:pPr>
            <a:endParaRPr lang="en-IN" sz="1600" b="1" dirty="0" smtClean="0">
              <a:solidFill>
                <a:schemeClr val="tx1"/>
              </a:solidFill>
            </a:endParaRPr>
          </a:p>
          <a:p>
            <a:pPr algn="just" defTabSz="666750">
              <a:lnSpc>
                <a:spcPct val="114000"/>
              </a:lnSpc>
              <a:spcBef>
                <a:spcPct val="0"/>
              </a:spcBef>
              <a:spcAft>
                <a:spcPts val="300"/>
              </a:spcAft>
            </a:pPr>
            <a:endParaRPr lang="en-IN" sz="1600" b="1" dirty="0">
              <a:solidFill>
                <a:schemeClr val="tx1"/>
              </a:solidFill>
            </a:endParaRPr>
          </a:p>
          <a:p>
            <a:pPr algn="just" defTabSz="666750">
              <a:lnSpc>
                <a:spcPct val="114000"/>
              </a:lnSpc>
              <a:spcBef>
                <a:spcPct val="0"/>
              </a:spcBef>
              <a:spcAft>
                <a:spcPts val="300"/>
              </a:spcAft>
            </a:pPr>
            <a:endParaRPr lang="en-IN" sz="1600" b="1" dirty="0" smtClean="0">
              <a:solidFill>
                <a:schemeClr val="tx1"/>
              </a:solidFill>
            </a:endParaRPr>
          </a:p>
          <a:p>
            <a:pPr algn="just" defTabSz="666750">
              <a:lnSpc>
                <a:spcPct val="114000"/>
              </a:lnSpc>
              <a:spcBef>
                <a:spcPct val="0"/>
              </a:spcBef>
              <a:spcAft>
                <a:spcPts val="300"/>
              </a:spcAft>
            </a:pPr>
            <a:r>
              <a:rPr lang="en-IN" sz="1600" b="1" dirty="0" smtClean="0">
                <a:solidFill>
                  <a:schemeClr val="tx1"/>
                </a:solidFill>
              </a:rPr>
              <a:t>Project Goals:</a:t>
            </a:r>
            <a:endParaRPr lang="en-IN" sz="1600" b="1" dirty="0" smtClean="0">
              <a:solidFill>
                <a:schemeClr val="tx1"/>
              </a:solidFill>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marL="342900" indent="-342900" algn="just" defTabSz="666750">
              <a:lnSpc>
                <a:spcPct val="114000"/>
              </a:lnSpc>
              <a:spcBef>
                <a:spcPct val="0"/>
              </a:spcBef>
              <a:spcAft>
                <a:spcPts val="300"/>
              </a:spcAft>
              <a:buAutoNum type="arabicPeriod"/>
            </a:pPr>
            <a:r>
              <a:rPr lang="en-IN" sz="1600" b="1" dirty="0" smtClean="0">
                <a:solidFill>
                  <a:schemeClr val="tx1"/>
                </a:solidFill>
                <a:latin typeface="Times New Roman" panose="02020603050405020304" charset="0"/>
                <a:ea typeface="Times New Roman" panose="02020603050405020304"/>
                <a:cs typeface="Times New Roman" panose="02020603050405020304" charset="0"/>
              </a:rPr>
              <a:t>Streamline Appointment Booking</a:t>
            </a:r>
            <a:endParaRPr lang="en-IN" sz="1600" b="1" dirty="0" smtClean="0">
              <a:solidFill>
                <a:schemeClr val="tx1"/>
              </a:solidFill>
              <a:latin typeface="Times New Roman" panose="02020603050405020304" charset="0"/>
              <a:ea typeface="Times New Roman" panose="02020603050405020304"/>
              <a:cs typeface="Times New Roman" panose="02020603050405020304" charset="0"/>
            </a:endParaRPr>
          </a:p>
          <a:p>
            <a:pPr marL="342900" indent="-342900" algn="just" defTabSz="666750">
              <a:lnSpc>
                <a:spcPct val="114000"/>
              </a:lnSpc>
              <a:spcBef>
                <a:spcPct val="0"/>
              </a:spcBef>
              <a:spcAft>
                <a:spcPts val="300"/>
              </a:spcAft>
              <a:buAutoNum type="arabicPeriod"/>
            </a:pPr>
            <a:r>
              <a:rPr lang="en-IN" sz="1600" b="1" dirty="0" smtClean="0">
                <a:solidFill>
                  <a:schemeClr val="tx1"/>
                </a:solidFill>
                <a:latin typeface="Times New Roman" panose="02020603050405020304" charset="0"/>
                <a:ea typeface="Times New Roman" panose="02020603050405020304"/>
                <a:cs typeface="Times New Roman" panose="02020603050405020304" charset="0"/>
              </a:rPr>
              <a:t>Enhanced Patient Experience</a:t>
            </a:r>
            <a:endParaRPr lang="en-IN" sz="1600" b="1" dirty="0" smtClean="0">
              <a:solidFill>
                <a:schemeClr val="tx1"/>
              </a:solidFill>
              <a:latin typeface="Times New Roman" panose="02020603050405020304" charset="0"/>
              <a:ea typeface="Times New Roman" panose="02020603050405020304"/>
              <a:cs typeface="Times New Roman" panose="02020603050405020304" charset="0"/>
            </a:endParaRPr>
          </a:p>
          <a:p>
            <a:pPr marL="342900" indent="-342900" algn="just" defTabSz="666750">
              <a:lnSpc>
                <a:spcPct val="114000"/>
              </a:lnSpc>
              <a:spcBef>
                <a:spcPct val="0"/>
              </a:spcBef>
              <a:spcAft>
                <a:spcPts val="300"/>
              </a:spcAft>
              <a:buAutoNum type="arabicPeriod"/>
            </a:pPr>
            <a:r>
              <a:rPr lang="en-IN" sz="1600" b="1" dirty="0" smtClean="0">
                <a:solidFill>
                  <a:schemeClr val="tx1"/>
                </a:solidFill>
                <a:latin typeface="Times New Roman" panose="02020603050405020304" charset="0"/>
                <a:ea typeface="Times New Roman" panose="02020603050405020304"/>
                <a:cs typeface="Times New Roman" panose="02020603050405020304" charset="0"/>
              </a:rPr>
              <a:t>Revenue Tracking and Reporting</a:t>
            </a:r>
            <a:endParaRPr lang="en-IN" sz="1600" b="1" dirty="0" smtClean="0">
              <a:solidFill>
                <a:schemeClr val="tx1"/>
              </a:solidFill>
              <a:latin typeface="Times New Roman" panose="02020603050405020304" charset="0"/>
              <a:ea typeface="Times New Roman" panose="02020603050405020304"/>
              <a:cs typeface="Times New Roman" panose="02020603050405020304" charset="0"/>
            </a:endParaRPr>
          </a:p>
          <a:p>
            <a:pPr marL="342900" indent="-342900" algn="just" defTabSz="666750">
              <a:lnSpc>
                <a:spcPct val="114000"/>
              </a:lnSpc>
              <a:spcBef>
                <a:spcPct val="0"/>
              </a:spcBef>
              <a:spcAft>
                <a:spcPts val="300"/>
              </a:spcAft>
              <a:buAutoNum type="arabicPeriod"/>
            </a:pPr>
            <a:r>
              <a:rPr lang="en-IN" sz="1600" b="1" dirty="0" smtClean="0">
                <a:solidFill>
                  <a:schemeClr val="tx1"/>
                </a:solidFill>
                <a:latin typeface="Times New Roman" panose="02020603050405020304" charset="0"/>
                <a:ea typeface="Times New Roman" panose="02020603050405020304"/>
                <a:cs typeface="Times New Roman" panose="02020603050405020304" charset="0"/>
              </a:rPr>
              <a:t>Efficient Management</a:t>
            </a:r>
            <a:endParaRPr lang="en-IN" sz="1600" b="1" dirty="0" smtClean="0">
              <a:solidFill>
                <a:schemeClr val="tx1"/>
              </a:solidFill>
              <a:latin typeface="Times New Roman" panose="02020603050405020304" charset="0"/>
              <a:ea typeface="Times New Roman" panose="02020603050405020304"/>
              <a:cs typeface="Times New Roman" panose="02020603050405020304" charset="0"/>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Open Sans"/>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smtClean="0">
                <a:solidFill>
                  <a:sysClr val="windowText" lastClr="000000"/>
                </a:solidFill>
              </a:rPr>
              <a:t>Project Highlights	</a:t>
            </a:r>
            <a:endParaRPr lang="en-IN" sz="1800" b="1" kern="0" dirty="0">
              <a:solidFill>
                <a:sysClr val="windowText" lastClr="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80206" y="777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&lt;&lt;Team Member&gt;&gt;</a:t>
            </a:r>
            <a:endParaRPr lang="en-IN" sz="1400" dirty="0">
              <a:solidFill>
                <a:schemeClr val="tx1"/>
              </a:solidFill>
            </a:endParaRPr>
          </a:p>
        </p:txBody>
      </p:sp>
      <p:sp>
        <p:nvSpPr>
          <p:cNvPr id="5" name="Rounded Rectangle 4"/>
          <p:cNvSpPr/>
          <p:nvPr/>
        </p:nvSpPr>
        <p:spPr>
          <a:xfrm>
            <a:off x="2513806" y="777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&lt;&lt;Primary Role played in the project with all the details&gt;&gt;</a:t>
            </a:r>
            <a:endParaRPr lang="en-IN" sz="1400" dirty="0">
              <a:solidFill>
                <a:schemeClr val="tx1"/>
              </a:solidFill>
            </a:endParaRPr>
          </a:p>
        </p:txBody>
      </p:sp>
      <p:sp>
        <p:nvSpPr>
          <p:cNvPr id="6" name="Rounded Rectangle 5"/>
          <p:cNvSpPr/>
          <p:nvPr/>
        </p:nvSpPr>
        <p:spPr>
          <a:xfrm>
            <a:off x="357000" y="1719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&lt;&lt;Team Member&gt;&gt;</a:t>
            </a:r>
            <a:endParaRPr lang="en-IN" sz="1400" dirty="0">
              <a:solidFill>
                <a:schemeClr val="tx1"/>
              </a:solidFill>
            </a:endParaRPr>
          </a:p>
        </p:txBody>
      </p:sp>
      <p:sp>
        <p:nvSpPr>
          <p:cNvPr id="7" name="Rounded Rectangle 6"/>
          <p:cNvSpPr/>
          <p:nvPr/>
        </p:nvSpPr>
        <p:spPr>
          <a:xfrm>
            <a:off x="2490600" y="1719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&lt;&lt;Primary Role played in the project with all the details&gt;&gt;</a:t>
            </a:r>
            <a:endParaRPr lang="en-IN" sz="1400" dirty="0">
              <a:solidFill>
                <a:schemeClr val="tx1"/>
              </a:solidFill>
            </a:endParaRPr>
          </a:p>
        </p:txBody>
      </p:sp>
      <p:sp>
        <p:nvSpPr>
          <p:cNvPr id="8" name="Rounded Rectangle 7"/>
          <p:cNvSpPr/>
          <p:nvPr/>
        </p:nvSpPr>
        <p:spPr>
          <a:xfrm>
            <a:off x="380206" y="2661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&lt;&lt;Team Member&gt;&gt;</a:t>
            </a:r>
            <a:endParaRPr lang="en-IN" sz="1400" dirty="0">
              <a:solidFill>
                <a:schemeClr val="tx1"/>
              </a:solidFill>
            </a:endParaRPr>
          </a:p>
        </p:txBody>
      </p:sp>
      <p:sp>
        <p:nvSpPr>
          <p:cNvPr id="9" name="Rounded Rectangle 8"/>
          <p:cNvSpPr/>
          <p:nvPr/>
        </p:nvSpPr>
        <p:spPr>
          <a:xfrm>
            <a:off x="2513806" y="2661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&lt;&lt;Primary Role played in the project with all the details&gt;&gt;</a:t>
            </a:r>
            <a:endParaRPr lang="en-IN" sz="1400" dirty="0">
              <a:solidFill>
                <a:schemeClr val="tx1"/>
              </a:solidFill>
            </a:endParaRPr>
          </a:p>
        </p:txBody>
      </p:sp>
      <p:sp>
        <p:nvSpPr>
          <p:cNvPr id="10" name="Rounded Rectangle 9"/>
          <p:cNvSpPr/>
          <p:nvPr/>
        </p:nvSpPr>
        <p:spPr>
          <a:xfrm>
            <a:off x="380206" y="3603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&lt;&lt;Team Member&gt;&gt;</a:t>
            </a:r>
            <a:endParaRPr lang="en-IN" sz="1400" dirty="0">
              <a:solidFill>
                <a:schemeClr val="tx1"/>
              </a:solidFill>
            </a:endParaRPr>
          </a:p>
        </p:txBody>
      </p:sp>
      <p:sp>
        <p:nvSpPr>
          <p:cNvPr id="11" name="Rounded Rectangle 10"/>
          <p:cNvSpPr/>
          <p:nvPr/>
        </p:nvSpPr>
        <p:spPr>
          <a:xfrm>
            <a:off x="2513806" y="3603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&lt;&lt;Primary Role played in the project with all the details&gt;&gt;</a:t>
            </a:r>
            <a:endParaRPr lang="en-IN" sz="1400" dirty="0">
              <a:solidFill>
                <a:schemeClr val="tx1"/>
              </a:solidFill>
            </a:endParaRPr>
          </a:p>
        </p:txBody>
      </p:sp>
      <p:sp>
        <p:nvSpPr>
          <p:cNvPr id="12" name="Rounded Rectangle 11"/>
          <p:cNvSpPr/>
          <p:nvPr/>
        </p:nvSpPr>
        <p:spPr>
          <a:xfrm>
            <a:off x="380206" y="4545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&lt;&lt;Team Member&gt;&gt;</a:t>
            </a:r>
            <a:endParaRPr lang="en-IN" sz="1400" dirty="0">
              <a:solidFill>
                <a:schemeClr val="tx1"/>
              </a:solidFill>
            </a:endParaRPr>
          </a:p>
        </p:txBody>
      </p:sp>
      <p:sp>
        <p:nvSpPr>
          <p:cNvPr id="13" name="Rounded Rectangle 12"/>
          <p:cNvSpPr/>
          <p:nvPr/>
        </p:nvSpPr>
        <p:spPr>
          <a:xfrm>
            <a:off x="2513806" y="4545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&lt;&lt;Primary Role played in the project with all the details&gt;&gt;</a:t>
            </a:r>
            <a:endParaRPr lang="en-IN" sz="1400" dirty="0">
              <a:solidFill>
                <a:schemeClr val="tx1"/>
              </a:solidFill>
            </a:endParaRPr>
          </a:p>
        </p:txBody>
      </p:sp>
      <p:sp>
        <p:nvSpPr>
          <p:cNvPr id="14" name="Rounded Rectangle 13"/>
          <p:cNvSpPr/>
          <p:nvPr/>
        </p:nvSpPr>
        <p:spPr>
          <a:xfrm>
            <a:off x="380206" y="5487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&lt;&lt;Team Member&gt;&gt;</a:t>
            </a:r>
            <a:endParaRPr lang="en-IN" sz="1400" dirty="0">
              <a:solidFill>
                <a:schemeClr val="tx1"/>
              </a:solidFill>
            </a:endParaRPr>
          </a:p>
        </p:txBody>
      </p:sp>
      <p:sp>
        <p:nvSpPr>
          <p:cNvPr id="15" name="Rounded Rectangle 14"/>
          <p:cNvSpPr/>
          <p:nvPr/>
        </p:nvSpPr>
        <p:spPr>
          <a:xfrm>
            <a:off x="2513806" y="5487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smtClean="0">
                <a:solidFill>
                  <a:schemeClr val="tx1"/>
                </a:solidFill>
              </a:rPr>
              <a:t>&lt;&lt;Primary Role played in the project with all the details&gt;&gt;</a:t>
            </a:r>
            <a:endParaRPr lang="en-IN" sz="1400" dirty="0">
              <a:solidFill>
                <a:schemeClr val="tx1"/>
              </a:solidFill>
            </a:endParaRPr>
          </a:p>
        </p:txBody>
      </p:sp>
      <p:sp>
        <p:nvSpPr>
          <p:cNvPr id="16"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smtClean="0">
                <a:solidFill>
                  <a:sysClr val="windowText" lastClr="000000"/>
                </a:solidFill>
              </a:rPr>
              <a:t>Project </a:t>
            </a:r>
            <a:r>
              <a:rPr lang="en-IN" sz="1800" b="1" kern="0" dirty="0" smtClean="0">
                <a:solidFill>
                  <a:sysClr val="windowText" lastClr="000000"/>
                </a:solidFill>
              </a:rPr>
              <a:t>Team – High level roles &amp; responsibilities</a:t>
            </a:r>
            <a:endParaRPr lang="en-IN" sz="1800" b="1" kern="0" dirty="0">
              <a:solidFill>
                <a:sysClr val="windowText" lastClr="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764" y="1268760"/>
            <a:ext cx="11593288" cy="4896544"/>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smtClean="0">
                <a:solidFill>
                  <a:schemeClr val="tx1"/>
                </a:solidFill>
                <a:latin typeface="+mj-lt"/>
              </a:rPr>
              <a:t>Approach:</a:t>
            </a:r>
            <a:endParaRPr lang="en-IN" sz="1600" b="1" dirty="0" smtClean="0">
              <a:solidFill>
                <a:schemeClr val="tx1"/>
              </a:solidFill>
              <a:latin typeface="+mj-lt"/>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smtClean="0">
                <a:solidFill>
                  <a:schemeClr val="tx1"/>
                </a:solidFill>
                <a:latin typeface="+mj-lt"/>
              </a:rPr>
              <a:t>Modules:</a:t>
            </a:r>
            <a:endParaRPr lang="en-IN" sz="1600" b="1" dirty="0" smtClean="0">
              <a:solidFill>
                <a:schemeClr val="tx1"/>
              </a:solidFill>
              <a:latin typeface="+mj-lt"/>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smtClean="0">
                <a:solidFill>
                  <a:schemeClr val="tx1"/>
                </a:solidFill>
                <a:latin typeface="+mj-lt"/>
                <a:ea typeface="Times New Roman" panose="02020603050405020304"/>
                <a:cs typeface="Open Sans"/>
              </a:rPr>
              <a:t>Phases:</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p:txBody>
      </p:sp>
      <p:graphicFrame>
        <p:nvGraphicFramePr>
          <p:cNvPr id="5" name="Table 4"/>
          <p:cNvGraphicFramePr/>
          <p:nvPr/>
        </p:nvGraphicFramePr>
        <p:xfrm>
          <a:off x="651510" y="3338195"/>
          <a:ext cx="10887075" cy="1828800"/>
        </p:xfrm>
        <a:graphic>
          <a:graphicData uri="http://schemas.openxmlformats.org/drawingml/2006/table">
            <a:tbl>
              <a:tblPr lastCol="1">
                <a:tableStyleId>{125E5076-3810-47DD-B79F-674D7AD40C01}</a:tableStyleId>
              </a:tblPr>
              <a:tblGrid>
                <a:gridCol w="556895"/>
                <a:gridCol w="3163570"/>
                <a:gridCol w="7166610"/>
              </a:tblGrid>
              <a:tr h="274320">
                <a:tc>
                  <a:txBody>
                    <a:bodyPr/>
                    <a:p>
                      <a:pPr>
                        <a:buNone/>
                      </a:pPr>
                      <a:r>
                        <a:rPr lang="en-IN" altLang="en-US" sz="1200" b="1">
                          <a:solidFill>
                            <a:schemeClr val="tx1"/>
                          </a:solidFill>
                        </a:rPr>
                        <a:t>S.NO</a:t>
                      </a:r>
                      <a:endParaRPr lang="en-IN" altLang="en-US" sz="1200" b="1">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79E58"/>
                    </a:solidFill>
                  </a:tcPr>
                </a:tc>
                <a:tc>
                  <a:txBody>
                    <a:bodyPr/>
                    <a:p>
                      <a:pPr>
                        <a:buNone/>
                      </a:pPr>
                      <a:r>
                        <a:rPr lang="en-IN" altLang="en-US" sz="1200" b="1">
                          <a:solidFill>
                            <a:schemeClr val="tx1"/>
                          </a:solidFill>
                        </a:rPr>
                        <a:t>Module Name</a:t>
                      </a:r>
                      <a:endParaRPr lang="en-IN" altLang="en-US" sz="1200" b="1">
                        <a:solidFill>
                          <a:schemeClr val="tx1"/>
                        </a:solidFill>
                      </a:endParaRP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F79E58"/>
                    </a:solidFill>
                  </a:tcPr>
                </a:tc>
                <a:tc>
                  <a:txBody>
                    <a:bodyPr/>
                    <a:p>
                      <a:pPr>
                        <a:buNone/>
                      </a:pPr>
                      <a:r>
                        <a:rPr lang="en-IN" altLang="en-US" sz="1200">
                          <a:solidFill>
                            <a:schemeClr val="tx1"/>
                          </a:solidFill>
                        </a:rPr>
                        <a:t>Description</a:t>
                      </a:r>
                      <a:endParaRPr lang="en-IN" altLang="en-US" sz="1200">
                        <a:solidFill>
                          <a:schemeClr val="tx1"/>
                        </a:solidFill>
                      </a:endParaRP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79E58"/>
                    </a:solidFill>
                  </a:tcPr>
                </a:tc>
              </a:tr>
              <a:tr h="274320">
                <a:tc>
                  <a:txBody>
                    <a:bodyPr/>
                    <a:p>
                      <a:pPr>
                        <a:buNone/>
                      </a:pPr>
                      <a:r>
                        <a:rPr lang="en-IN" altLang="en-US" sz="1200">
                          <a:solidFill>
                            <a:schemeClr val="tx1"/>
                          </a:solidFill>
                        </a:rPr>
                        <a:t>1</a:t>
                      </a:r>
                      <a:endParaRPr lang="en-IN" altLang="en-US" sz="1200">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p>
                      <a:pPr>
                        <a:buNone/>
                      </a:pPr>
                      <a:r>
                        <a:rPr lang="en-IN" sz="1200" i="1" dirty="0">
                          <a:solidFill>
                            <a:schemeClr val="tx1"/>
                          </a:solidFill>
                          <a:latin typeface="+mj-lt"/>
                          <a:ea typeface="Times New Roman" panose="02020603050405020304"/>
                          <a:cs typeface="Open Sans"/>
                          <a:sym typeface="+mn-ea"/>
                        </a:rPr>
                        <a:t>User Management</a:t>
                      </a:r>
                      <a:endParaRPr lang="en-IN" sz="1200" i="1" dirty="0">
                        <a:solidFill>
                          <a:schemeClr val="tx1"/>
                        </a:solidFill>
                        <a:latin typeface="+mj-lt"/>
                        <a:ea typeface="Times New Roman" panose="02020603050405020304"/>
                        <a:cs typeface="Open Sans"/>
                        <a:sym typeface="+mn-ea"/>
                      </a:endParaRP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p>
                      <a:pPr>
                        <a:buNone/>
                      </a:pPr>
                      <a:r>
                        <a:rPr lang="en-IN" sz="1200" b="0" dirty="0">
                          <a:solidFill>
                            <a:schemeClr val="tx1"/>
                          </a:solidFill>
                          <a:latin typeface="+mj-lt"/>
                          <a:ea typeface="Times New Roman" panose="02020603050405020304"/>
                          <a:cs typeface="Open Sans"/>
                          <a:sym typeface="+mn-ea"/>
                        </a:rPr>
                        <a:t>Handles user registration, authentication, password management, and account recovery.</a:t>
                      </a:r>
                      <a:endParaRPr lang="en-IN" sz="1200" b="0" dirty="0">
                        <a:solidFill>
                          <a:schemeClr val="tx1"/>
                        </a:solidFill>
                        <a:latin typeface="+mj-lt"/>
                        <a:ea typeface="Times New Roman" panose="02020603050405020304"/>
                        <a:cs typeface="Open Sans"/>
                        <a:sym typeface="+mn-ea"/>
                      </a:endParaRP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r>
              <a:tr h="423545">
                <a:tc>
                  <a:txBody>
                    <a:bodyPr/>
                    <a:p>
                      <a:pPr>
                        <a:buNone/>
                      </a:pPr>
                      <a:r>
                        <a:rPr lang="en-IN" altLang="en-US" sz="1200">
                          <a:solidFill>
                            <a:schemeClr val="tx1"/>
                          </a:solidFill>
                        </a:rPr>
                        <a:t>2</a:t>
                      </a:r>
                      <a:endParaRPr lang="en-IN" altLang="en-US" sz="1200">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p>
                      <a:pPr>
                        <a:buNone/>
                      </a:pPr>
                      <a:r>
                        <a:rPr lang="en-IN" sz="1200" i="1" dirty="0">
                          <a:solidFill>
                            <a:schemeClr val="tx1"/>
                          </a:solidFill>
                          <a:latin typeface="+mj-lt"/>
                          <a:ea typeface="Times New Roman" panose="02020603050405020304"/>
                          <a:cs typeface="Open Sans"/>
                          <a:sym typeface="+mn-ea"/>
                        </a:rPr>
                        <a:t>Admin Dashboard</a:t>
                      </a:r>
                      <a:endParaRPr lang="en-IN" sz="1200" i="1" dirty="0">
                        <a:solidFill>
                          <a:schemeClr val="tx1"/>
                        </a:solidFill>
                        <a:latin typeface="+mj-lt"/>
                        <a:ea typeface="Times New Roman" panose="02020603050405020304"/>
                        <a:cs typeface="Open Sans"/>
                        <a:sym typeface="+mn-ea"/>
                      </a:endParaRP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p>
                      <a:pPr>
                        <a:buNone/>
                      </a:pPr>
                      <a:r>
                        <a:rPr lang="en-IN" sz="1200" b="0" dirty="0">
                          <a:solidFill>
                            <a:schemeClr val="tx1"/>
                          </a:solidFill>
                          <a:latin typeface="+mj-lt"/>
                          <a:ea typeface="Times New Roman" panose="02020603050405020304"/>
                          <a:cs typeface="Open Sans"/>
                          <a:sym typeface="+mn-ea"/>
                        </a:rPr>
                        <a:t>Provides summary statistics, manages master entries, appointments, patient profiles, and payments for admin users</a:t>
                      </a:r>
                      <a:endParaRPr lang="en-IN" sz="1200" b="0" dirty="0">
                        <a:solidFill>
                          <a:schemeClr val="tx1"/>
                        </a:solidFill>
                        <a:latin typeface="+mj-lt"/>
                        <a:ea typeface="Times New Roman" panose="02020603050405020304"/>
                        <a:cs typeface="Open Sans"/>
                        <a:sym typeface="+mn-ea"/>
                      </a:endParaRP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r>
              <a:tr h="274320">
                <a:tc>
                  <a:txBody>
                    <a:bodyPr/>
                    <a:p>
                      <a:pPr>
                        <a:buNone/>
                      </a:pPr>
                      <a:r>
                        <a:rPr lang="en-IN" altLang="en-US" sz="1200">
                          <a:solidFill>
                            <a:schemeClr val="tx1"/>
                          </a:solidFill>
                        </a:rPr>
                        <a:t>3</a:t>
                      </a:r>
                      <a:endParaRPr lang="en-IN" altLang="en-US" sz="1200">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p>
                      <a:pPr algn="just">
                        <a:buNone/>
                      </a:pPr>
                      <a:r>
                        <a:rPr lang="en-IN" sz="1200" i="1" dirty="0">
                          <a:solidFill>
                            <a:schemeClr val="tx1"/>
                          </a:solidFill>
                          <a:latin typeface="+mj-lt"/>
                          <a:ea typeface="Times New Roman" panose="02020603050405020304"/>
                          <a:cs typeface="Open Sans"/>
                          <a:sym typeface="+mn-ea"/>
                        </a:rPr>
                        <a:t>Diagnostic Center User Dashboard</a:t>
                      </a:r>
                      <a:endParaRPr lang="en-IN" sz="1200" i="1" dirty="0">
                        <a:solidFill>
                          <a:schemeClr val="tx1"/>
                        </a:solidFill>
                        <a:latin typeface="+mj-lt"/>
                        <a:ea typeface="Times New Roman" panose="02020603050405020304"/>
                        <a:cs typeface="Open Sans"/>
                        <a:sym typeface="+mn-ea"/>
                      </a:endParaRP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p>
                      <a:pPr>
                        <a:buNone/>
                      </a:pPr>
                      <a:r>
                        <a:rPr lang="en-US" sz="1200" b="0">
                          <a:solidFill>
                            <a:schemeClr val="tx1"/>
                          </a:solidFill>
                        </a:rPr>
                        <a:t>Allows diagnostic center users to manage test categories, tests, generate bills, and upload test reports</a:t>
                      </a:r>
                      <a:endParaRPr lang="en-US" sz="1200" b="0">
                        <a:solidFill>
                          <a:schemeClr val="tx1"/>
                        </a:solidFill>
                      </a:endParaRP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r>
              <a:tr h="274320">
                <a:tc>
                  <a:txBody>
                    <a:bodyPr/>
                    <a:p>
                      <a:pPr>
                        <a:buNone/>
                      </a:pPr>
                      <a:r>
                        <a:rPr lang="en-IN" altLang="en-US" sz="1200">
                          <a:solidFill>
                            <a:schemeClr val="tx1"/>
                          </a:solidFill>
                        </a:rPr>
                        <a:t>4</a:t>
                      </a:r>
                      <a:endParaRPr lang="en-IN" altLang="en-US" sz="1200">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p>
                      <a:pPr>
                        <a:buNone/>
                      </a:pPr>
                      <a:r>
                        <a:rPr lang="en-IN" sz="1200" i="1" dirty="0">
                          <a:solidFill>
                            <a:schemeClr val="tx1"/>
                          </a:solidFill>
                          <a:latin typeface="+mj-lt"/>
                          <a:ea typeface="Times New Roman" panose="02020603050405020304"/>
                          <a:cs typeface="Open Sans"/>
                          <a:sym typeface="+mn-ea"/>
                        </a:rPr>
                        <a:t>Patient Dashboard</a:t>
                      </a:r>
                      <a:endParaRPr lang="en-IN" sz="1200" i="1" dirty="0">
                        <a:solidFill>
                          <a:schemeClr val="tx1"/>
                        </a:solidFill>
                        <a:latin typeface="+mj-lt"/>
                        <a:ea typeface="Times New Roman" panose="02020603050405020304"/>
                        <a:cs typeface="Open Sans"/>
                        <a:sym typeface="+mn-ea"/>
                      </a:endParaRP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p>
                      <a:pPr>
                        <a:buNone/>
                      </a:pPr>
                      <a:r>
                        <a:rPr lang="en-US" sz="1200" b="0">
                          <a:solidFill>
                            <a:schemeClr val="tx1"/>
                          </a:solidFill>
                        </a:rPr>
                        <a:t> Enables patients to view, book, and reschedule appointments, access profiles, and manage family members.</a:t>
                      </a:r>
                      <a:endParaRPr lang="en-US" sz="1200" b="0">
                        <a:solidFill>
                          <a:schemeClr val="tx1"/>
                        </a:solidFill>
                      </a:endParaRP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r>
            </a:tbl>
          </a:graphicData>
        </a:graphic>
      </p:graphicFrame>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smtClean="0">
                <a:solidFill>
                  <a:sysClr val="windowText" lastClr="000000"/>
                </a:solidFill>
              </a:rPr>
              <a:t>Project Approach</a:t>
            </a:r>
            <a:endParaRPr lang="en-IN" sz="1800" b="1" kern="0" dirty="0">
              <a:solidFill>
                <a:sysClr val="windowText" lastClr="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764" y="1268760"/>
            <a:ext cx="11593288" cy="4896544"/>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smtClean="0">
                <a:solidFill>
                  <a:schemeClr val="tx1"/>
                </a:solidFill>
                <a:latin typeface="+mj-lt"/>
              </a:rPr>
              <a:t>Planning - Tasks &amp; Task Allocation</a:t>
            </a:r>
            <a:endParaRPr lang="en-IN" sz="1600" b="1" dirty="0" smtClean="0">
              <a:solidFill>
                <a:schemeClr val="tx1"/>
              </a:solidFill>
              <a:latin typeface="+mj-lt"/>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smtClean="0">
                <a:solidFill>
                  <a:schemeClr val="tx1"/>
                </a:solidFill>
                <a:latin typeface="+mj-lt"/>
              </a:rPr>
              <a:t>Project Controls Adopted/</a:t>
            </a:r>
            <a:endParaRPr lang="en-IN" sz="1600" b="1" dirty="0" smtClean="0">
              <a:solidFill>
                <a:schemeClr val="tx1"/>
              </a:solidFill>
              <a:latin typeface="+mj-lt"/>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smtClean="0">
                <a:solidFill>
                  <a:sysClr val="windowText" lastClr="000000"/>
                </a:solidFill>
              </a:rPr>
              <a:t>Project Planning, Management &amp; Control</a:t>
            </a:r>
            <a:endParaRPr lang="en-IN" sz="1800" b="1" kern="0" dirty="0">
              <a:solidFill>
                <a:sysClr val="windowText" lastClr="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smtClean="0">
                <a:solidFill>
                  <a:sysClr val="windowText" lastClr="000000"/>
                </a:solidFill>
              </a:rPr>
              <a:t>Project – Demonstration </a:t>
            </a:r>
            <a:endParaRPr lang="en-IN" sz="1800" b="1" kern="0" dirty="0">
              <a:solidFill>
                <a:sysClr val="windowText" lastClr="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764" y="1268760"/>
            <a:ext cx="11593288" cy="4896544"/>
          </a:xfrm>
          <a:prstGeom prst="rect">
            <a:avLst/>
          </a:prstGeom>
          <a:ln>
            <a:solidFill>
              <a:schemeClr val="accent5"/>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smtClean="0">
                <a:solidFill>
                  <a:schemeClr val="tx1"/>
                </a:solidFill>
                <a:latin typeface="+mj-lt"/>
              </a:rPr>
              <a:t>Project Review (Planned vs Actual)</a:t>
            </a:r>
            <a:endParaRPr lang="en-IN" sz="1600" b="1" dirty="0" smtClean="0">
              <a:solidFill>
                <a:schemeClr val="tx1"/>
              </a:solidFill>
              <a:latin typeface="+mj-lt"/>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smtClean="0">
                <a:solidFill>
                  <a:schemeClr val="tx1"/>
                </a:solidFill>
                <a:latin typeface="+mj-lt"/>
              </a:rPr>
              <a:t>Lessons/ Key takeaways</a:t>
            </a:r>
            <a:endParaRPr lang="en-IN" sz="1600" b="1" dirty="0" smtClean="0">
              <a:solidFill>
                <a:schemeClr val="tx1"/>
              </a:solidFill>
              <a:latin typeface="+mj-lt"/>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smtClean="0">
              <a:solidFill>
                <a:schemeClr val="tx1"/>
              </a:solidFill>
              <a:latin typeface="+mj-lt"/>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smtClean="0">
                <a:solidFill>
                  <a:sysClr val="windowText" lastClr="000000"/>
                </a:solidFill>
              </a:rPr>
              <a:t>Project – Closure</a:t>
            </a:r>
            <a:endParaRPr lang="en-IN" sz="1800" b="1" kern="0" dirty="0">
              <a:solidFill>
                <a:sysClr val="windowText" lastClr="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3386</Words>
  <Application>WPS Presentation</Application>
  <PresentationFormat>Custom</PresentationFormat>
  <Paragraphs>185</Paragraphs>
  <Slides>10</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10</vt:i4>
      </vt:variant>
    </vt:vector>
  </HeadingPairs>
  <TitlesOfParts>
    <vt:vector size="32" baseType="lpstr">
      <vt:lpstr>Arial</vt:lpstr>
      <vt:lpstr>SimSun</vt:lpstr>
      <vt:lpstr>Wingdings</vt:lpstr>
      <vt:lpstr>PT Sans</vt:lpstr>
      <vt:lpstr>Segoe Print</vt:lpstr>
      <vt:lpstr>Calibri</vt:lpstr>
      <vt:lpstr>Open Sans</vt:lpstr>
      <vt:lpstr>Calibri Light</vt:lpstr>
      <vt:lpstr>Open Sans</vt:lpstr>
      <vt:lpstr>Times New Roman</vt:lpstr>
      <vt:lpstr>Microsoft YaHei</vt:lpstr>
      <vt:lpstr>Arial Unicode MS</vt:lpstr>
      <vt:lpstr>Calibri</vt:lpstr>
      <vt:lpstr>Bahnschrift Light SemiCondensed</vt:lpstr>
      <vt:lpstr>Bahnschrift SemiBold</vt:lpstr>
      <vt:lpstr>Impact</vt:lpstr>
      <vt:lpstr>Malgun Gothic Semilight</vt:lpstr>
      <vt:lpstr>Malgun Gothic</vt:lpstr>
      <vt:lpstr>Times New Roman</vt:lpstr>
      <vt:lpstr>Bahnschrift Light Condensed</vt:lpstr>
      <vt:lpstr>Bahnschrift SemiBold Condensed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platform based Lending Software System</dc:title>
  <dc:creator>Kamal Kumar R</dc:creator>
  <cp:lastModifiedBy>mahesh.p</cp:lastModifiedBy>
  <cp:revision>595</cp:revision>
  <dcterms:created xsi:type="dcterms:W3CDTF">2022-01-11T11:03:00Z</dcterms:created>
  <dcterms:modified xsi:type="dcterms:W3CDTF">2023-07-05T12:57:40Z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2022-01-11T11:00:00Z</vt:filetime>
  </property>
  <property fmtid="{D5CDD505-2E9C-101B-9397-08002B2CF9AE}" pid="3" name="Creator">
    <vt:lpwstr>Adobe InDesign 17.0 (Windows)</vt:lpwstr>
  </property>
  <property fmtid="{D5CDD505-2E9C-101B-9397-08002B2CF9AE}" pid="4" name="LastSaved">
    <vt:filetime>2022-01-11T11:00:00Z</vt:filetime>
  </property>
  <property fmtid="{D5CDD505-2E9C-101B-9397-08002B2CF9AE}" pid="5" name="ICV">
    <vt:lpwstr>619A2BF343294C7A82EAAD024A7E7D42</vt:lpwstr>
  </property>
  <property fmtid="{D5CDD505-2E9C-101B-9397-08002B2CF9AE}" pid="6" name="KSOProductBuildVer">
    <vt:lpwstr>1033-11.2.0.11537</vt:lpwstr>
  </property>
</Properties>
</file>