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7" r:id="rId4"/>
    <p:sldId id="268" r:id="rId5"/>
    <p:sldId id="267" r:id="rId6"/>
    <p:sldId id="276" r:id="rId7"/>
    <p:sldId id="259" r:id="rId8"/>
    <p:sldId id="274" r:id="rId9"/>
    <p:sldId id="257" r:id="rId10"/>
    <p:sldId id="262" r:id="rId11"/>
    <p:sldId id="263" r:id="rId12"/>
    <p:sldId id="264" r:id="rId13"/>
    <p:sldId id="261" r:id="rId14"/>
    <p:sldId id="266" r:id="rId15"/>
    <p:sldId id="265" r:id="rId16"/>
    <p:sldId id="258" r:id="rId17"/>
    <p:sldId id="273" r:id="rId18"/>
    <p:sldId id="275" r:id="rId19"/>
    <p:sldId id="271" r:id="rId20"/>
    <p:sldId id="272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8377-2D2E-408F-9D91-7B1A33A84A69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179-0978-4C76-A225-AF9784C06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11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8377-2D2E-408F-9D91-7B1A33A84A69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179-0978-4C76-A225-AF9784C06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40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8377-2D2E-408F-9D91-7B1A33A84A69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179-0978-4C76-A225-AF9784C067C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273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8377-2D2E-408F-9D91-7B1A33A84A69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179-0978-4C76-A225-AF9784C06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135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8377-2D2E-408F-9D91-7B1A33A84A69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179-0978-4C76-A225-AF9784C067C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6222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8377-2D2E-408F-9D91-7B1A33A84A69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179-0978-4C76-A225-AF9784C06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553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8377-2D2E-408F-9D91-7B1A33A84A69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179-0978-4C76-A225-AF9784C06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40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8377-2D2E-408F-9D91-7B1A33A84A69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179-0978-4C76-A225-AF9784C06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01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8377-2D2E-408F-9D91-7B1A33A84A69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179-0978-4C76-A225-AF9784C06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2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8377-2D2E-408F-9D91-7B1A33A84A69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179-0978-4C76-A225-AF9784C06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46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8377-2D2E-408F-9D91-7B1A33A84A69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179-0978-4C76-A225-AF9784C06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9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8377-2D2E-408F-9D91-7B1A33A84A69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179-0978-4C76-A225-AF9784C06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94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8377-2D2E-408F-9D91-7B1A33A84A69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179-0978-4C76-A225-AF9784C06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57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8377-2D2E-408F-9D91-7B1A33A84A69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179-0978-4C76-A225-AF9784C06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49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8377-2D2E-408F-9D91-7B1A33A84A69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179-0978-4C76-A225-AF9784C06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21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8377-2D2E-408F-9D91-7B1A33A84A69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D179-0978-4C76-A225-AF9784C06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38377-2D2E-408F-9D91-7B1A33A84A69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DBD179-0978-4C76-A225-AF9784C06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85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403C-3620-03BA-CBDA-C6C8BA17C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/>
              <a:t>SEMINAR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87763-FECC-B790-7D78-E057C521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Sandra Anna </a:t>
            </a:r>
            <a:r>
              <a:rPr lang="en-US" dirty="0" err="1"/>
              <a:t>Joshy</a:t>
            </a:r>
            <a:endParaRPr lang="en-US" dirty="0"/>
          </a:p>
          <a:p>
            <a:r>
              <a:rPr lang="en-US" dirty="0"/>
              <a:t>S2MSc computer science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865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F4060-AF3D-F8FF-6BCD-CAE55E287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2" y="1296957"/>
            <a:ext cx="8248261" cy="4442068"/>
          </a:xfrm>
        </p:spPr>
      </p:pic>
    </p:spTree>
    <p:extLst>
      <p:ext uri="{BB962C8B-B14F-4D97-AF65-F5344CB8AC3E}">
        <p14:creationId xmlns:p14="http://schemas.microsoft.com/office/powerpoint/2010/main" val="188692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D0A94-10D2-5D3F-A147-A35801A0B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6" y="923731"/>
            <a:ext cx="8976049" cy="4767942"/>
          </a:xfrm>
        </p:spPr>
      </p:pic>
    </p:spTree>
    <p:extLst>
      <p:ext uri="{BB962C8B-B14F-4D97-AF65-F5344CB8AC3E}">
        <p14:creationId xmlns:p14="http://schemas.microsoft.com/office/powerpoint/2010/main" val="338937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48077A-23B3-0717-ADA1-0795E9883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16" y="997347"/>
            <a:ext cx="7709694" cy="4863306"/>
          </a:xfrm>
        </p:spPr>
      </p:pic>
    </p:spTree>
    <p:extLst>
      <p:ext uri="{BB962C8B-B14F-4D97-AF65-F5344CB8AC3E}">
        <p14:creationId xmlns:p14="http://schemas.microsoft.com/office/powerpoint/2010/main" val="367317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31E2E-DED1-02F1-A142-BB055D6E3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6" y="1043514"/>
            <a:ext cx="8537510" cy="4770972"/>
          </a:xfrm>
        </p:spPr>
      </p:pic>
    </p:spTree>
    <p:extLst>
      <p:ext uri="{BB962C8B-B14F-4D97-AF65-F5344CB8AC3E}">
        <p14:creationId xmlns:p14="http://schemas.microsoft.com/office/powerpoint/2010/main" val="140300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AFDC-BE5F-E889-8EC6-6D91177B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33869"/>
            <a:ext cx="8596668" cy="1017038"/>
          </a:xfrm>
        </p:spPr>
        <p:txBody>
          <a:bodyPr/>
          <a:lstStyle/>
          <a:p>
            <a:r>
              <a:rPr lang="en-US" dirty="0"/>
              <a:t>2.DOMAIN RELATION CALCULUS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17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2AD410AA-8F21-CA52-98E7-8C5EA4A46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22310"/>
            <a:ext cx="8266922" cy="3769567"/>
          </a:xfrm>
        </p:spPr>
      </p:pic>
    </p:spTree>
    <p:extLst>
      <p:ext uri="{BB962C8B-B14F-4D97-AF65-F5344CB8AC3E}">
        <p14:creationId xmlns:p14="http://schemas.microsoft.com/office/powerpoint/2010/main" val="2392439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6C875C-2B1F-21C7-86A9-EFC3A3DAD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88" y="923732"/>
            <a:ext cx="7884367" cy="4180114"/>
          </a:xfrm>
        </p:spPr>
      </p:pic>
    </p:spTree>
    <p:extLst>
      <p:ext uri="{BB962C8B-B14F-4D97-AF65-F5344CB8AC3E}">
        <p14:creationId xmlns:p14="http://schemas.microsoft.com/office/powerpoint/2010/main" val="269186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F00699-6E9F-8AF9-F1BC-947B5F91A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1" y="1268963"/>
            <a:ext cx="7220031" cy="3678318"/>
          </a:xfrm>
        </p:spPr>
      </p:pic>
    </p:spTree>
    <p:extLst>
      <p:ext uri="{BB962C8B-B14F-4D97-AF65-F5344CB8AC3E}">
        <p14:creationId xmlns:p14="http://schemas.microsoft.com/office/powerpoint/2010/main" val="347910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217E76-2E87-9F1A-D91A-574971D19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6" y="1838131"/>
            <a:ext cx="7397313" cy="2659225"/>
          </a:xfrm>
        </p:spPr>
      </p:pic>
    </p:spTree>
    <p:extLst>
      <p:ext uri="{BB962C8B-B14F-4D97-AF65-F5344CB8AC3E}">
        <p14:creationId xmlns:p14="http://schemas.microsoft.com/office/powerpoint/2010/main" val="1323949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8CBA73-521F-870E-BEDF-E27F6D2A0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5" y="1166327"/>
            <a:ext cx="8528179" cy="4717078"/>
          </a:xfrm>
        </p:spPr>
      </p:pic>
    </p:spTree>
    <p:extLst>
      <p:ext uri="{BB962C8B-B14F-4D97-AF65-F5344CB8AC3E}">
        <p14:creationId xmlns:p14="http://schemas.microsoft.com/office/powerpoint/2010/main" val="184836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544E-4517-A055-D737-4E190F63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85" y="3004457"/>
            <a:ext cx="8596668" cy="737119"/>
          </a:xfrm>
        </p:spPr>
        <p:txBody>
          <a:bodyPr/>
          <a:lstStyle/>
          <a:p>
            <a:r>
              <a:rPr lang="en-US" dirty="0"/>
              <a:t>                    WELCOME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603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12E845-F1B0-CAE2-F671-CF58FA65C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5" y="1595534"/>
            <a:ext cx="8596312" cy="3163019"/>
          </a:xfrm>
        </p:spPr>
      </p:pic>
    </p:spTree>
    <p:extLst>
      <p:ext uri="{BB962C8B-B14F-4D97-AF65-F5344CB8AC3E}">
        <p14:creationId xmlns:p14="http://schemas.microsoft.com/office/powerpoint/2010/main" val="2896713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3B40-5996-5A47-00B8-62002B5F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25960"/>
            <a:ext cx="8596668" cy="1576874"/>
          </a:xfrm>
        </p:spPr>
        <p:txBody>
          <a:bodyPr/>
          <a:lstStyle/>
          <a:p>
            <a:r>
              <a:rPr lang="en-US" dirty="0"/>
              <a:t>           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31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A483-0AAF-204D-0A9A-A34E827A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Tuple Relation Calculus and</a:t>
            </a:r>
            <a:br>
              <a:rPr lang="en-US" dirty="0"/>
            </a:br>
            <a:r>
              <a:rPr lang="en-US" dirty="0"/>
              <a:t>    Domain Relation Calculus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EE8F-94DF-B6AB-2E95-96644E281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4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                   Contents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Tuple relation calculus</a:t>
            </a:r>
          </a:p>
          <a:p>
            <a:pPr marL="0" indent="0">
              <a:buNone/>
            </a:pPr>
            <a:r>
              <a:rPr lang="en-US" dirty="0"/>
              <a:t>       formal definition</a:t>
            </a:r>
          </a:p>
          <a:p>
            <a:pPr marL="0" indent="0">
              <a:buNone/>
            </a:pPr>
            <a:r>
              <a:rPr lang="en-US" dirty="0"/>
              <a:t>       safety of expression</a:t>
            </a:r>
          </a:p>
          <a:p>
            <a:pPr marL="0" indent="0">
              <a:buNone/>
            </a:pPr>
            <a:r>
              <a:rPr lang="en-US" dirty="0"/>
              <a:t>       example queries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Domain relation calculus</a:t>
            </a:r>
          </a:p>
          <a:p>
            <a:pPr marL="0" indent="0">
              <a:buNone/>
            </a:pPr>
            <a:r>
              <a:rPr lang="en-US" dirty="0"/>
              <a:t>       formal definition</a:t>
            </a:r>
          </a:p>
          <a:p>
            <a:pPr marL="0" indent="0">
              <a:buNone/>
            </a:pPr>
            <a:r>
              <a:rPr lang="en-US" dirty="0"/>
              <a:t>       safety expression</a:t>
            </a:r>
          </a:p>
          <a:p>
            <a:pPr marL="0" indent="0">
              <a:buNone/>
            </a:pPr>
            <a:r>
              <a:rPr lang="en-US" dirty="0"/>
              <a:t>       example queries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5613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E415-DEEC-AC6D-20C7-4FC57148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RELATIONAL CALCULUS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01542-F579-24AD-6505-8AC6F440B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calculus is a non-procedural query </a:t>
            </a:r>
            <a:r>
              <a:rPr lang="en-US" dirty="0" err="1"/>
              <a:t>language,that</a:t>
            </a:r>
            <a:r>
              <a:rPr lang="en-US" dirty="0"/>
              <a:t> tells what to do but never explains how to do.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Relational calculus is of two types:</a:t>
            </a:r>
          </a:p>
          <a:p>
            <a:pPr marL="0" indent="0">
              <a:buNone/>
            </a:pPr>
            <a:r>
              <a:rPr lang="en-US" dirty="0"/>
              <a:t>           1.Tuple relational calculus</a:t>
            </a:r>
          </a:p>
          <a:p>
            <a:pPr marL="0" indent="0">
              <a:buNone/>
            </a:pPr>
            <a:r>
              <a:rPr lang="en-US" dirty="0"/>
              <a:t>           2.Domain relational calculus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37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CEF3-CDEB-367B-E022-8781A2D2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28596"/>
            <a:ext cx="8596668" cy="1222310"/>
          </a:xfrm>
        </p:spPr>
        <p:txBody>
          <a:bodyPr/>
          <a:lstStyle/>
          <a:p>
            <a:r>
              <a:rPr lang="en-US" dirty="0"/>
              <a:t>1.TUPLE RELATION CALCULUS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74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445BDD-62C9-24F1-B942-7D4511A4A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18" y="970385"/>
            <a:ext cx="7145386" cy="3767640"/>
          </a:xfrm>
        </p:spPr>
      </p:pic>
    </p:spTree>
    <p:extLst>
      <p:ext uri="{BB962C8B-B14F-4D97-AF65-F5344CB8AC3E}">
        <p14:creationId xmlns:p14="http://schemas.microsoft.com/office/powerpoint/2010/main" val="354949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BED575-C012-A65C-CA99-602CD3618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8" y="858418"/>
            <a:ext cx="8425543" cy="4198776"/>
          </a:xfrm>
        </p:spPr>
      </p:pic>
    </p:spTree>
    <p:extLst>
      <p:ext uri="{BB962C8B-B14F-4D97-AF65-F5344CB8AC3E}">
        <p14:creationId xmlns:p14="http://schemas.microsoft.com/office/powerpoint/2010/main" val="3954754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3FAC492-E25E-7416-2C7E-B984BDA8B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19" y="2034073"/>
            <a:ext cx="6858000" cy="3303037"/>
          </a:xfrm>
        </p:spPr>
      </p:pic>
    </p:spTree>
    <p:extLst>
      <p:ext uri="{BB962C8B-B14F-4D97-AF65-F5344CB8AC3E}">
        <p14:creationId xmlns:p14="http://schemas.microsoft.com/office/powerpoint/2010/main" val="13241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1B5572-69D8-44D1-8849-09FB7AC81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98" y="1248355"/>
            <a:ext cx="8596668" cy="4037937"/>
          </a:xfrm>
        </p:spPr>
      </p:pic>
    </p:spTree>
    <p:extLst>
      <p:ext uri="{BB962C8B-B14F-4D97-AF65-F5344CB8AC3E}">
        <p14:creationId xmlns:p14="http://schemas.microsoft.com/office/powerpoint/2010/main" val="3388011646"/>
      </p:ext>
    </p:extLst>
  </p:cSld>
  <p:clrMapOvr>
    <a:masterClrMapping/>
  </p:clrMapOvr>
  <p:transition advTm="5000"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</TotalTime>
  <Words>102</Words>
  <Application>Microsoft Office PowerPoint</Application>
  <PresentationFormat>Widescreen</PresentationFormat>
  <Paragraphs>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Trebuchet MS</vt:lpstr>
      <vt:lpstr>Wingdings</vt:lpstr>
      <vt:lpstr>Wingdings 3</vt:lpstr>
      <vt:lpstr>Facet</vt:lpstr>
      <vt:lpstr>SEMINAR </vt:lpstr>
      <vt:lpstr>                    WELCOME</vt:lpstr>
      <vt:lpstr>    Tuple Relation Calculus and     Domain Relation Calculus</vt:lpstr>
      <vt:lpstr>   RELATIONAL CALCULUS</vt:lpstr>
      <vt:lpstr>1.TUPLE RELATION CALCULUS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2.DOMAIN RELATION CALCULUS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</dc:title>
  <dc:creator>SANDRA JOSHY</dc:creator>
  <cp:lastModifiedBy>SANDRA JOSHY</cp:lastModifiedBy>
  <cp:revision>6</cp:revision>
  <dcterms:created xsi:type="dcterms:W3CDTF">2023-05-21T16:16:55Z</dcterms:created>
  <dcterms:modified xsi:type="dcterms:W3CDTF">2023-05-23T14:41:04Z</dcterms:modified>
</cp:coreProperties>
</file>