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787D10-9998-DE5A-88BD-93102054B3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njaliOldLip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DA37E-9CBE-83EB-8DC2-CB5767BE156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njaliOldLip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23DA6-2DCD-02D1-B8B8-FFC8AADCA8F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njaliOldLip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2B11C-DC25-5A6B-A585-306059B64F4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E5997B-E822-437C-AA53-F35EBDBAA3DA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njaliOldLip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8184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C8C021-F161-DC6D-D849-E6CACF750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421F02-C413-2C72-A8C0-AA63969C7AA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3A38AD7-32B4-16B4-61C2-2F5C492BF0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CEDB-E449-39BC-F573-9BD75955AE5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D388-AC4B-B789-6A1B-3866E662CED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4F38-C8A4-9E0F-C4A1-30DAAF7816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960068F-DE90-4918-A765-65E6AF2AF9C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5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9DDA5EC-9DA8-CD78-9C6F-551E5449DA5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B11A49-CA72-4761-994D-C0FC55C095F2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19A06FB-2EA1-577B-ED89-1CED8B794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8660A0E-CD90-25EF-9D0F-95F08EF9F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0746B41-D581-0A68-E711-AE8C8AB03D6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6BB012-18B3-4863-B771-14A21E47DC98}" type="slidenum">
              <a:t>10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D021B03-7FB6-6166-3916-4ED23F777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017C95-8E45-D5E4-F850-5F1AC6C621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B9B1627-4EBB-A656-AB0A-678317A3C34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E80F57-4A7D-435A-A6C9-146C2869C255}" type="slidenum">
              <a:t>11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327248D-07E7-2C10-7D1D-3D76D0E95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B755797-AF86-A5AF-A76B-5CAD71A7EA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E273AF2-18F0-D148-5AB5-CCD5A162084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1BC6C7-5417-4C50-A1FE-9C5B837B782D}" type="slidenum">
              <a:t>12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7352C81-FA8C-C3B1-DE6E-1321A4D5C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56731F4-E1E4-13D7-7A5F-D3F6F4054D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E40DD0D-8BD9-0871-F0F2-BBAAFD887D4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82F963-597F-4D08-AD71-8CC4221C9264}" type="slidenum">
              <a:t>13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E5F90A8-8C77-552D-0CA5-BE6F192AE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82DF274-12C9-CEFB-C5D6-1BB8233C9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6F9C6A2-A35B-0F73-6E00-CFDE9D44A13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1428DE-F95E-43B3-9347-E1AC9D4210A4}" type="slidenum">
              <a:t>14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3F4C9EF-EA53-CDE0-65FA-6AC59D57B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FDF8044-46F6-0A10-025A-20C2A54E56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53E8479-E08F-EEFA-829F-5FB3A652273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8E9F42-D4BC-4EA3-BA08-C40C0BD55776}" type="slidenum">
              <a:t>15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C230089-7CCE-6D57-D092-A44D269AD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830BEF6-35F4-A021-6B67-AED4D5E07E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F63B022-9EB9-6867-C9D0-3C947BBA724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BC885B-E96F-4DFD-8F03-D4A5C94BDA44}" type="slidenum">
              <a:t>16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2090661-8686-705C-64C1-E32327A46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FB0EA5A-82B3-A4B0-5253-76DDE98F1E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CBD10AF-D15B-F078-82C8-C21C50AE3CC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3D768D-2B8D-44DE-86AD-AB87CA251470}" type="slidenum">
              <a:t>17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1340072-3106-3A4D-F44D-F5AB629C0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BAA1A56-4C1E-4B89-F8B7-F06417EB16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BB5209A-2BF6-02FE-201D-2ED3877B3DB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63B9AD-92D2-4828-A563-FBA3E2B52656}" type="slidenum">
              <a:t>18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3E7400F-A5BC-18E5-A7DF-AA262F31C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3DB066D-96FD-E64C-393C-B9DA3DF6C1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92F24C4-235B-8BAD-5A64-4CA0920A663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15962B-5D7B-4F26-BF3F-6784701DB94C}" type="slidenum">
              <a:t>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BF98BBA-1333-8718-F7E5-225955ED1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634520B-D21B-5E74-6F67-5D5503BF8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13C8479-A0B7-6939-12A0-F671707A0AF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5248B9-2608-4D5B-BFDE-DA9686CC6753}" type="slidenum">
              <a:t>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11D6590-4474-619C-8A3B-A725EEEFD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33E3643-6C4E-B831-2C1A-F274D1EC97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9F30ABB-E7EE-82B0-BAAA-00AC4884970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9E9900-A045-4A99-9448-90829927A73C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01EAB98-6323-9E9D-5506-5298ECDBC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08A83CA-1018-C15E-3495-60DAC86789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A1AD8C8-3F39-ABEF-13D8-70600427DFF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84FD9D-1C4C-4A00-B7CC-00E9986BE626}" type="slidenum">
              <a:t>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ADF94BC-B915-4988-2718-A5EF4CF61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F14DD19-F815-43C3-D9C2-4C5235B7FD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428E3D-508B-F799-3D0D-AC805F77D94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49B6D0-2996-4646-8F53-29051CA93370}" type="slidenum">
              <a:t>6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823E101-B76D-01BC-49B6-567F75064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702BC36-2684-DEC2-5055-5F03C211B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6524A56-0FF9-BF49-92A7-667C923F111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768C0C-4328-4568-BD14-CFCC95DA9BBC}" type="slidenum">
              <a:t>7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782F880-FABE-19A4-7D6D-9A370953C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5C61F5B-BE9A-D01F-4185-668263D457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EBC9EAB-AC34-7315-5004-37B6CDF202C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64B1AD-07BF-4FFA-A6C5-64734F940163}" type="slidenum">
              <a:t>8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A17828E-474F-2459-9551-94C9E9C11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388D662-CBE1-CE97-EAA4-29BA7CF57F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8C7ECFF-9619-548E-FFBB-0222BEBAE3C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9BAE69-1E7F-40E0-81BF-964A99501DA9}" type="slidenum">
              <a:t>9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5147FC-A009-BF7D-44DC-8F51B22D1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B8401FA-DBE9-EFF9-12E7-3BCBE799FE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6C2-E35D-D9ED-084D-9E80916714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83D66-371D-3F12-9C23-6053BB9387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B25B-7A0B-A731-C9E8-F947DB6B46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DC14-2B51-39E8-761B-9908E97365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D76C-9CDE-F1EE-1BA3-1FC74E2BD3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62685-8519-46A7-9E0A-4168F8D98B1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6A10-2507-9EF2-4D9D-E6FF39992E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5837D-F3B6-C480-A5CC-5F16565CF3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E3EE-435E-652C-687F-CDA800D20B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C53C-8F18-E607-3C61-D455C0B290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55B4-07A5-EE23-70E0-17B61A8826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9406C1-E2C4-49FB-B187-69813FD6520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F917-FFA0-F44D-F7EF-8E63CB828B5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ACBAC-4598-961E-85E7-FE5C5412EC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5E53-C3D9-6A16-D21B-0E52860106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C2CE-F37E-B875-0F66-5B59D9106A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9001-55C3-732C-1F33-4187EDCF75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7AC531-830A-464B-8AEA-E3593CF37D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50F1-F7AA-1A5B-0777-72DE8DEB47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9FBD-B85F-270F-66E7-BBA8A56260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8564-305E-E5D5-5212-33220EE929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DFD7-8BCD-5494-0663-242E0DDA68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C297-92C2-3B54-2F0F-F881CF1539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D749A5-06F8-485D-BCFA-14E1DDDAAE3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E181-2F7A-76DB-F1E8-FA023AD40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7272-7CDF-51B8-DB11-DFEFC1631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9168-7C38-F565-AF25-F432F0E70A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E709-B76C-62D4-3699-DA82D44261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48FD-5DCF-91EF-1952-90C6EA97E4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493DF0-5B50-4FE7-AA35-65057980DEA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7FCB-F135-B0FB-5D56-062F2FC42B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0317-9CDA-155A-1CF9-1177DD234F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0520-45F7-04F2-21C7-D9C4E82CAE4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A4D1-0392-49D4-98EC-044C680AFE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29FF-68B4-06BF-F0B6-12F0548C2D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A425-B218-2EB1-45DC-3E0EA6860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9491E-1ACC-43D4-86B4-83D3F77875E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1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5E3E-FFE8-57A6-39F9-05AA307EF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CF85-79EA-EEA6-4B9C-7AE6D4B8C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E22F-52E9-99DB-8534-AF595E0D368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FE2D7-E761-DA6C-87F2-1E710EBAEB7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5DDA0-D52E-868B-B547-E2FBD1E98BE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9A6E-0A4C-9607-87BB-6C551F500E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02B23-1501-B694-535A-77F73BCE11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F0893-FF40-FCD3-C2DA-5F6D6DE658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D1B5BA-8717-400B-902F-16E8A6FF5FE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2CEE-3580-730D-3EEE-EE78E4DC78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E7784-3BB7-F428-3928-E6D7F5268F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F7C30-6DD3-7BF2-9E1A-0ADEFEF8CC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903A5-F139-50D2-6FC4-19FE26CE9B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554DBF-01A7-462A-98E9-812880EA65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9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67C69-48FF-5192-2A95-C8D850009A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850E4-75EE-C562-C9DE-172B860064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AB299-FC1F-B1DF-9969-E3DD86DBE2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1C49C3-F577-4D43-8E9D-348C964F4C5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463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EE2D-C9C2-CFE5-44AC-E5FE24A394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5F91-AEAC-775D-5B07-C3589953F8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222B6-50C7-4F20-7B67-0F46B117CE5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28BEB-5D11-1E09-111A-6AF84C8D8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4942-BBEE-2B5F-D198-1477429B68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DD4DA-F937-D7F4-A7E0-7009D8A7E1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4D80E5-323C-409F-9EB2-36B08CBF0A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58CE-D45E-9662-F6A4-45306F55D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6078E-9104-6EEA-D612-B987BE1AAD6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44825-BA95-8BFB-90EB-972EF8B690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FF13E-5B14-AD39-28B4-3C05EBEFF2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EFEB-8DA3-9878-580B-7B9902468E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A92F-639C-8356-C715-773D8AFDB2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F4B132-FFE1-432C-9870-B0505822910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8BB7D-D54D-0C42-07C0-79D2EFF8E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E880-0A39-A652-FFA2-B9DA2EFBF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0DCD-9BF7-CD84-D0FC-C94378A5AD9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BFF4-118D-87E0-F96D-496BB79D7EA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72E6-D8E9-414E-A163-9CF6F75657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2FA7404-2BA4-4396-85A3-C5CEC0BC29C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$error_l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$error_li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FBD6CC-03AA-B884-F12B-2E111226230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lvl="0" algn="ctr"/>
            <a:r>
              <a:rPr lang="en-IN"/>
              <a:t>ERROR HANDLING IN PHP</a:t>
            </a:r>
          </a:p>
          <a:p>
            <a:pPr lvl="0" algn="ctr"/>
            <a:endParaRPr lang="en-IN"/>
          </a:p>
          <a:p>
            <a:pPr lvl="0" algn="ctr"/>
            <a:endParaRPr lang="en-IN"/>
          </a:p>
          <a:p>
            <a:pPr lvl="0" algn="ctr"/>
            <a:endParaRPr lang="en-IN"/>
          </a:p>
          <a:p>
            <a:pPr lvl="0"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A8360D-5ED1-A77C-424A-5350E3B444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8586" y="215999"/>
            <a:ext cx="9249412" cy="5090647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3000"/>
              <a:t>&lt;?php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functionhandleError($errno,$errstr,$error_file,$error_line,){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echo “&lt;b&gt;Error:&lt;/b&gt;[$errno] $errstr -$error_</a:t>
            </a:r>
            <a:r>
              <a:rPr lang="en-IN" sz="3000">
                <a:hlinkClick r:id="rId3" action="ppaction://hlinkfile"/>
              </a:rPr>
              <a:t>file:$error_line</a:t>
            </a:r>
            <a:r>
              <a:rPr lang="en-IN" sz="3000"/>
              <a:t>”;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echo”&lt;br/&gt;”;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echo “Terminating PHP script”;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die();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}</a:t>
            </a:r>
          </a:p>
          <a:p>
            <a:pPr lvl="0">
              <a:lnSpc>
                <a:spcPct val="80000"/>
              </a:lnSpc>
            </a:pPr>
            <a:r>
              <a:rPr lang="en-IN" sz="3000"/>
              <a:t>?&gt;</a:t>
            </a:r>
          </a:p>
          <a:p>
            <a:pPr lvl="0">
              <a:lnSpc>
                <a:spcPct val="80000"/>
              </a:lnSpc>
            </a:pPr>
            <a:endParaRPr lang="en-IN" sz="3000"/>
          </a:p>
          <a:p>
            <a:pPr lvl="0">
              <a:lnSpc>
                <a:spcPct val="80000"/>
              </a:lnSpc>
            </a:pPr>
            <a:endParaRPr lang="en-IN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F06A4-7D7B-0DB5-E443-47BD9BE34A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2615" y="359999"/>
            <a:ext cx="9263027" cy="4884121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1500"/>
              <a:t>&lt;?php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error_reporting(E_ERROR);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functionhandleError($errno,$errstr,$error_file,$error_line,)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{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“&lt;b&gt;Error:&lt;/b&gt;[$errno] $errstr -$error_</a:t>
            </a:r>
            <a:r>
              <a:rPr lang="en-IN" sz="1500">
                <a:hlinkClick r:id="rId3" action="ppaction://hlinkfile"/>
              </a:rPr>
              <a:t>file:$error_line</a:t>
            </a:r>
            <a:r>
              <a:rPr lang="en-IN" sz="1500"/>
              <a:t>”;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echo”&lt;br/&gt;”;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“Terminating PHP script”;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die();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}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//set error handler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set_error_handler(“handleError”);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//trigger error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myFunction();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?&gt;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6799-64B7-8E20-3AA2-E239C12CEB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5355"/>
            <a:ext cx="9071643" cy="946440"/>
          </a:xfrm>
        </p:spPr>
        <p:txBody>
          <a:bodyPr/>
          <a:lstStyle/>
          <a:p>
            <a:pPr lvl="0"/>
            <a:r>
              <a:rPr lang="en-IN"/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DAE-999D-B942-7529-FB8CFD94C3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4339" y="1097938"/>
            <a:ext cx="9309917" cy="4570591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1800"/>
              <a:t>Exceptions are important and provides a better control over error handling.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1.</a:t>
            </a:r>
            <a:r>
              <a:rPr lang="en-IN" sz="1800" u="sng"/>
              <a:t>Try</a:t>
            </a:r>
            <a:r>
              <a:rPr lang="en-IN" sz="1800"/>
              <a:t>- a function using an exception should be in a try block.if the exception does not triger,the code will continue as normal. However if an exception triggers, an exception is “thrown”.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2.Throw -“this is how you trigger an exception each throw must have atleast one “catch”.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3.</a:t>
            </a:r>
            <a:r>
              <a:rPr lang="en-IN" sz="1800" u="sng"/>
              <a:t>catch</a:t>
            </a:r>
            <a:r>
              <a:rPr lang="en-IN" sz="1800"/>
              <a:t>- a catch block retrieves an exception and creates an object containing the exception information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If an exception is not caught a PHP Fatal Error will be issued with an Uncaught Exception ...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1.an exception can be thrown, and caught within PHP Code may be surrounded in a try block.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2.Each try must have atleast one corresponding catch block Multiple catch blocks can be used to catch diffferent classes of exception.</a:t>
            </a:r>
          </a:p>
          <a:p>
            <a:pPr lvl="0">
              <a:lnSpc>
                <a:spcPct val="80000"/>
              </a:lnSpc>
            </a:pPr>
            <a:r>
              <a:rPr lang="en-IN" sz="1800"/>
              <a:t>3.Exception can be thrown within a catch block.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74F75B-671F-E1D0-0B93-BF3478579D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4549" y="215999"/>
            <a:ext cx="9091083" cy="5098465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1500"/>
              <a:t>&lt;?php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try {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$error =’always throw this error’;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throw new Exception ($error);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//code following an exception is not executed.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‘Never executed’;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}catch (Exception $e){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‘Caught exception’, $e-&gt;getMessage(),”\n”;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}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//countinue execution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“HELLO WORLD”,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?&gt;</a:t>
            </a:r>
          </a:p>
          <a:p>
            <a:pPr lvl="0">
              <a:lnSpc>
                <a:spcPct val="80000"/>
              </a:lnSpc>
            </a:pPr>
            <a:r>
              <a:rPr lang="en-IN" sz="1500" u="sng"/>
              <a:t>output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Caught exception always throw this error HELLO WORLD</a:t>
            </a:r>
          </a:p>
          <a:p>
            <a:pPr lvl="0">
              <a:lnSpc>
                <a:spcPct val="80000"/>
              </a:lnSpc>
            </a:pPr>
            <a:endParaRPr lang="en-IN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E7751A-44EE-7BF3-ABA4-84B4488ED1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503998"/>
            <a:ext cx="9071643" cy="4110840"/>
          </a:xfrm>
        </p:spPr>
        <p:txBody>
          <a:bodyPr/>
          <a:lstStyle/>
          <a:p>
            <a:pPr lvl="0"/>
            <a:r>
              <a:rPr lang="en-IN"/>
              <a:t>The functions that can be used from Exception class</a:t>
            </a:r>
          </a:p>
          <a:p>
            <a:pPr lvl="0"/>
            <a:r>
              <a:rPr lang="en-IN" sz="2000"/>
              <a:t>1.getMessage()” message of exception</a:t>
            </a:r>
          </a:p>
          <a:p>
            <a:pPr lvl="0"/>
            <a:r>
              <a:rPr lang="en-IN" sz="2000"/>
              <a:t>2.getCode()” code of exception</a:t>
            </a:r>
          </a:p>
          <a:p>
            <a:pPr lvl="0"/>
            <a:r>
              <a:rPr lang="en-IN" sz="2000"/>
              <a:t>3.getFile()” source filename</a:t>
            </a:r>
          </a:p>
          <a:p>
            <a:pPr lvl="0"/>
            <a:r>
              <a:rPr lang="en-IN" sz="2000"/>
              <a:t>4.getLine()” source line</a:t>
            </a:r>
          </a:p>
          <a:p>
            <a:pPr lvl="0"/>
            <a:r>
              <a:rPr lang="en-IN" sz="2000"/>
              <a:t>5.getTrace()” n array of the backtrace()</a:t>
            </a:r>
          </a:p>
          <a:p>
            <a:pPr lvl="0"/>
            <a:r>
              <a:rPr lang="en-IN" sz="2000"/>
              <a:t>6.getTraceAsString()” formatted string of trace</a:t>
            </a:r>
          </a:p>
          <a:p>
            <a:pPr lvl="0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0F1-7DBF-D49F-C586-CDD08C58B2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Creating custom Exception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372B-DF3D-4731-622D-E3158DBC18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7906" y="1326602"/>
            <a:ext cx="9317726" cy="4198879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1500"/>
              <a:t>Exception handler is the name of the function to be called when an uncaught exception occurs.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Function must be defined before calling set_exception _handler().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eg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&lt;?php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functionexception_handler($exception){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“Uncaught exception: ” .$exception-&gt;getMessage(),”\n”;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}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set_exception_handler(‘exception_handler’);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throw new Exception (‘Uncaught Exception’);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echo “Not Executed\n”;</a:t>
            </a:r>
          </a:p>
          <a:p>
            <a:pPr lvl="0">
              <a:lnSpc>
                <a:spcPct val="80000"/>
              </a:lnSpc>
            </a:pPr>
            <a:r>
              <a:rPr lang="en-IN" sz="1500"/>
              <a:t>?&gt;</a:t>
            </a:r>
          </a:p>
          <a:p>
            <a:pPr lvl="0">
              <a:lnSpc>
                <a:spcPct val="80000"/>
              </a:lnSpc>
            </a:pPr>
            <a:endParaRPr lang="en-IN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C19FE91-D587-0C99-8183-EE6EEFC686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998" y="431999"/>
            <a:ext cx="9072000" cy="48239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1BE-20B9-CF49-2B44-E5EC25E52D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99" y="10579"/>
            <a:ext cx="9071643" cy="946440"/>
          </a:xfrm>
        </p:spPr>
        <p:txBody>
          <a:bodyPr/>
          <a:lstStyle/>
          <a:p>
            <a:pPr lvl="0"/>
            <a:r>
              <a:rPr lang="en-IN"/>
              <a:t>Error reporting levels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F190A4C-1EB8-11DF-E776-DB01641EEF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339" y="957020"/>
            <a:ext cx="8387571" cy="47135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90E3-00D8-CA04-153E-2FBF98D35A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0"/>
            <a:ext cx="9071643" cy="719998"/>
          </a:xfrm>
        </p:spPr>
        <p:txBody>
          <a:bodyPr/>
          <a:lstStyle/>
          <a:p>
            <a:pPr lvl="0"/>
            <a:r>
              <a:rPr lang="en-IN"/>
              <a:t>Set Error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13B2B-94D4-3256-D9C5-3AEA73BA99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8586" y="863998"/>
            <a:ext cx="9537411" cy="463021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1300"/>
              <a:t>Eg. testing the error handler by trying to output variable that does not exist:</a:t>
            </a:r>
          </a:p>
          <a:p>
            <a:pPr lvl="0">
              <a:lnSpc>
                <a:spcPct val="80000"/>
              </a:lnSpc>
            </a:pPr>
            <a:endParaRPr lang="en-IN" sz="1500"/>
          </a:p>
          <a:p>
            <a:pPr lvl="0">
              <a:lnSpc>
                <a:spcPct val="80000"/>
              </a:lnSpc>
            </a:pPr>
            <a:r>
              <a:rPr lang="en-IN" sz="1300"/>
              <a:t>&lt;?php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//error handler function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functioncustomError($errno,$errstr) {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echo “&lt;b&gt;Error:&lt;/b&gt;[$errno]$errstr”;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}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//set error handler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set_error_handler(“customError”);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//trigger error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echo($test);</a:t>
            </a:r>
          </a:p>
          <a:p>
            <a:pPr lvl="0">
              <a:lnSpc>
                <a:spcPct val="80000"/>
              </a:lnSpc>
            </a:pPr>
            <a:r>
              <a:rPr lang="en-IN" sz="1300"/>
              <a:t>?&gt;</a:t>
            </a:r>
          </a:p>
          <a:p>
            <a:pPr lvl="0">
              <a:lnSpc>
                <a:spcPct val="80000"/>
              </a:lnSpc>
            </a:pPr>
            <a:r>
              <a:rPr lang="en-IN" sz="1300" u="sng"/>
              <a:t>output</a:t>
            </a:r>
          </a:p>
          <a:p>
            <a:pPr lvl="0">
              <a:lnSpc>
                <a:spcPct val="80000"/>
              </a:lnSpc>
            </a:pPr>
            <a:r>
              <a:rPr lang="en-IN" sz="1300" i="1"/>
              <a:t>Error:[8] Undefined variable: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CADB-F068-B6A5-FD0D-2D33678E45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2724-14B8-CA99-D41D-ED83CDC8EC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/>
              <a:t>While creating script or web applications error handling is an important part.</a:t>
            </a:r>
          </a:p>
          <a:p>
            <a:pPr lvl="0">
              <a:buSzPct val="45000"/>
              <a:buFont typeface="StarSymbol"/>
              <a:buChar char="●"/>
            </a:pPr>
            <a:endParaRPr lang="en-IN"/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Error handling is a process of caching error raised by your program and then taking appropriate action.</a:t>
            </a:r>
          </a:p>
          <a:p>
            <a:pPr lvl="0">
              <a:buSzPct val="45000"/>
              <a:buFont typeface="StarSymbol"/>
              <a:buChar char="●"/>
            </a:pPr>
            <a:endParaRPr lang="en-IN"/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624F-FF50-AD93-EA8B-A2183D5BC8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PHP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4571-FD1E-7005-937E-5DB47A3782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IN"/>
              <a:t>Php offers a number of ways to handle errors</a:t>
            </a:r>
          </a:p>
          <a:p>
            <a:pPr lvl="0"/>
            <a:endParaRPr lang="en-IN"/>
          </a:p>
          <a:p>
            <a:pPr lvl="0"/>
            <a:r>
              <a:rPr lang="en-IN" sz="2200"/>
              <a:t>1. Die statements-</a:t>
            </a:r>
          </a:p>
          <a:p>
            <a:pPr lvl="0"/>
            <a:r>
              <a:rPr lang="en-IN" sz="2200"/>
              <a:t>2. custom error handlers-</a:t>
            </a:r>
          </a:p>
          <a:p>
            <a:pPr lvl="0"/>
            <a:r>
              <a:rPr lang="en-IN" sz="2200"/>
              <a:t>3.php error reporting-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22DF-BADD-9E42-EFF8-F9D33C34A2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Die( 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FC48F-959F-D371-4C55-F1F8CC1C7F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6060" y="1326602"/>
            <a:ext cx="9239573" cy="4245769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2200"/>
              <a:t>Die function combines the echo and exit function in one.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It is very useful when we want to output a message and stops the script execution when an error occurs.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	eg.  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  	&lt;?php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	$f=fopen(“test.txt”,”r”);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	?&gt;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if the file does not exist shows an error: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Warning :fopen(test.txt)[function.fopen]:failed to open stream:</a:t>
            </a:r>
          </a:p>
          <a:p>
            <a:pPr lvl="0">
              <a:lnSpc>
                <a:spcPct val="80000"/>
              </a:lnSpc>
            </a:pPr>
            <a:r>
              <a:rPr lang="en-IN" sz="2200"/>
              <a:t>No such file directory in C:\webfolder\test.php on line 2</a:t>
            </a:r>
          </a:p>
          <a:p>
            <a:pPr lvl="0">
              <a:lnSpc>
                <a:spcPct val="80000"/>
              </a:lnSpc>
            </a:pPr>
            <a:endParaRPr lang="en-IN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9DF3F-56C3-4ACA-F20E-1626145D6D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048" y="604473"/>
            <a:ext cx="8942594" cy="4461604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sz="2000"/>
              <a:t>&lt;?php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if(!file_exists(“test.txt”)){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 die(“File not found”);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}else{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$f=fopen(“test.txt”,”r”);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}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?&gt;</a:t>
            </a:r>
          </a:p>
          <a:p>
            <a:pPr lvl="0">
              <a:lnSpc>
                <a:spcPct val="80000"/>
              </a:lnSpc>
            </a:pPr>
            <a:r>
              <a:rPr lang="en-IN" sz="2000" u="sng"/>
              <a:t>Output</a:t>
            </a:r>
          </a:p>
          <a:p>
            <a:pPr lvl="0">
              <a:lnSpc>
                <a:spcPct val="80000"/>
              </a:lnSpc>
            </a:pPr>
            <a:r>
              <a:rPr lang="en-IN" sz="2000"/>
              <a:t>File not found</a:t>
            </a:r>
          </a:p>
          <a:p>
            <a:pPr lvl="0">
              <a:lnSpc>
                <a:spcPct val="80000"/>
              </a:lnSpc>
            </a:pPr>
            <a:endParaRPr lang="en-IN" sz="2000"/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IN" sz="2000"/>
              <a:t>The code is more consistent than the earlier code.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1916-D526-4050-A01E-3F64F0A583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Custom error handling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1B6D-A204-3050-6265-9E6CCB678C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505" y="1334411"/>
            <a:ext cx="9216127" cy="4117872"/>
          </a:xfrm>
        </p:spPr>
        <p:txBody>
          <a:bodyPr/>
          <a:lstStyle/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IN" sz="2700"/>
              <a:t>These are user defined functions that are called whenever an error occurs.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IN" sz="2700"/>
              <a:t>Php provides a framework to define error handling functions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IN" sz="2700"/>
              <a:t>The function can be able to handle a minimum of two parameters(error level and error message) but can accept up to five parameters (optionally:file,line-numbers,and the error context)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IN" sz="2700" u="sng"/>
              <a:t>Syntax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IN" sz="2700"/>
              <a:t>error_function(error_level, error_message, error_file, error_line, error_context);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A30D79A-E47A-F720-126D-AB2FCBB9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9876" y="647998"/>
            <a:ext cx="8819644" cy="46162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619C-DA92-7807-3966-375AE65C95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Error levels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34BA437-8899-BD91-53AA-E5B4A98FAD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999" y="1007997"/>
            <a:ext cx="9575999" cy="4464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FE89A71-A419-30A0-8A1A-D0191F8DC9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999" y="287999"/>
            <a:ext cx="9359999" cy="51119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896</Words>
  <Application>Microsoft Office PowerPoint</Application>
  <PresentationFormat>Widescreen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Liberation Sans</vt:lpstr>
      <vt:lpstr>Liberation Serif</vt:lpstr>
      <vt:lpstr>StarSymbol</vt:lpstr>
      <vt:lpstr>Default</vt:lpstr>
      <vt:lpstr>PowerPoint Presentation</vt:lpstr>
      <vt:lpstr>ERROR HANDLING</vt:lpstr>
      <vt:lpstr>PHP ERROR HANDLING</vt:lpstr>
      <vt:lpstr>Die( ) function</vt:lpstr>
      <vt:lpstr>PowerPoint Presentation</vt:lpstr>
      <vt:lpstr>Custom error handling function</vt:lpstr>
      <vt:lpstr>PowerPoint Presentation</vt:lpstr>
      <vt:lpstr>Error levels</vt:lpstr>
      <vt:lpstr>PowerPoint Presentation</vt:lpstr>
      <vt:lpstr>PowerPoint Presentation</vt:lpstr>
      <vt:lpstr>PowerPoint Presentation</vt:lpstr>
      <vt:lpstr>Exception Handling</vt:lpstr>
      <vt:lpstr>PowerPoint Presentation</vt:lpstr>
      <vt:lpstr>PowerPoint Presentation</vt:lpstr>
      <vt:lpstr>Creating custom Exception handler</vt:lpstr>
      <vt:lpstr>PowerPoint Presentation</vt:lpstr>
      <vt:lpstr>Error reporting levels</vt:lpstr>
      <vt:lpstr>Set Error 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ANANTHAKRISHNAN H</dc:creator>
  <cp:lastModifiedBy>ANANTHAKRISHNAN H</cp:lastModifiedBy>
  <cp:revision>9</cp:revision>
  <dcterms:created xsi:type="dcterms:W3CDTF">2022-12-10T11:24:40Z</dcterms:created>
  <dcterms:modified xsi:type="dcterms:W3CDTF">2022-12-14T00:45:03Z</dcterms:modified>
</cp:coreProperties>
</file>