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9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50E939E-9E73-4326-96B5-272160C6814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B8F35BE-F656-414F-95C4-08B8DEF951F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1658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939E-9E73-4326-96B5-272160C6814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35BE-F656-414F-95C4-08B8DEF95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5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939E-9E73-4326-96B5-272160C6814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35BE-F656-414F-95C4-08B8DEF95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38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939E-9E73-4326-96B5-272160C6814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35BE-F656-414F-95C4-08B8DEF95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5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939E-9E73-4326-96B5-272160C6814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35BE-F656-414F-95C4-08B8DEF951F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26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939E-9E73-4326-96B5-272160C6814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35BE-F656-414F-95C4-08B8DEF95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40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939E-9E73-4326-96B5-272160C6814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35BE-F656-414F-95C4-08B8DEF95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0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939E-9E73-4326-96B5-272160C6814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35BE-F656-414F-95C4-08B8DEF95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8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939E-9E73-4326-96B5-272160C6814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35BE-F656-414F-95C4-08B8DEF95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52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939E-9E73-4326-96B5-272160C6814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35BE-F656-414F-95C4-08B8DEF95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34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939E-9E73-4326-96B5-272160C6814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35BE-F656-414F-95C4-08B8DEF95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1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50E939E-9E73-4326-96B5-272160C6814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8F35BE-F656-414F-95C4-08B8DEF95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46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4C39-F157-5E40-BFEC-073F0777B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888" y="1856793"/>
            <a:ext cx="8282224" cy="1870787"/>
          </a:xfrm>
        </p:spPr>
        <p:txBody>
          <a:bodyPr/>
          <a:lstStyle/>
          <a:p>
            <a:r>
              <a:rPr lang="en-US" b="1" u="sng" dirty="0"/>
              <a:t>Cookie &amp; Session 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44905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AEB524-33AD-7C09-F14F-48E3FCECA85A}"/>
              </a:ext>
            </a:extLst>
          </p:cNvPr>
          <p:cNvSpPr txBox="1"/>
          <p:nvPr/>
        </p:nvSpPr>
        <p:spPr>
          <a:xfrm>
            <a:off x="765110" y="687218"/>
            <a:ext cx="6102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sng" dirty="0">
                <a:solidFill>
                  <a:srgbClr val="FF0000"/>
                </a:solidFill>
                <a:effectLst/>
                <a:latin typeface="erdana"/>
              </a:rPr>
              <a:t>PHP $_SESSION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A84D5-E3D2-0513-CD4F-B12BBC58EC1F}"/>
              </a:ext>
            </a:extLst>
          </p:cNvPr>
          <p:cNvSpPr txBox="1"/>
          <p:nvPr/>
        </p:nvSpPr>
        <p:spPr>
          <a:xfrm>
            <a:off x="765110" y="1277035"/>
            <a:ext cx="7865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PHP $_SESSION is an associative array that contains all session variables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3FF69-87BA-FB4E-D5D6-ACFECA5CB94A}"/>
              </a:ext>
            </a:extLst>
          </p:cNvPr>
          <p:cNvSpPr txBox="1"/>
          <p:nvPr/>
        </p:nvSpPr>
        <p:spPr>
          <a:xfrm>
            <a:off x="765110" y="208733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used to set and get session variable values.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622AD-B9C8-4EB5-E011-36289D3A43F1}"/>
              </a:ext>
            </a:extLst>
          </p:cNvPr>
          <p:cNvSpPr txBox="1"/>
          <p:nvPr/>
        </p:nvSpPr>
        <p:spPr>
          <a:xfrm>
            <a:off x="1427584" y="3088833"/>
            <a:ext cx="610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Example: Store information</a:t>
            </a:r>
          </a:p>
          <a:p>
            <a:pPr algn="just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$_SESSION[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"user"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] =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"Sachin"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C1393-C219-F274-5798-E62EC18C9C0C}"/>
              </a:ext>
            </a:extLst>
          </p:cNvPr>
          <p:cNvSpPr txBox="1"/>
          <p:nvPr/>
        </p:nvSpPr>
        <p:spPr>
          <a:xfrm>
            <a:off x="1427584" y="4559951"/>
            <a:ext cx="610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Example: Get information</a:t>
            </a:r>
          </a:p>
          <a:p>
            <a:pPr algn="just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echo $_SESSION[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"user"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]; </a:t>
            </a:r>
          </a:p>
        </p:txBody>
      </p:sp>
    </p:spTree>
    <p:extLst>
      <p:ext uri="{BB962C8B-B14F-4D97-AF65-F5344CB8AC3E}">
        <p14:creationId xmlns:p14="http://schemas.microsoft.com/office/powerpoint/2010/main" val="248553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106DB5-BF1D-BE61-EDD3-2D47F586C54A}"/>
              </a:ext>
            </a:extLst>
          </p:cNvPr>
          <p:cNvSpPr txBox="1"/>
          <p:nvPr/>
        </p:nvSpPr>
        <p:spPr>
          <a:xfrm>
            <a:off x="752167" y="833595"/>
            <a:ext cx="6105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Destroying Session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B174-027F-8BAC-D3B7-F4E785023587}"/>
              </a:ext>
            </a:extLst>
          </p:cNvPr>
          <p:cNvSpPr txBox="1"/>
          <p:nvPr/>
        </p:nvSpPr>
        <p:spPr>
          <a:xfrm>
            <a:off x="673509" y="1466305"/>
            <a:ext cx="997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</a:t>
            </a:r>
            <a:r>
              <a:rPr lang="en-IN" dirty="0" err="1"/>
              <a:t>session_destroy</a:t>
            </a:r>
            <a:r>
              <a:rPr lang="en-IN" dirty="0"/>
              <a:t>() function is used to destroy the whole </a:t>
            </a:r>
            <a:r>
              <a:rPr lang="en-IN" dirty="0" err="1"/>
              <a:t>Php</a:t>
            </a:r>
            <a:r>
              <a:rPr lang="en-IN" dirty="0"/>
              <a:t> session variables.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857D2-E962-3F57-78F1-BC23A6605540}"/>
              </a:ext>
            </a:extLst>
          </p:cNvPr>
          <p:cNvSpPr txBox="1"/>
          <p:nvPr/>
        </p:nvSpPr>
        <p:spPr>
          <a:xfrm>
            <a:off x="673509" y="2468347"/>
            <a:ext cx="9974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If you want to destroy a single session variable then you </a:t>
            </a:r>
            <a:r>
              <a:rPr lang="en-IN" dirty="0" err="1"/>
              <a:t>canuse</a:t>
            </a:r>
            <a:r>
              <a:rPr lang="en-IN" dirty="0"/>
              <a:t> unset() function to unset a session variable.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46FB6-6351-5DA5-CE16-3FC17D815E17}"/>
              </a:ext>
            </a:extLst>
          </p:cNvPr>
          <p:cNvSpPr txBox="1"/>
          <p:nvPr/>
        </p:nvSpPr>
        <p:spPr>
          <a:xfrm>
            <a:off x="2531807" y="3429000"/>
            <a:ext cx="77232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session_destroy</a:t>
            </a:r>
            <a:r>
              <a:rPr lang="en-IN" dirty="0"/>
              <a:t>();                          </a:t>
            </a:r>
            <a:r>
              <a:rPr lang="en-IN" dirty="0">
                <a:solidFill>
                  <a:srgbClr val="00B050"/>
                </a:solidFill>
              </a:rPr>
              <a:t>//destroy entire session</a:t>
            </a:r>
          </a:p>
          <a:p>
            <a:endParaRPr lang="en-IN" dirty="0"/>
          </a:p>
          <a:p>
            <a:r>
              <a:rPr lang="en-IN" dirty="0"/>
              <a:t> ?&gt;</a:t>
            </a:r>
          </a:p>
          <a:p>
            <a:endParaRPr lang="en-IN" dirty="0"/>
          </a:p>
          <a:p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endParaRPr lang="en-IN" dirty="0"/>
          </a:p>
          <a:p>
            <a:r>
              <a:rPr lang="en-IN" dirty="0"/>
              <a:t>	unset($_SESSION['product']);     </a:t>
            </a:r>
            <a:r>
              <a:rPr lang="en-IN" dirty="0">
                <a:solidFill>
                  <a:srgbClr val="00B050"/>
                </a:solidFill>
              </a:rPr>
              <a:t>//destroy product session item </a:t>
            </a:r>
          </a:p>
          <a:p>
            <a:endParaRPr lang="en-IN" dirty="0"/>
          </a:p>
          <a:p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67026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C6BE0E-C580-B15F-851D-E1D9CC7DF5A2}"/>
              </a:ext>
            </a:extLst>
          </p:cNvPr>
          <p:cNvSpPr txBox="1"/>
          <p:nvPr/>
        </p:nvSpPr>
        <p:spPr>
          <a:xfrm>
            <a:off x="653844" y="584822"/>
            <a:ext cx="6105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Destroy All Session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3BD6F-5F81-06C3-00FD-DFF0308A7C99}"/>
              </a:ext>
            </a:extLst>
          </p:cNvPr>
          <p:cNvSpPr txBox="1"/>
          <p:nvPr/>
        </p:nvSpPr>
        <p:spPr>
          <a:xfrm>
            <a:off x="653844" y="1308990"/>
            <a:ext cx="10259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This is often used to log out of applications that store the login information in a session.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41246-0665-D60F-E08E-6D195F0A071B}"/>
              </a:ext>
            </a:extLst>
          </p:cNvPr>
          <p:cNvSpPr txBox="1"/>
          <p:nvPr/>
        </p:nvSpPr>
        <p:spPr>
          <a:xfrm>
            <a:off x="1322437" y="2664993"/>
            <a:ext cx="90210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session_start</a:t>
            </a:r>
            <a:r>
              <a:rPr lang="en-IN" dirty="0"/>
              <a:t>();		</a:t>
            </a:r>
            <a:r>
              <a:rPr lang="en-IN" dirty="0">
                <a:solidFill>
                  <a:srgbClr val="00B050"/>
                </a:solidFill>
              </a:rPr>
              <a:t>// Begin the session</a:t>
            </a:r>
          </a:p>
          <a:p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session_unset</a:t>
            </a:r>
            <a:r>
              <a:rPr lang="en-IN" dirty="0"/>
              <a:t>();		</a:t>
            </a:r>
            <a:r>
              <a:rPr lang="en-IN" dirty="0">
                <a:solidFill>
                  <a:srgbClr val="00B050"/>
                </a:solidFill>
              </a:rPr>
              <a:t>// Unset all of the session variables.</a:t>
            </a:r>
          </a:p>
          <a:p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session_destroy</a:t>
            </a:r>
            <a:r>
              <a:rPr lang="en-IN" dirty="0"/>
              <a:t>();	</a:t>
            </a:r>
            <a:r>
              <a:rPr lang="en-IN" dirty="0">
                <a:solidFill>
                  <a:srgbClr val="00B050"/>
                </a:solidFill>
              </a:rPr>
              <a:t>// Destroy the session.</a:t>
            </a:r>
          </a:p>
          <a:p>
            <a:endParaRPr lang="en-IN" dirty="0"/>
          </a:p>
          <a:p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749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4B389-14FD-00D1-F3FF-C81E41551B91}"/>
              </a:ext>
            </a:extLst>
          </p:cNvPr>
          <p:cNvSpPr txBox="1"/>
          <p:nvPr/>
        </p:nvSpPr>
        <p:spPr>
          <a:xfrm>
            <a:off x="989044" y="669085"/>
            <a:ext cx="610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FF0000"/>
                </a:solidFill>
              </a:rPr>
              <a:t>Hit Counter Using Sessions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C564B-EBE2-628E-EFCF-D9DB89580921}"/>
              </a:ext>
            </a:extLst>
          </p:cNvPr>
          <p:cNvSpPr txBox="1"/>
          <p:nvPr/>
        </p:nvSpPr>
        <p:spPr>
          <a:xfrm>
            <a:off x="989044" y="1552002"/>
            <a:ext cx="99837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session_start</a:t>
            </a:r>
            <a:r>
              <a:rPr lang="en-IN" dirty="0"/>
              <a:t>();  </a:t>
            </a:r>
          </a:p>
          <a:p>
            <a:endParaRPr lang="en-IN" dirty="0"/>
          </a:p>
          <a:p>
            <a:r>
              <a:rPr lang="en-IN" dirty="0"/>
              <a:t>	if(</a:t>
            </a:r>
            <a:r>
              <a:rPr lang="en-IN" dirty="0" err="1"/>
              <a:t>isset</a:t>
            </a:r>
            <a:r>
              <a:rPr lang="en-IN" dirty="0"/>
              <a:t>($_SESSION['</a:t>
            </a:r>
            <a:r>
              <a:rPr lang="en-IN" dirty="0" err="1"/>
              <a:t>page_count</a:t>
            </a:r>
            <a:r>
              <a:rPr lang="en-IN" dirty="0"/>
              <a:t>’]))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$_SESSION['</a:t>
            </a:r>
            <a:r>
              <a:rPr lang="en-IN" dirty="0" err="1"/>
              <a:t>page_count</a:t>
            </a:r>
            <a:r>
              <a:rPr lang="en-IN" dirty="0"/>
              <a:t>'] += 1;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else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$_SESSION['</a:t>
            </a:r>
            <a:r>
              <a:rPr lang="en-IN" dirty="0" err="1"/>
              <a:t>page_count</a:t>
            </a:r>
            <a:r>
              <a:rPr lang="en-IN" dirty="0"/>
              <a:t>'] = 1;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	echo 'You are visitor number. $_SESSION['</a:t>
            </a:r>
            <a:r>
              <a:rPr lang="en-IN" dirty="0" err="1"/>
              <a:t>page_count</a:t>
            </a:r>
            <a:r>
              <a:rPr lang="en-IN" dirty="0"/>
              <a:t>’];</a:t>
            </a:r>
          </a:p>
          <a:p>
            <a:endParaRPr lang="en-IN" dirty="0"/>
          </a:p>
          <a:p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66422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B85EFF-D600-22A1-24C7-68D23B334D75}"/>
              </a:ext>
            </a:extLst>
          </p:cNvPr>
          <p:cNvSpPr txBox="1"/>
          <p:nvPr/>
        </p:nvSpPr>
        <p:spPr>
          <a:xfrm flipH="1">
            <a:off x="573986" y="1736617"/>
            <a:ext cx="802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Small piece of information stored in client browser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AB4C4-5EB6-EBDC-1547-9BD9F2940858}"/>
              </a:ext>
            </a:extLst>
          </p:cNvPr>
          <p:cNvSpPr txBox="1"/>
          <p:nvPr/>
        </p:nvSpPr>
        <p:spPr>
          <a:xfrm>
            <a:off x="573987" y="4642752"/>
            <a:ext cx="9892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 cookie can only be read from the domain that it has been issued from. For example, a cookie set using the domain </a:t>
            </a:r>
            <a:r>
              <a:rPr lang="en-IN" dirty="0">
                <a:solidFill>
                  <a:srgbClr val="FF0000"/>
                </a:solidFill>
              </a:rPr>
              <a:t>www.example.com </a:t>
            </a:r>
            <a:r>
              <a:rPr lang="en-IN" dirty="0"/>
              <a:t>cannot be read from the domain </a:t>
            </a:r>
            <a:r>
              <a:rPr lang="en-IN" dirty="0">
                <a:solidFill>
                  <a:srgbClr val="FF0000"/>
                </a:solidFill>
              </a:rPr>
              <a:t>career.example.com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14B08-5D1C-E17F-DB4F-A0EB9661A25A}"/>
              </a:ext>
            </a:extLst>
          </p:cNvPr>
          <p:cNvSpPr txBox="1"/>
          <p:nvPr/>
        </p:nvSpPr>
        <p:spPr>
          <a:xfrm>
            <a:off x="573987" y="3105834"/>
            <a:ext cx="949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Cookie is created at server side and  saved to client side .each time client sends a request to server cookie is embedded with request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C1A31B-E236-2C06-B483-71531AA0E426}"/>
              </a:ext>
            </a:extLst>
          </p:cNvPr>
          <p:cNvSpPr txBox="1"/>
          <p:nvPr/>
        </p:nvSpPr>
        <p:spPr>
          <a:xfrm>
            <a:off x="4098615" y="352011"/>
            <a:ext cx="6105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/>
              <a:t>Cookie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21717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EBCCA7-5C0D-DC10-2B71-B5BC036E396B}"/>
              </a:ext>
            </a:extLst>
          </p:cNvPr>
          <p:cNvSpPr txBox="1"/>
          <p:nvPr/>
        </p:nvSpPr>
        <p:spPr>
          <a:xfrm>
            <a:off x="1224643" y="525880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Set Cookie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7552F-276B-D70B-55B1-E24A3BD75A35}"/>
              </a:ext>
            </a:extLst>
          </p:cNvPr>
          <p:cNvSpPr txBox="1"/>
          <p:nvPr/>
        </p:nvSpPr>
        <p:spPr>
          <a:xfrm>
            <a:off x="1185315" y="1442022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set a cookie </a:t>
            </a:r>
            <a:r>
              <a:rPr lang="en-US" dirty="0" err="1"/>
              <a:t>setcookie</a:t>
            </a:r>
            <a:r>
              <a:rPr lang="en-US" dirty="0"/>
              <a:t> function is used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9C1DA-5AE7-54A7-CAE4-685659B7B2EF}"/>
              </a:ext>
            </a:extLst>
          </p:cNvPr>
          <p:cNvSpPr txBox="1"/>
          <p:nvPr/>
        </p:nvSpPr>
        <p:spPr>
          <a:xfrm>
            <a:off x="1185315" y="2053616"/>
            <a:ext cx="7723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setcookie</a:t>
            </a:r>
            <a:r>
              <a:rPr lang="en-US" dirty="0"/>
              <a:t> function creates a cookie and set it in the browser.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1CB7F-0A06-D440-9CE7-B12E96B67D5D}"/>
              </a:ext>
            </a:extLst>
          </p:cNvPr>
          <p:cNvSpPr txBox="1"/>
          <p:nvPr/>
        </p:nvSpPr>
        <p:spPr>
          <a:xfrm>
            <a:off x="1185315" y="2812166"/>
            <a:ext cx="8096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Setcookie</a:t>
            </a:r>
            <a:r>
              <a:rPr lang="en-US" dirty="0"/>
              <a:t> function must be called before any HTML output is sent from the application.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B5378-3242-6929-F68B-923E62A2AA60}"/>
              </a:ext>
            </a:extLst>
          </p:cNvPr>
          <p:cNvSpPr txBox="1"/>
          <p:nvPr/>
        </p:nvSpPr>
        <p:spPr>
          <a:xfrm>
            <a:off x="1224643" y="3807576"/>
            <a:ext cx="6106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Cookies can be classified as </a:t>
            </a:r>
          </a:p>
          <a:p>
            <a:r>
              <a:rPr lang="en-US" dirty="0"/>
              <a:t>	o Per-session </a:t>
            </a:r>
          </a:p>
          <a:p>
            <a:r>
              <a:rPr lang="en-US" dirty="0"/>
              <a:t>	o Persistent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62C507-26CB-CD38-A60E-CE6B1D4AA3C0}"/>
              </a:ext>
            </a:extLst>
          </p:cNvPr>
          <p:cNvSpPr txBox="1"/>
          <p:nvPr/>
        </p:nvSpPr>
        <p:spPr>
          <a:xfrm>
            <a:off x="1765818" y="4924816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Per-session cookie exists till the browser is open.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20BCA-55CC-6378-02C0-BA7497D20E85}"/>
              </a:ext>
            </a:extLst>
          </p:cNvPr>
          <p:cNvSpPr txBox="1"/>
          <p:nvPr/>
        </p:nvSpPr>
        <p:spPr>
          <a:xfrm>
            <a:off x="1765818" y="5418165"/>
            <a:ext cx="7014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Persistent cookie exists till the specified expiration date.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12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C357D3-022C-81B6-B31D-0986E08C6BDF}"/>
              </a:ext>
            </a:extLst>
          </p:cNvPr>
          <p:cNvSpPr txBox="1"/>
          <p:nvPr/>
        </p:nvSpPr>
        <p:spPr>
          <a:xfrm>
            <a:off x="739564" y="741280"/>
            <a:ext cx="95054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Syntax</a:t>
            </a:r>
          </a:p>
          <a:p>
            <a:endParaRPr lang="en-IN" dirty="0"/>
          </a:p>
          <a:p>
            <a:r>
              <a:rPr lang="en-IN" dirty="0"/>
              <a:t>	bool </a:t>
            </a:r>
            <a:r>
              <a:rPr lang="en-IN" dirty="0" err="1"/>
              <a:t>setcookie</a:t>
            </a:r>
            <a:r>
              <a:rPr lang="en-IN" dirty="0"/>
              <a:t> ( string $name [, string $value [, </a:t>
            </a:r>
            <a:r>
              <a:rPr lang="en-IN" dirty="0" err="1"/>
              <a:t>int$expire</a:t>
            </a:r>
            <a:r>
              <a:rPr lang="en-IN" dirty="0"/>
              <a:t> = 0 [, string $path [, 			string $domain [, bool $secure = false [, bool $</a:t>
            </a:r>
            <a:r>
              <a:rPr lang="en-IN" dirty="0" err="1"/>
              <a:t>httponly</a:t>
            </a:r>
            <a:r>
              <a:rPr lang="en-IN" dirty="0"/>
              <a:t> = false ]]]]]])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	</a:t>
            </a:r>
            <a:r>
              <a:rPr lang="en-US" dirty="0" err="1"/>
              <a:t>setcookie</a:t>
            </a:r>
            <a:r>
              <a:rPr lang="en-US" dirty="0"/>
              <a:t>($name, $value, $expire, $path, $domain, $secure, $</a:t>
            </a:r>
            <a:r>
              <a:rPr lang="en-US" dirty="0" err="1"/>
              <a:t>httponly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28568-248B-1E1D-AF5A-276CC9FF7346}"/>
              </a:ext>
            </a:extLst>
          </p:cNvPr>
          <p:cNvSpPr txBox="1"/>
          <p:nvPr/>
        </p:nvSpPr>
        <p:spPr>
          <a:xfrm>
            <a:off x="599605" y="3713143"/>
            <a:ext cx="10858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 </a:t>
            </a:r>
          </a:p>
          <a:p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setcookie</a:t>
            </a:r>
            <a:r>
              <a:rPr lang="en-IN" dirty="0"/>
              <a:t>("</a:t>
            </a:r>
            <a:r>
              <a:rPr lang="en-IN" dirty="0" err="1"/>
              <a:t>CookieName</a:t>
            </a:r>
            <a:r>
              <a:rPr lang="en-IN" dirty="0"/>
              <a:t>", "</a:t>
            </a:r>
            <a:r>
              <a:rPr lang="en-IN" dirty="0" err="1"/>
              <a:t>CookieValue</a:t>
            </a:r>
            <a:r>
              <a:rPr lang="en-IN" dirty="0"/>
              <a:t>", time()+(86400*30), "/", "mydomain.com", 1);</a:t>
            </a:r>
          </a:p>
        </p:txBody>
      </p:sp>
    </p:spTree>
    <p:extLst>
      <p:ext uri="{BB962C8B-B14F-4D97-AF65-F5344CB8AC3E}">
        <p14:creationId xmlns:p14="http://schemas.microsoft.com/office/powerpoint/2010/main" val="376586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E7D3A7-5EA8-0E29-3C6A-BD639AA3E44D}"/>
              </a:ext>
            </a:extLst>
          </p:cNvPr>
          <p:cNvSpPr txBox="1"/>
          <p:nvPr/>
        </p:nvSpPr>
        <p:spPr>
          <a:xfrm>
            <a:off x="599492" y="454481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Get Cookie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D7A66-CE83-C864-AF1C-60339C7ABBAB}"/>
              </a:ext>
            </a:extLst>
          </p:cNvPr>
          <p:cNvSpPr txBox="1"/>
          <p:nvPr/>
        </p:nvSpPr>
        <p:spPr>
          <a:xfrm>
            <a:off x="599491" y="1492225"/>
            <a:ext cx="10419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get the value of stored cookie, $_COOKIE  variable is used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5508E-C8D4-05A3-2E16-9052C4B62C51}"/>
              </a:ext>
            </a:extLst>
          </p:cNvPr>
          <p:cNvSpPr txBox="1"/>
          <p:nvPr/>
        </p:nvSpPr>
        <p:spPr>
          <a:xfrm>
            <a:off x="599492" y="2899301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$_COOKIE is an associative array.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CEF4C-0607-7828-145A-176D271F0F32}"/>
              </a:ext>
            </a:extLst>
          </p:cNvPr>
          <p:cNvSpPr txBox="1"/>
          <p:nvPr/>
        </p:nvSpPr>
        <p:spPr>
          <a:xfrm>
            <a:off x="599491" y="4121711"/>
            <a:ext cx="1032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$_COOKIE associate where array cookie name is key and cookie value is a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75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421CB42-E08C-DF86-9D50-01BDF41049B8}"/>
              </a:ext>
            </a:extLst>
          </p:cNvPr>
          <p:cNvSpPr txBox="1"/>
          <p:nvPr/>
        </p:nvSpPr>
        <p:spPr>
          <a:xfrm>
            <a:off x="4254760" y="382011"/>
            <a:ext cx="69668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&lt;?</a:t>
            </a:r>
            <a:r>
              <a:rPr lang="en-US" sz="2400" b="1" dirty="0" err="1"/>
              <a:t>php</a:t>
            </a:r>
            <a:endParaRPr lang="en-US" sz="2400" b="1" dirty="0"/>
          </a:p>
          <a:p>
            <a:r>
              <a:rPr lang="en-US" sz="2400" b="1" dirty="0"/>
              <a:t>$name = $_COOKIE[‘Hiren’];</a:t>
            </a:r>
          </a:p>
          <a:p>
            <a:endParaRPr lang="en-US" sz="2400" b="1" dirty="0"/>
          </a:p>
          <a:p>
            <a:r>
              <a:rPr lang="en-US" sz="2400" b="1" dirty="0"/>
              <a:t>echo "&lt;</a:t>
            </a:r>
            <a:r>
              <a:rPr lang="en-US" sz="2400" b="1" dirty="0" err="1"/>
              <a:t>br</a:t>
            </a:r>
            <a:r>
              <a:rPr lang="en-US" sz="2400" b="1" dirty="0"/>
              <a:t>&gt; The value of cookie is :". $name;</a:t>
            </a:r>
          </a:p>
          <a:p>
            <a:endParaRPr lang="en-US" sz="2400" b="1" dirty="0"/>
          </a:p>
          <a:p>
            <a:r>
              <a:rPr lang="en-US" sz="2400" b="1" dirty="0"/>
              <a:t> ?&gt;</a:t>
            </a:r>
            <a:endParaRPr lang="en-IN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78C656-1F9A-E809-974E-67FE8B529289}"/>
              </a:ext>
            </a:extLst>
          </p:cNvPr>
          <p:cNvSpPr txBox="1"/>
          <p:nvPr/>
        </p:nvSpPr>
        <p:spPr>
          <a:xfrm>
            <a:off x="247081" y="382011"/>
            <a:ext cx="506641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&lt;?</a:t>
            </a:r>
            <a:r>
              <a:rPr lang="en-IN" sz="2400" b="1" dirty="0" err="1"/>
              <a:t>php</a:t>
            </a:r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$name = “Hiren”;</a:t>
            </a:r>
          </a:p>
          <a:p>
            <a:endParaRPr lang="en-IN" sz="2400" b="1" dirty="0"/>
          </a:p>
          <a:p>
            <a:r>
              <a:rPr lang="en-IN" sz="2400" b="1" dirty="0"/>
              <a:t>$value = “password”;</a:t>
            </a:r>
          </a:p>
          <a:p>
            <a:endParaRPr lang="en-IN" sz="2400" b="1" dirty="0"/>
          </a:p>
          <a:p>
            <a:r>
              <a:rPr lang="en-IN" sz="2400" b="1" dirty="0"/>
              <a:t>$exp = time() + 86400;</a:t>
            </a:r>
          </a:p>
          <a:p>
            <a:endParaRPr lang="en-IN" sz="2400" b="1" dirty="0"/>
          </a:p>
          <a:p>
            <a:r>
              <a:rPr lang="en-IN" sz="2400" b="1" dirty="0"/>
              <a:t>echo "&lt;</a:t>
            </a:r>
            <a:r>
              <a:rPr lang="en-IN" sz="2400" b="1" dirty="0" err="1"/>
              <a:t>br</a:t>
            </a:r>
            <a:r>
              <a:rPr lang="en-IN" sz="2400" b="1" dirty="0"/>
              <a:t>&gt; $exp";</a:t>
            </a:r>
          </a:p>
          <a:p>
            <a:endParaRPr lang="en-IN" sz="2400" b="1" dirty="0"/>
          </a:p>
          <a:p>
            <a:r>
              <a:rPr lang="en-IN" sz="2400" b="1" dirty="0" err="1"/>
              <a:t>setcookie</a:t>
            </a:r>
            <a:r>
              <a:rPr lang="en-IN" sz="2400" b="1" dirty="0"/>
              <a:t>($</a:t>
            </a:r>
            <a:r>
              <a:rPr lang="en-IN" sz="2400" b="1" dirty="0" err="1"/>
              <a:t>name,$value,$exp</a:t>
            </a:r>
            <a:r>
              <a:rPr lang="en-IN" sz="2400" b="1" dirty="0"/>
              <a:t>);</a:t>
            </a:r>
          </a:p>
          <a:p>
            <a:endParaRPr lang="en-IN" sz="2400" b="1" dirty="0"/>
          </a:p>
          <a:p>
            <a:r>
              <a:rPr lang="en-IN" sz="2400" b="1" dirty="0"/>
              <a:t>echo "&lt;</a:t>
            </a:r>
            <a:r>
              <a:rPr lang="en-IN" sz="2400" b="1" dirty="0" err="1"/>
              <a:t>br</a:t>
            </a:r>
            <a:r>
              <a:rPr lang="en-IN" sz="2400" b="1" dirty="0"/>
              <a:t>&gt; Cookie is set";</a:t>
            </a:r>
          </a:p>
          <a:p>
            <a:endParaRPr lang="en-IN" sz="2400" b="1" dirty="0"/>
          </a:p>
          <a:p>
            <a:r>
              <a:rPr lang="en-IN" sz="2400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8997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F631D1-37F8-0091-F16F-32EA68285C41}"/>
              </a:ext>
            </a:extLst>
          </p:cNvPr>
          <p:cNvSpPr txBox="1"/>
          <p:nvPr/>
        </p:nvSpPr>
        <p:spPr>
          <a:xfrm>
            <a:off x="898073" y="455898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Delete Cookie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A8BC7-444F-972D-B0FE-10594293449E}"/>
              </a:ext>
            </a:extLst>
          </p:cNvPr>
          <p:cNvSpPr txBox="1"/>
          <p:nvPr/>
        </p:nvSpPr>
        <p:spPr>
          <a:xfrm>
            <a:off x="459531" y="1108575"/>
            <a:ext cx="10177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delete a cookie from browser, code the cookie with the same name as the time of set it, set value to empty string and set expiration attribute is the past date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747F5-8704-6563-712C-F58BFE03EB8D}"/>
              </a:ext>
            </a:extLst>
          </p:cNvPr>
          <p:cNvSpPr txBox="1"/>
          <p:nvPr/>
        </p:nvSpPr>
        <p:spPr>
          <a:xfrm>
            <a:off x="3042558" y="2038252"/>
            <a:ext cx="61068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endParaRPr lang="en-IN" dirty="0"/>
          </a:p>
          <a:p>
            <a:r>
              <a:rPr lang="en-IN" dirty="0"/>
              <a:t>$expire = time() - 86400;</a:t>
            </a:r>
          </a:p>
          <a:p>
            <a:endParaRPr lang="en-IN" dirty="0"/>
          </a:p>
          <a:p>
            <a:r>
              <a:rPr lang="en-IN" dirty="0"/>
              <a:t>$name = 'Hiren’;</a:t>
            </a:r>
          </a:p>
          <a:p>
            <a:endParaRPr lang="en-IN" dirty="0"/>
          </a:p>
          <a:p>
            <a:r>
              <a:rPr lang="en-IN" dirty="0" err="1"/>
              <a:t>setcookie</a:t>
            </a:r>
            <a:r>
              <a:rPr lang="en-IN" dirty="0"/>
              <a:t>($</a:t>
            </a:r>
            <a:r>
              <a:rPr lang="en-IN" dirty="0" err="1"/>
              <a:t>name,'',$expire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if(</a:t>
            </a:r>
            <a:r>
              <a:rPr lang="en-IN" dirty="0" err="1"/>
              <a:t>isset</a:t>
            </a:r>
            <a:r>
              <a:rPr lang="en-IN" dirty="0"/>
              <a:t>($_COOKIE['Hiren']))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echo "&lt;</a:t>
            </a:r>
            <a:r>
              <a:rPr lang="en-IN" dirty="0" err="1"/>
              <a:t>br</a:t>
            </a:r>
            <a:r>
              <a:rPr lang="en-IN" dirty="0"/>
              <a:t>&gt; Cookie is set";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else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echo "&lt;</a:t>
            </a:r>
            <a:r>
              <a:rPr lang="en-IN" dirty="0" err="1"/>
              <a:t>br</a:t>
            </a:r>
            <a:r>
              <a:rPr lang="en-IN" dirty="0"/>
              <a:t>&gt; Cookie is not set";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9157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3D8EDB-1372-F581-EACA-A72510F0C6FA}"/>
              </a:ext>
            </a:extLst>
          </p:cNvPr>
          <p:cNvSpPr txBox="1"/>
          <p:nvPr/>
        </p:nvSpPr>
        <p:spPr>
          <a:xfrm>
            <a:off x="3959138" y="543225"/>
            <a:ext cx="3435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Session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A3C36-F13A-D016-BC65-ABB05FA1C4A3}"/>
              </a:ext>
            </a:extLst>
          </p:cNvPr>
          <p:cNvSpPr txBox="1"/>
          <p:nvPr/>
        </p:nvSpPr>
        <p:spPr>
          <a:xfrm>
            <a:off x="356418" y="1923731"/>
            <a:ext cx="109359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PHP session is used to store information on the server. The data will be available to all pages in one application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60A3F-7BAE-AEB3-BC51-CCF5F15D7216}"/>
              </a:ext>
            </a:extLst>
          </p:cNvPr>
          <p:cNvSpPr txBox="1"/>
          <p:nvPr/>
        </p:nvSpPr>
        <p:spPr>
          <a:xfrm>
            <a:off x="356418" y="3170225"/>
            <a:ext cx="106409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PHP session technique is widely used in shopping websites where we need to store and pass cart information e.g. username, product code, product name, product price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one page to another.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A758E-AE07-FB23-1A11-4F01EEA62749}"/>
              </a:ext>
            </a:extLst>
          </p:cNvPr>
          <p:cNvSpPr txBox="1"/>
          <p:nvPr/>
        </p:nvSpPr>
        <p:spPr>
          <a:xfrm>
            <a:off x="356418" y="4786051"/>
            <a:ext cx="10640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Cookie is used to store a </a:t>
            </a:r>
            <a:r>
              <a:rPr lang="en-US" sz="2400" dirty="0" err="1"/>
              <a:t>SessionID</a:t>
            </a:r>
            <a:r>
              <a:rPr lang="en-US" sz="2400" dirty="0"/>
              <a:t> in each browser by default. Then, the cookie is passed by the browser to the server for each request.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011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BE721E-7577-D332-76E1-0BC9891DB35D}"/>
              </a:ext>
            </a:extLst>
          </p:cNvPr>
          <p:cNvSpPr txBox="1"/>
          <p:nvPr/>
        </p:nvSpPr>
        <p:spPr>
          <a:xfrm>
            <a:off x="1010264" y="409024"/>
            <a:ext cx="6110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sng" dirty="0">
                <a:solidFill>
                  <a:srgbClr val="FF0000"/>
                </a:solidFill>
                <a:effectLst/>
                <a:latin typeface="erdana"/>
              </a:rPr>
              <a:t>PHP </a:t>
            </a:r>
            <a:r>
              <a:rPr lang="en-IN" sz="2000" b="0" i="0" u="sng" dirty="0" err="1">
                <a:solidFill>
                  <a:srgbClr val="FF0000"/>
                </a:solidFill>
                <a:effectLst/>
                <a:latin typeface="erdana"/>
              </a:rPr>
              <a:t>session_start</a:t>
            </a:r>
            <a:r>
              <a:rPr lang="en-IN" sz="2000" b="0" i="0" u="sng" dirty="0">
                <a:solidFill>
                  <a:srgbClr val="FF0000"/>
                </a:solidFill>
                <a:effectLst/>
                <a:latin typeface="erdana"/>
              </a:rPr>
              <a:t>()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20B39-C884-CCF9-DFA5-2BA60BD091C8}"/>
              </a:ext>
            </a:extLst>
          </p:cNvPr>
          <p:cNvSpPr txBox="1"/>
          <p:nvPr/>
        </p:nvSpPr>
        <p:spPr>
          <a:xfrm>
            <a:off x="1010264" y="1398326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PHP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session_start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() function is used to start the session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1C1AB-8ED0-D5B8-D047-31159AB2F1FD}"/>
              </a:ext>
            </a:extLst>
          </p:cNvPr>
          <p:cNvSpPr txBox="1"/>
          <p:nvPr/>
        </p:nvSpPr>
        <p:spPr>
          <a:xfrm>
            <a:off x="1010264" y="1864735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starts a new or resumes existing session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BF272-DFA2-2AC1-9E62-30E751B2496A}"/>
              </a:ext>
            </a:extLst>
          </p:cNvPr>
          <p:cNvSpPr txBox="1"/>
          <p:nvPr/>
        </p:nvSpPr>
        <p:spPr>
          <a:xfrm>
            <a:off x="1010264" y="2331144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returns existing session if session is created already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B3603-CB72-B377-52C5-C069F8D27FFB}"/>
              </a:ext>
            </a:extLst>
          </p:cNvPr>
          <p:cNvSpPr txBox="1"/>
          <p:nvPr/>
        </p:nvSpPr>
        <p:spPr>
          <a:xfrm>
            <a:off x="1010264" y="2797553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session is not available, it creates and returns new session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83044-152B-29A0-2750-C820F2625C2E}"/>
              </a:ext>
            </a:extLst>
          </p:cNvPr>
          <p:cNvSpPr txBox="1"/>
          <p:nvPr/>
        </p:nvSpPr>
        <p:spPr>
          <a:xfrm>
            <a:off x="1757516" y="4072103"/>
            <a:ext cx="6110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Syntax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bool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session_start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 void ) 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E8CECC-0108-2094-A78B-FE3061114E1E}"/>
              </a:ext>
            </a:extLst>
          </p:cNvPr>
          <p:cNvSpPr txBox="1"/>
          <p:nvPr/>
        </p:nvSpPr>
        <p:spPr>
          <a:xfrm>
            <a:off x="1757516" y="5328087"/>
            <a:ext cx="6110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Example</a:t>
            </a:r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session_start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 </a:t>
            </a:r>
          </a:p>
        </p:txBody>
      </p:sp>
    </p:spTree>
    <p:extLst>
      <p:ext uri="{BB962C8B-B14F-4D97-AF65-F5344CB8AC3E}">
        <p14:creationId xmlns:p14="http://schemas.microsoft.com/office/powerpoint/2010/main" val="12266095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929</TotalTime>
  <Words>834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Century Schoolbook</vt:lpstr>
      <vt:lpstr>erdana</vt:lpstr>
      <vt:lpstr>inter-bold</vt:lpstr>
      <vt:lpstr>inter-regular</vt:lpstr>
      <vt:lpstr>Times New Roman</vt:lpstr>
      <vt:lpstr>Wingdings</vt:lpstr>
      <vt:lpstr>Wingdings 2</vt:lpstr>
      <vt:lpstr>View</vt:lpstr>
      <vt:lpstr>Cookie &amp; Session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&amp; cookie</dc:title>
  <dc:creator>ANANTHAKRISHNAN H</dc:creator>
  <cp:lastModifiedBy>ANANTHAKRISHNAN H</cp:lastModifiedBy>
  <cp:revision>33</cp:revision>
  <dcterms:created xsi:type="dcterms:W3CDTF">2022-11-27T07:57:42Z</dcterms:created>
  <dcterms:modified xsi:type="dcterms:W3CDTF">2022-12-08T16:22:41Z</dcterms:modified>
</cp:coreProperties>
</file>