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66" r:id="rId2"/>
    <p:sldId id="265" r:id="rId3"/>
    <p:sldId id="267" r:id="rId4"/>
    <p:sldId id="277" r:id="rId5"/>
    <p:sldId id="278" r:id="rId6"/>
    <p:sldId id="279" r:id="rId7"/>
    <p:sldId id="280" r:id="rId8"/>
    <p:sldId id="281" r:id="rId9"/>
    <p:sldId id="282" r:id="rId10"/>
    <p:sldId id="301" r:id="rId11"/>
    <p:sldId id="283" r:id="rId12"/>
    <p:sldId id="284" r:id="rId13"/>
    <p:sldId id="285" r:id="rId14"/>
    <p:sldId id="286" r:id="rId15"/>
    <p:sldId id="287" r:id="rId16"/>
    <p:sldId id="289" r:id="rId17"/>
    <p:sldId id="290" r:id="rId18"/>
    <p:sldId id="288" r:id="rId19"/>
    <p:sldId id="291" r:id="rId20"/>
    <p:sldId id="292" r:id="rId21"/>
    <p:sldId id="293" r:id="rId22"/>
    <p:sldId id="294" r:id="rId23"/>
    <p:sldId id="295" r:id="rId24"/>
    <p:sldId id="296" r:id="rId25"/>
    <p:sldId id="297" r:id="rId26"/>
    <p:sldId id="298" r:id="rId27"/>
    <p:sldId id="299" r:id="rId28"/>
    <p:sldId id="300" r:id="rId29"/>
  </p:sldIdLst>
  <p:sldSz cx="12192000" cy="6858000"/>
  <p:notesSz cx="6858000" cy="9144000"/>
  <p:defaultTextStyle>
    <a:defPPr>
      <a:defRPr lang="en-US"/>
    </a:defPPr>
    <a:lvl1pPr marL="0" algn="l" defTabSz="914107" rtl="0" eaLnBrk="1" latinLnBrk="0" hangingPunct="1">
      <a:defRPr sz="1800" kern="1200">
        <a:solidFill>
          <a:schemeClr val="tx1"/>
        </a:solidFill>
        <a:latin typeface="+mn-lt"/>
        <a:ea typeface="+mn-ea"/>
        <a:cs typeface="+mn-cs"/>
      </a:defRPr>
    </a:lvl1pPr>
    <a:lvl2pPr marL="457056" algn="l" defTabSz="914107" rtl="0" eaLnBrk="1" latinLnBrk="0" hangingPunct="1">
      <a:defRPr sz="1800" kern="1200">
        <a:solidFill>
          <a:schemeClr val="tx1"/>
        </a:solidFill>
        <a:latin typeface="+mn-lt"/>
        <a:ea typeface="+mn-ea"/>
        <a:cs typeface="+mn-cs"/>
      </a:defRPr>
    </a:lvl2pPr>
    <a:lvl3pPr marL="914107" algn="l" defTabSz="914107" rtl="0" eaLnBrk="1" latinLnBrk="0" hangingPunct="1">
      <a:defRPr sz="1800" kern="1200">
        <a:solidFill>
          <a:schemeClr val="tx1"/>
        </a:solidFill>
        <a:latin typeface="+mn-lt"/>
        <a:ea typeface="+mn-ea"/>
        <a:cs typeface="+mn-cs"/>
      </a:defRPr>
    </a:lvl3pPr>
    <a:lvl4pPr marL="1371161" algn="l" defTabSz="914107" rtl="0" eaLnBrk="1" latinLnBrk="0" hangingPunct="1">
      <a:defRPr sz="1800" kern="1200">
        <a:solidFill>
          <a:schemeClr val="tx1"/>
        </a:solidFill>
        <a:latin typeface="+mn-lt"/>
        <a:ea typeface="+mn-ea"/>
        <a:cs typeface="+mn-cs"/>
      </a:defRPr>
    </a:lvl4pPr>
    <a:lvl5pPr marL="1828215" algn="l" defTabSz="914107" rtl="0" eaLnBrk="1" latinLnBrk="0" hangingPunct="1">
      <a:defRPr sz="1800" kern="1200">
        <a:solidFill>
          <a:schemeClr val="tx1"/>
        </a:solidFill>
        <a:latin typeface="+mn-lt"/>
        <a:ea typeface="+mn-ea"/>
        <a:cs typeface="+mn-cs"/>
      </a:defRPr>
    </a:lvl5pPr>
    <a:lvl6pPr marL="2285270" algn="l" defTabSz="914107" rtl="0" eaLnBrk="1" latinLnBrk="0" hangingPunct="1">
      <a:defRPr sz="1800" kern="1200">
        <a:solidFill>
          <a:schemeClr val="tx1"/>
        </a:solidFill>
        <a:latin typeface="+mn-lt"/>
        <a:ea typeface="+mn-ea"/>
        <a:cs typeface="+mn-cs"/>
      </a:defRPr>
    </a:lvl6pPr>
    <a:lvl7pPr marL="2742325" algn="l" defTabSz="914107" rtl="0" eaLnBrk="1" latinLnBrk="0" hangingPunct="1">
      <a:defRPr sz="1800" kern="1200">
        <a:solidFill>
          <a:schemeClr val="tx1"/>
        </a:solidFill>
        <a:latin typeface="+mn-lt"/>
        <a:ea typeface="+mn-ea"/>
        <a:cs typeface="+mn-cs"/>
      </a:defRPr>
    </a:lvl7pPr>
    <a:lvl8pPr marL="3199375" algn="l" defTabSz="914107" rtl="0" eaLnBrk="1" latinLnBrk="0" hangingPunct="1">
      <a:defRPr sz="1800" kern="1200">
        <a:solidFill>
          <a:schemeClr val="tx1"/>
        </a:solidFill>
        <a:latin typeface="+mn-lt"/>
        <a:ea typeface="+mn-ea"/>
        <a:cs typeface="+mn-cs"/>
      </a:defRPr>
    </a:lvl8pPr>
    <a:lvl9pPr marL="3656431" algn="l" defTabSz="91410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76642" autoAdjust="0"/>
  </p:normalViewPr>
  <p:slideViewPr>
    <p:cSldViewPr snapToGrid="0">
      <p:cViewPr>
        <p:scale>
          <a:sx n="100" d="100"/>
          <a:sy n="100" d="100"/>
        </p:scale>
        <p:origin x="450" y="7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Nisum Cunsulting</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3A2DB6-549E-463C-A35D-B51F142BD002}" type="datetimeFigureOut">
              <a:rPr lang="en-US" smtClean="0"/>
              <a:pPr/>
              <a:t>11/2/2017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6ED3DB-31C1-4B6B-A157-343E6FF150C4}" type="slidenum">
              <a:rPr lang="en-US" smtClean="0"/>
              <a:pPr/>
              <a:t>‹#›</a:t>
            </a:fld>
            <a:endParaRPr lang="en-US"/>
          </a:p>
        </p:txBody>
      </p:sp>
    </p:spTree>
    <p:extLst>
      <p:ext uri="{BB962C8B-B14F-4D97-AF65-F5344CB8AC3E}">
        <p14:creationId xmlns:p14="http://schemas.microsoft.com/office/powerpoint/2010/main" xmlns="" val="2862046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Nisum Cunsulting</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ED570-F193-480F-A26B-6BA7A7791242}" type="datetimeFigureOut">
              <a:rPr lang="en-US" smtClean="0"/>
              <a:pPr/>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37002B-8DF6-4B2D-B877-C33D65A79B51}" type="slidenum">
              <a:rPr lang="en-US" smtClean="0"/>
              <a:pPr/>
              <a:t>‹#›</a:t>
            </a:fld>
            <a:endParaRPr lang="en-US"/>
          </a:p>
        </p:txBody>
      </p:sp>
    </p:spTree>
    <p:extLst>
      <p:ext uri="{BB962C8B-B14F-4D97-AF65-F5344CB8AC3E}">
        <p14:creationId xmlns:p14="http://schemas.microsoft.com/office/powerpoint/2010/main" xmlns="" val="2942931904"/>
      </p:ext>
    </p:extLst>
  </p:cSld>
  <p:clrMap bg1="lt1" tx1="dk1" bg2="lt2" tx2="dk2" accent1="accent1" accent2="accent2" accent3="accent3" accent4="accent4" accent5="accent5" accent6="accent6" hlink="hlink" folHlink="folHlink"/>
  <p:hf hdr="0" ftr="0" dt="0"/>
  <p:notesStyle>
    <a:lvl1pPr marL="0" algn="l" defTabSz="914107" rtl="0" eaLnBrk="1" latinLnBrk="0" hangingPunct="1">
      <a:defRPr sz="1200" kern="1200">
        <a:solidFill>
          <a:schemeClr val="tx1"/>
        </a:solidFill>
        <a:latin typeface="+mn-lt"/>
        <a:ea typeface="+mn-ea"/>
        <a:cs typeface="+mn-cs"/>
      </a:defRPr>
    </a:lvl1pPr>
    <a:lvl2pPr marL="457056" algn="l" defTabSz="914107" rtl="0" eaLnBrk="1" latinLnBrk="0" hangingPunct="1">
      <a:defRPr sz="1200" kern="1200">
        <a:solidFill>
          <a:schemeClr val="tx1"/>
        </a:solidFill>
        <a:latin typeface="+mn-lt"/>
        <a:ea typeface="+mn-ea"/>
        <a:cs typeface="+mn-cs"/>
      </a:defRPr>
    </a:lvl2pPr>
    <a:lvl3pPr marL="914107" algn="l" defTabSz="914107" rtl="0" eaLnBrk="1" latinLnBrk="0" hangingPunct="1">
      <a:defRPr sz="1200" kern="1200">
        <a:solidFill>
          <a:schemeClr val="tx1"/>
        </a:solidFill>
        <a:latin typeface="+mn-lt"/>
        <a:ea typeface="+mn-ea"/>
        <a:cs typeface="+mn-cs"/>
      </a:defRPr>
    </a:lvl3pPr>
    <a:lvl4pPr marL="1371161" algn="l" defTabSz="914107" rtl="0" eaLnBrk="1" latinLnBrk="0" hangingPunct="1">
      <a:defRPr sz="1200" kern="1200">
        <a:solidFill>
          <a:schemeClr val="tx1"/>
        </a:solidFill>
        <a:latin typeface="+mn-lt"/>
        <a:ea typeface="+mn-ea"/>
        <a:cs typeface="+mn-cs"/>
      </a:defRPr>
    </a:lvl4pPr>
    <a:lvl5pPr marL="1828215" algn="l" defTabSz="914107" rtl="0" eaLnBrk="1" latinLnBrk="0" hangingPunct="1">
      <a:defRPr sz="1200" kern="1200">
        <a:solidFill>
          <a:schemeClr val="tx1"/>
        </a:solidFill>
        <a:latin typeface="+mn-lt"/>
        <a:ea typeface="+mn-ea"/>
        <a:cs typeface="+mn-cs"/>
      </a:defRPr>
    </a:lvl5pPr>
    <a:lvl6pPr marL="2285270" algn="l" defTabSz="914107" rtl="0" eaLnBrk="1" latinLnBrk="0" hangingPunct="1">
      <a:defRPr sz="1200" kern="1200">
        <a:solidFill>
          <a:schemeClr val="tx1"/>
        </a:solidFill>
        <a:latin typeface="+mn-lt"/>
        <a:ea typeface="+mn-ea"/>
        <a:cs typeface="+mn-cs"/>
      </a:defRPr>
    </a:lvl6pPr>
    <a:lvl7pPr marL="2742325" algn="l" defTabSz="914107" rtl="0" eaLnBrk="1" latinLnBrk="0" hangingPunct="1">
      <a:defRPr sz="1200" kern="1200">
        <a:solidFill>
          <a:schemeClr val="tx1"/>
        </a:solidFill>
        <a:latin typeface="+mn-lt"/>
        <a:ea typeface="+mn-ea"/>
        <a:cs typeface="+mn-cs"/>
      </a:defRPr>
    </a:lvl7pPr>
    <a:lvl8pPr marL="3199375" algn="l" defTabSz="914107" rtl="0" eaLnBrk="1" latinLnBrk="0" hangingPunct="1">
      <a:defRPr sz="1200" kern="1200">
        <a:solidFill>
          <a:schemeClr val="tx1"/>
        </a:solidFill>
        <a:latin typeface="+mn-lt"/>
        <a:ea typeface="+mn-ea"/>
        <a:cs typeface="+mn-cs"/>
      </a:defRPr>
    </a:lvl8pPr>
    <a:lvl9pPr marL="3656431" algn="l" defTabSz="9141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E37002B-8DF6-4B2D-B877-C33D65A79B51}" type="slidenum">
              <a:rPr lang="en-US" smtClean="0"/>
              <a:pPr/>
              <a:t>3</a:t>
            </a:fld>
            <a:endParaRPr lang="en-US"/>
          </a:p>
        </p:txBody>
      </p:sp>
    </p:spTree>
    <p:extLst>
      <p:ext uri="{BB962C8B-B14F-4D97-AF65-F5344CB8AC3E}">
        <p14:creationId xmlns:p14="http://schemas.microsoft.com/office/powerpoint/2010/main" xmlns="" val="295208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E37002B-8DF6-4B2D-B877-C33D65A79B51}" type="slidenum">
              <a:rPr lang="en-US" smtClean="0"/>
              <a:pPr/>
              <a:t>4</a:t>
            </a:fld>
            <a:endParaRPr lang="en-US"/>
          </a:p>
        </p:txBody>
      </p:sp>
    </p:spTree>
    <p:extLst>
      <p:ext uri="{BB962C8B-B14F-4D97-AF65-F5344CB8AC3E}">
        <p14:creationId xmlns:p14="http://schemas.microsoft.com/office/powerpoint/2010/main" xmlns="" val="2952082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E37002B-8DF6-4B2D-B877-C33D65A79B51}" type="slidenum">
              <a:rPr lang="en-US" smtClean="0"/>
              <a:pPr/>
              <a:t>5</a:t>
            </a:fld>
            <a:endParaRPr lang="en-US"/>
          </a:p>
        </p:txBody>
      </p:sp>
    </p:spTree>
    <p:extLst>
      <p:ext uri="{BB962C8B-B14F-4D97-AF65-F5344CB8AC3E}">
        <p14:creationId xmlns:p14="http://schemas.microsoft.com/office/powerpoint/2010/main" xmlns="" val="2952082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E37002B-8DF6-4B2D-B877-C33D65A79B51}" type="slidenum">
              <a:rPr lang="en-US" smtClean="0"/>
              <a:pPr/>
              <a:t>6</a:t>
            </a:fld>
            <a:endParaRPr lang="en-US"/>
          </a:p>
        </p:txBody>
      </p:sp>
    </p:spTree>
    <p:extLst>
      <p:ext uri="{BB962C8B-B14F-4D97-AF65-F5344CB8AC3E}">
        <p14:creationId xmlns:p14="http://schemas.microsoft.com/office/powerpoint/2010/main" xmlns="" val="295208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E37002B-8DF6-4B2D-B877-C33D65A79B51}" type="slidenum">
              <a:rPr lang="en-US" smtClean="0"/>
              <a:pPr/>
              <a:t>7</a:t>
            </a:fld>
            <a:endParaRPr lang="en-US"/>
          </a:p>
        </p:txBody>
      </p:sp>
    </p:spTree>
    <p:extLst>
      <p:ext uri="{BB962C8B-B14F-4D97-AF65-F5344CB8AC3E}">
        <p14:creationId xmlns:p14="http://schemas.microsoft.com/office/powerpoint/2010/main" xmlns="" val="29520826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4" name="Picture 3" descr="stripe_bkg.png"/>
          <p:cNvPicPr>
            <a:picLocks noChangeAspect="1"/>
          </p:cNvPicPr>
          <p:nvPr/>
        </p:nvPicPr>
        <p:blipFill>
          <a:blip r:embed="rId2"/>
          <a:stretch>
            <a:fillRect/>
          </a:stretch>
        </p:blipFill>
        <p:spPr>
          <a:xfrm>
            <a:off x="0" y="1107"/>
            <a:ext cx="12192000" cy="6855805"/>
          </a:xfrm>
          <a:prstGeom prst="rect">
            <a:avLst/>
          </a:prstGeom>
        </p:spPr>
      </p:pic>
      <p:sp>
        <p:nvSpPr>
          <p:cNvPr id="9" name="Text Placeholder 8"/>
          <p:cNvSpPr txBox="1">
            <a:spLocks/>
          </p:cNvSpPr>
          <p:nvPr/>
        </p:nvSpPr>
        <p:spPr>
          <a:xfrm>
            <a:off x="9684881" y="4860970"/>
            <a:ext cx="1851227" cy="636678"/>
          </a:xfrm>
          <a:prstGeom prst="rect">
            <a:avLst/>
          </a:prstGeom>
        </p:spPr>
        <p:txBody>
          <a:bodyPr vert="horz" lIns="117189" tIns="58593" rIns="117189" bIns="58593" rtlCol="0" anchor="t">
            <a:noAutofit/>
          </a:bodyPr>
          <a:lstStyle>
            <a:lvl1pPr marL="0" indent="0">
              <a:buNone/>
              <a:defRPr lang="en-US" sz="2200" b="0" i="0" u="none" strike="noStrike" cap="none" baseline="0" dirty="0" smtClean="0">
                <a:solidFill>
                  <a:srgbClr val="459DD9"/>
                </a:solidFill>
                <a:latin typeface="Avenir Next Regular"/>
                <a:ea typeface="Arial"/>
                <a:cs typeface="Avenir Next Regular"/>
                <a:sym typeface="Arial"/>
              </a:defRPr>
            </a:lvl1pPr>
          </a:lstStyle>
          <a:p>
            <a:pPr marL="0" marR="0" lvl="0" indent="0" algn="r" defTabSz="585945" rtl="0" eaLnBrk="1" fontAlgn="auto" latinLnBrk="0" hangingPunct="1">
              <a:lnSpc>
                <a:spcPct val="100000"/>
              </a:lnSpc>
              <a:spcBef>
                <a:spcPct val="20000"/>
              </a:spcBef>
              <a:spcAft>
                <a:spcPts val="0"/>
              </a:spcAft>
              <a:buClrTx/>
              <a:buSzTx/>
              <a:buFont typeface="Arial"/>
              <a:buNone/>
              <a:tabLst/>
              <a:defRPr/>
            </a:pPr>
            <a:r>
              <a:rPr lang="en-US" sz="2900" i="1" dirty="0" smtClean="0">
                <a:solidFill>
                  <a:srgbClr val="B3B3B3"/>
                </a:solidFill>
                <a:latin typeface="Corbel"/>
                <a:cs typeface="Corbel"/>
              </a:rPr>
              <a:t>Building Success Tog</a:t>
            </a:r>
            <a:r>
              <a:rPr lang="en-US" sz="2900" b="0" i="1" u="none" strike="noStrike" kern="1200" cap="none" baseline="0" dirty="0" smtClean="0">
                <a:solidFill>
                  <a:srgbClr val="B3B3B3"/>
                </a:solidFill>
                <a:latin typeface="Corbel"/>
                <a:ea typeface="Arial"/>
                <a:cs typeface="Corbel"/>
                <a:sym typeface="Arial"/>
              </a:rPr>
              <a:t>ether</a:t>
            </a:r>
            <a:r>
              <a:rPr lang="en-US" sz="2900" b="0" i="1" u="none" strike="noStrike" kern="1200" cap="none" baseline="30000" dirty="0" smtClean="0">
                <a:solidFill>
                  <a:srgbClr val="B3B3B3"/>
                </a:solidFill>
                <a:latin typeface="Corbel"/>
                <a:ea typeface="Arial"/>
                <a:cs typeface="Corbel"/>
                <a:sym typeface="Arial"/>
              </a:rPr>
              <a:t>®</a:t>
            </a:r>
          </a:p>
          <a:p>
            <a:pPr marL="0" marR="0" lvl="0" indent="0" algn="r" defTabSz="585945" rtl="0" eaLnBrk="1" fontAlgn="auto" latinLnBrk="0" hangingPunct="1">
              <a:lnSpc>
                <a:spcPct val="100000"/>
              </a:lnSpc>
              <a:spcBef>
                <a:spcPct val="20000"/>
              </a:spcBef>
              <a:spcAft>
                <a:spcPts val="0"/>
              </a:spcAft>
              <a:buClrTx/>
              <a:buSzTx/>
              <a:buFont typeface="Arial"/>
              <a:buNone/>
              <a:tabLst/>
              <a:defRPr/>
            </a:pPr>
            <a:endParaRPr lang="en-US" sz="2900" i="1" dirty="0" smtClean="0">
              <a:solidFill>
                <a:srgbClr val="B3B3B3"/>
              </a:solidFill>
              <a:latin typeface="Trebuchet MS"/>
              <a:cs typeface="Trebuchet MS"/>
            </a:endParaRPr>
          </a:p>
        </p:txBody>
      </p:sp>
      <p:sp>
        <p:nvSpPr>
          <p:cNvPr id="22" name="Text Placeholder 21"/>
          <p:cNvSpPr>
            <a:spLocks noGrp="1"/>
          </p:cNvSpPr>
          <p:nvPr>
            <p:ph type="body" sz="quarter" idx="12" hasCustomPrompt="1"/>
          </p:nvPr>
        </p:nvSpPr>
        <p:spPr>
          <a:xfrm>
            <a:off x="1149362" y="4899912"/>
            <a:ext cx="8549761" cy="464654"/>
          </a:xfrm>
          <a:prstGeom prst="rect">
            <a:avLst/>
          </a:prstGeom>
        </p:spPr>
        <p:txBody>
          <a:bodyPr vert="horz" lIns="117189" tIns="58593" rIns="117189" bIns="58593"/>
          <a:lstStyle>
            <a:lvl1pPr marL="0" indent="0">
              <a:buNone/>
              <a:defRPr sz="2100" baseline="0">
                <a:solidFill>
                  <a:srgbClr val="800000"/>
                </a:solidFill>
              </a:defRPr>
            </a:lvl1pPr>
          </a:lstStyle>
          <a:p>
            <a:pPr lvl="0"/>
            <a:r>
              <a:rPr lang="en-US" dirty="0" smtClean="0"/>
              <a:t>Date: Full Month XX, Font: Trebuchet MS, 16</a:t>
            </a:r>
          </a:p>
        </p:txBody>
      </p:sp>
      <p:sp>
        <p:nvSpPr>
          <p:cNvPr id="8" name="Text Placeholder 5"/>
          <p:cNvSpPr>
            <a:spLocks noGrp="1"/>
          </p:cNvSpPr>
          <p:nvPr>
            <p:ph type="body" sz="quarter" idx="17" hasCustomPrompt="1"/>
          </p:nvPr>
        </p:nvSpPr>
        <p:spPr>
          <a:xfrm>
            <a:off x="1149352" y="3015102"/>
            <a:ext cx="8575221" cy="609055"/>
          </a:xfrm>
          <a:prstGeom prst="rect">
            <a:avLst/>
          </a:prstGeom>
        </p:spPr>
        <p:txBody>
          <a:bodyPr vert="horz" lIns="117189" tIns="58593" rIns="117189" bIns="58593"/>
          <a:lstStyle>
            <a:lvl1pPr marL="0" indent="0">
              <a:buNone/>
              <a:defRPr sz="3200" baseline="0">
                <a:solidFill>
                  <a:srgbClr val="49ABD2"/>
                </a:solidFill>
                <a:latin typeface="Trebuchet MS"/>
                <a:cs typeface="Trebuchet MS"/>
              </a:defRPr>
            </a:lvl1pPr>
          </a:lstStyle>
          <a:p>
            <a:pPr lvl="0"/>
            <a:r>
              <a:rPr lang="en-US" dirty="0" smtClean="0"/>
              <a:t>Presentation Title, Font: Trebuchet MS, 25</a:t>
            </a:r>
            <a:endParaRPr lang="en-US" dirty="0"/>
          </a:p>
        </p:txBody>
      </p:sp>
      <p:sp>
        <p:nvSpPr>
          <p:cNvPr id="10" name="Text Placeholder 5"/>
          <p:cNvSpPr>
            <a:spLocks noGrp="1"/>
          </p:cNvSpPr>
          <p:nvPr>
            <p:ph type="body" sz="quarter" idx="18" hasCustomPrompt="1"/>
          </p:nvPr>
        </p:nvSpPr>
        <p:spPr>
          <a:xfrm>
            <a:off x="1149351" y="3575077"/>
            <a:ext cx="8575220" cy="609055"/>
          </a:xfrm>
          <a:prstGeom prst="rect">
            <a:avLst/>
          </a:prstGeom>
        </p:spPr>
        <p:txBody>
          <a:bodyPr vert="horz" lIns="117189" tIns="58593" rIns="117189" bIns="58593"/>
          <a:lstStyle>
            <a:lvl1pPr marL="0" indent="0">
              <a:buNone/>
              <a:defRPr sz="2600" baseline="0">
                <a:solidFill>
                  <a:srgbClr val="49ABD2"/>
                </a:solidFill>
                <a:latin typeface="Trebuchet MS"/>
                <a:cs typeface="Trebuchet MS"/>
              </a:defRPr>
            </a:lvl1pPr>
          </a:lstStyle>
          <a:p>
            <a:pPr lvl="0"/>
            <a:r>
              <a:rPr lang="en-US" dirty="0" smtClean="0"/>
              <a:t>Presentation Subtitle, Font: Trebuchet MS, 20</a:t>
            </a:r>
            <a:endParaRPr lang="en-US" dirty="0"/>
          </a:p>
        </p:txBody>
      </p:sp>
      <p:pic>
        <p:nvPicPr>
          <p:cNvPr id="2" name="Picture 1"/>
          <p:cNvPicPr>
            <a:picLocks noChangeAspect="1"/>
          </p:cNvPicPr>
          <p:nvPr/>
        </p:nvPicPr>
        <p:blipFill>
          <a:blip r:embed="rId3" cstate="print"/>
          <a:stretch>
            <a:fillRect/>
          </a:stretch>
        </p:blipFill>
        <p:spPr>
          <a:xfrm>
            <a:off x="1263207" y="980556"/>
            <a:ext cx="3781951" cy="1400064"/>
          </a:xfrm>
          <a:prstGeom prst="rect">
            <a:avLst/>
          </a:prstGeom>
        </p:spPr>
      </p:pic>
      <p:pic>
        <p:nvPicPr>
          <p:cNvPr id="11" name="Picture 10" descr="stripe_bkg.png"/>
          <p:cNvPicPr>
            <a:picLocks noChangeAspect="1"/>
          </p:cNvPicPr>
          <p:nvPr/>
        </p:nvPicPr>
        <p:blipFill>
          <a:blip r:embed="rId2"/>
          <a:stretch>
            <a:fillRect/>
          </a:stretch>
        </p:blipFill>
        <p:spPr>
          <a:xfrm>
            <a:off x="0" y="1107"/>
            <a:ext cx="12192000" cy="6855805"/>
          </a:xfrm>
          <a:prstGeom prst="rect">
            <a:avLst/>
          </a:prstGeom>
        </p:spPr>
      </p:pic>
      <p:sp>
        <p:nvSpPr>
          <p:cNvPr id="12" name="Text Placeholder 8"/>
          <p:cNvSpPr txBox="1">
            <a:spLocks/>
          </p:cNvSpPr>
          <p:nvPr/>
        </p:nvSpPr>
        <p:spPr>
          <a:xfrm>
            <a:off x="9684881" y="4860970"/>
            <a:ext cx="1851227" cy="636678"/>
          </a:xfrm>
          <a:prstGeom prst="rect">
            <a:avLst/>
          </a:prstGeom>
        </p:spPr>
        <p:txBody>
          <a:bodyPr vert="horz" lIns="117189" tIns="58593" rIns="117189" bIns="58593" rtlCol="0" anchor="t">
            <a:noAutofit/>
          </a:bodyPr>
          <a:lstStyle>
            <a:lvl1pPr marL="0" indent="0">
              <a:buNone/>
              <a:defRPr lang="en-US" sz="2200" b="0" i="0" u="none" strike="noStrike" cap="none" baseline="0" dirty="0" smtClean="0">
                <a:solidFill>
                  <a:srgbClr val="459DD9"/>
                </a:solidFill>
                <a:latin typeface="Avenir Next Regular"/>
                <a:ea typeface="Arial"/>
                <a:cs typeface="Avenir Next Regular"/>
                <a:sym typeface="Arial"/>
              </a:defRPr>
            </a:lvl1pPr>
          </a:lstStyle>
          <a:p>
            <a:pPr marL="0" marR="0" lvl="0" indent="0" algn="r" defTabSz="585945" rtl="0" eaLnBrk="1" fontAlgn="auto" latinLnBrk="0" hangingPunct="1">
              <a:lnSpc>
                <a:spcPct val="100000"/>
              </a:lnSpc>
              <a:spcBef>
                <a:spcPct val="20000"/>
              </a:spcBef>
              <a:spcAft>
                <a:spcPts val="0"/>
              </a:spcAft>
              <a:buClrTx/>
              <a:buSzTx/>
              <a:buFont typeface="Arial"/>
              <a:buNone/>
              <a:tabLst/>
              <a:defRPr/>
            </a:pPr>
            <a:r>
              <a:rPr lang="en-US" sz="2900" i="1" dirty="0" smtClean="0">
                <a:solidFill>
                  <a:srgbClr val="B3B3B3"/>
                </a:solidFill>
                <a:latin typeface="Corbel"/>
                <a:cs typeface="Corbel"/>
              </a:rPr>
              <a:t>Building Success Tog</a:t>
            </a:r>
            <a:r>
              <a:rPr lang="en-US" sz="2900" b="0" i="1" u="none" strike="noStrike" kern="1200" cap="none" baseline="0" dirty="0" smtClean="0">
                <a:solidFill>
                  <a:srgbClr val="B3B3B3"/>
                </a:solidFill>
                <a:latin typeface="Corbel"/>
                <a:ea typeface="Arial"/>
                <a:cs typeface="Corbel"/>
                <a:sym typeface="Arial"/>
              </a:rPr>
              <a:t>ether</a:t>
            </a:r>
            <a:r>
              <a:rPr lang="en-US" sz="2900" b="0" i="1" u="none" strike="noStrike" kern="1200" cap="none" baseline="30000" dirty="0" smtClean="0">
                <a:solidFill>
                  <a:srgbClr val="B3B3B3"/>
                </a:solidFill>
                <a:latin typeface="Corbel"/>
                <a:ea typeface="Arial"/>
                <a:cs typeface="Corbel"/>
                <a:sym typeface="Arial"/>
              </a:rPr>
              <a:t>®</a:t>
            </a:r>
          </a:p>
          <a:p>
            <a:pPr marL="0" marR="0" lvl="0" indent="0" algn="r" defTabSz="585945" rtl="0" eaLnBrk="1" fontAlgn="auto" latinLnBrk="0" hangingPunct="1">
              <a:lnSpc>
                <a:spcPct val="100000"/>
              </a:lnSpc>
              <a:spcBef>
                <a:spcPct val="20000"/>
              </a:spcBef>
              <a:spcAft>
                <a:spcPts val="0"/>
              </a:spcAft>
              <a:buClrTx/>
              <a:buSzTx/>
              <a:buFont typeface="Arial"/>
              <a:buNone/>
              <a:tabLst/>
              <a:defRPr/>
            </a:pPr>
            <a:endParaRPr lang="en-US" sz="2900" i="1" dirty="0" smtClean="0">
              <a:solidFill>
                <a:srgbClr val="B3B3B3"/>
              </a:solidFill>
              <a:latin typeface="Trebuchet MS"/>
              <a:cs typeface="Trebuchet MS"/>
            </a:endParaRPr>
          </a:p>
        </p:txBody>
      </p:sp>
      <p:pic>
        <p:nvPicPr>
          <p:cNvPr id="13" name="Picture 12"/>
          <p:cNvPicPr>
            <a:picLocks noChangeAspect="1"/>
          </p:cNvPicPr>
          <p:nvPr/>
        </p:nvPicPr>
        <p:blipFill>
          <a:blip r:embed="rId3" cstate="print"/>
          <a:stretch>
            <a:fillRect/>
          </a:stretch>
        </p:blipFill>
        <p:spPr>
          <a:xfrm>
            <a:off x="1263207" y="980556"/>
            <a:ext cx="3781951" cy="1400064"/>
          </a:xfrm>
          <a:prstGeom prst="rect">
            <a:avLst/>
          </a:prstGeom>
        </p:spPr>
      </p:pic>
    </p:spTree>
    <p:extLst>
      <p:ext uri="{BB962C8B-B14F-4D97-AF65-F5344CB8AC3E}">
        <p14:creationId xmlns:p14="http://schemas.microsoft.com/office/powerpoint/2010/main" xmlns="" val="4214852500"/>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loser">
    <p:spTree>
      <p:nvGrpSpPr>
        <p:cNvPr id="1" name=""/>
        <p:cNvGrpSpPr/>
        <p:nvPr/>
      </p:nvGrpSpPr>
      <p:grpSpPr>
        <a:xfrm>
          <a:off x="0" y="0"/>
          <a:ext cx="0" cy="0"/>
          <a:chOff x="0" y="0"/>
          <a:chExt cx="0" cy="0"/>
        </a:xfrm>
      </p:grpSpPr>
      <p:pic>
        <p:nvPicPr>
          <p:cNvPr id="3" name="Picture 2" descr="stripe_bkg.png"/>
          <p:cNvPicPr>
            <a:picLocks noChangeAspect="1"/>
          </p:cNvPicPr>
          <p:nvPr/>
        </p:nvPicPr>
        <p:blipFill>
          <a:blip r:embed="rId2"/>
          <a:stretch>
            <a:fillRect/>
          </a:stretch>
        </p:blipFill>
        <p:spPr>
          <a:xfrm>
            <a:off x="0" y="1107"/>
            <a:ext cx="12192000" cy="6855805"/>
          </a:xfrm>
          <a:prstGeom prst="rect">
            <a:avLst/>
          </a:prstGeom>
        </p:spPr>
      </p:pic>
      <p:sp>
        <p:nvSpPr>
          <p:cNvPr id="7" name="Shape 194"/>
          <p:cNvSpPr txBox="1"/>
          <p:nvPr/>
        </p:nvSpPr>
        <p:spPr>
          <a:xfrm>
            <a:off x="1149584" y="5031495"/>
            <a:ext cx="3657600" cy="960932"/>
          </a:xfrm>
          <a:prstGeom prst="rect">
            <a:avLst/>
          </a:prstGeom>
          <a:noFill/>
          <a:ln>
            <a:noFill/>
          </a:ln>
        </p:spPr>
        <p:txBody>
          <a:bodyPr lIns="117171" tIns="58568" rIns="117171" bIns="58568" anchor="t" anchorCtr="0">
            <a:noAutofit/>
          </a:bodyPr>
          <a:lstStyle/>
          <a:p>
            <a:pPr marL="0" marR="0" lvl="0" indent="0" algn="l" defTabSz="585945" rtl="0" eaLnBrk="1" fontAlgn="auto" latinLnBrk="0" hangingPunct="1">
              <a:lnSpc>
                <a:spcPct val="100000"/>
              </a:lnSpc>
              <a:spcBef>
                <a:spcPct val="20000"/>
              </a:spcBef>
              <a:spcAft>
                <a:spcPts val="0"/>
              </a:spcAft>
              <a:buClrTx/>
              <a:buSzPct val="25000"/>
              <a:buFont typeface="Arial"/>
              <a:buNone/>
              <a:tabLst/>
              <a:defRPr/>
            </a:pPr>
            <a:r>
              <a:rPr lang="en-US" sz="1800" b="0" i="0" u="none" strike="noStrike" kern="1200" cap="none" baseline="0" noProof="0" dirty="0" smtClean="0">
                <a:solidFill>
                  <a:srgbClr val="000000"/>
                </a:solidFill>
                <a:latin typeface="Corbel"/>
                <a:cs typeface="Corbel"/>
                <a:sym typeface="Arial"/>
              </a:rPr>
              <a:t>www.nisum.com</a:t>
            </a:r>
          </a:p>
          <a:p>
            <a:pPr marL="0" marR="0" lvl="0" indent="0" algn="l" defTabSz="585945" rtl="0" eaLnBrk="1" fontAlgn="auto" latinLnBrk="0" hangingPunct="1">
              <a:lnSpc>
                <a:spcPct val="100000"/>
              </a:lnSpc>
              <a:spcBef>
                <a:spcPct val="20000"/>
              </a:spcBef>
              <a:spcAft>
                <a:spcPts val="0"/>
              </a:spcAft>
              <a:buClrTx/>
              <a:buSzPct val="25000"/>
              <a:buFont typeface="Arial"/>
              <a:buNone/>
              <a:tabLst/>
              <a:defRPr/>
            </a:pPr>
            <a:r>
              <a:rPr lang="en-US" sz="1800" b="0" i="0" u="none" strike="noStrike" kern="1200" cap="none" baseline="0" dirty="0" smtClean="0">
                <a:solidFill>
                  <a:srgbClr val="000000"/>
                </a:solidFill>
                <a:latin typeface="Corbel"/>
                <a:cs typeface="Corbel"/>
                <a:sym typeface="Arial"/>
              </a:rPr>
              <a:t>500 S. Kraemer Blvd, Suite 301</a:t>
            </a:r>
          </a:p>
          <a:p>
            <a:pPr marL="0" marR="0" lvl="0" indent="0" algn="l" defTabSz="585945" rtl="0" eaLnBrk="1" fontAlgn="auto" latinLnBrk="0" hangingPunct="1">
              <a:lnSpc>
                <a:spcPct val="100000"/>
              </a:lnSpc>
              <a:spcBef>
                <a:spcPct val="20000"/>
              </a:spcBef>
              <a:spcAft>
                <a:spcPts val="0"/>
              </a:spcAft>
              <a:buClrTx/>
              <a:buSzPct val="25000"/>
              <a:buFont typeface="Arial"/>
              <a:buNone/>
              <a:tabLst/>
              <a:defRPr/>
            </a:pPr>
            <a:r>
              <a:rPr lang="en-US" sz="1800" b="0" i="0" u="none" strike="noStrike" kern="1200" cap="none" baseline="0" dirty="0" smtClean="0">
                <a:solidFill>
                  <a:srgbClr val="000000"/>
                </a:solidFill>
                <a:latin typeface="Corbel"/>
                <a:cs typeface="Corbel"/>
                <a:sym typeface="Arial"/>
              </a:rPr>
              <a:t>Brea, CA 92821</a:t>
            </a:r>
          </a:p>
          <a:p>
            <a:pPr marL="0" marR="0" lvl="0" indent="0" algn="l" defTabSz="585945" rtl="0" eaLnBrk="1" fontAlgn="auto" latinLnBrk="0" hangingPunct="1">
              <a:lnSpc>
                <a:spcPct val="100000"/>
              </a:lnSpc>
              <a:spcBef>
                <a:spcPct val="20000"/>
              </a:spcBef>
              <a:spcAft>
                <a:spcPts val="0"/>
              </a:spcAft>
              <a:buClrTx/>
              <a:buSzPct val="25000"/>
              <a:buFont typeface="Arial"/>
              <a:buNone/>
              <a:tabLst/>
              <a:defRPr/>
            </a:pPr>
            <a:endParaRPr lang="en-US" sz="1800" b="0" i="0" u="none" strike="noStrike" kern="1200" cap="none" baseline="0" dirty="0" smtClean="0">
              <a:solidFill>
                <a:srgbClr val="000000"/>
              </a:solidFill>
              <a:latin typeface="Corbel"/>
              <a:cs typeface="Corbel"/>
              <a:sym typeface="Arial"/>
            </a:endParaRPr>
          </a:p>
          <a:p>
            <a:pPr marL="0" marR="0" lvl="0" indent="0" algn="l" defTabSz="585945" rtl="0" eaLnBrk="1" fontAlgn="auto" latinLnBrk="0" hangingPunct="1">
              <a:lnSpc>
                <a:spcPct val="100000"/>
              </a:lnSpc>
              <a:spcBef>
                <a:spcPts val="0"/>
              </a:spcBef>
              <a:spcAft>
                <a:spcPts val="0"/>
              </a:spcAft>
              <a:buClrTx/>
              <a:buSzPct val="25000"/>
              <a:buFont typeface="Arial"/>
              <a:buNone/>
              <a:tabLst/>
              <a:defRPr/>
            </a:pPr>
            <a:endParaRPr kumimoji="0" lang="en-US" sz="1800" b="0" i="0" u="none" strike="noStrike" kern="1200" cap="none" spc="0" normalizeH="0" baseline="0" noProof="0" dirty="0" smtClean="0">
              <a:ln>
                <a:noFill/>
              </a:ln>
              <a:solidFill>
                <a:prstClr val="black"/>
              </a:solidFill>
              <a:effectLst/>
              <a:uLnTx/>
              <a:uFillTx/>
              <a:latin typeface="Corbel"/>
              <a:ea typeface="+mn-ea"/>
              <a:cs typeface="Corbel"/>
            </a:endParaRPr>
          </a:p>
        </p:txBody>
      </p:sp>
      <p:sp>
        <p:nvSpPr>
          <p:cNvPr id="14" name="Text Placeholder 13"/>
          <p:cNvSpPr>
            <a:spLocks noGrp="1"/>
          </p:cNvSpPr>
          <p:nvPr>
            <p:ph type="body" sz="quarter" idx="12" hasCustomPrompt="1"/>
          </p:nvPr>
        </p:nvSpPr>
        <p:spPr>
          <a:xfrm>
            <a:off x="1149353" y="2666040"/>
            <a:ext cx="6079067" cy="320040"/>
          </a:xfrm>
          <a:prstGeom prst="rect">
            <a:avLst/>
          </a:prstGeom>
        </p:spPr>
        <p:txBody>
          <a:bodyPr vert="horz" lIns="117189" tIns="58593" rIns="117189" bIns="58593"/>
          <a:lstStyle>
            <a:lvl1pPr marL="0" indent="0">
              <a:buNone/>
              <a:defRPr sz="2100" baseline="0">
                <a:solidFill>
                  <a:srgbClr val="800000"/>
                </a:solidFill>
                <a:latin typeface="Trebuchet MS"/>
                <a:cs typeface="Trebuchet MS"/>
              </a:defRPr>
            </a:lvl1pPr>
          </a:lstStyle>
          <a:p>
            <a:pPr lvl="0"/>
            <a:r>
              <a:rPr lang="en-US" dirty="0" smtClean="0"/>
              <a:t>Presenter Name, Font: Trebuchet MS, 16</a:t>
            </a:r>
            <a:endParaRPr lang="en-US" dirty="0"/>
          </a:p>
        </p:txBody>
      </p:sp>
      <p:sp>
        <p:nvSpPr>
          <p:cNvPr id="16" name="Text Placeholder 15"/>
          <p:cNvSpPr>
            <a:spLocks noGrp="1"/>
          </p:cNvSpPr>
          <p:nvPr>
            <p:ph type="body" sz="quarter" idx="13" hasCustomPrompt="1"/>
          </p:nvPr>
        </p:nvSpPr>
        <p:spPr>
          <a:xfrm>
            <a:off x="1149352" y="3070858"/>
            <a:ext cx="4645653" cy="485774"/>
          </a:xfrm>
          <a:prstGeom prst="rect">
            <a:avLst/>
          </a:prstGeom>
        </p:spPr>
        <p:txBody>
          <a:bodyPr vert="horz" lIns="117189" tIns="58593" rIns="117189" bIns="58593"/>
          <a:lstStyle>
            <a:lvl1pPr marL="0" indent="0">
              <a:buNone/>
              <a:defRPr sz="2100" baseline="0">
                <a:latin typeface="Corbel"/>
                <a:cs typeface="Corbel"/>
              </a:defRPr>
            </a:lvl1pPr>
          </a:lstStyle>
          <a:p>
            <a:pPr lvl="0"/>
            <a:r>
              <a:rPr lang="en-US" dirty="0" smtClean="0"/>
              <a:t>Presenter title</a:t>
            </a:r>
            <a:endParaRPr lang="en-US" dirty="0"/>
          </a:p>
        </p:txBody>
      </p:sp>
      <p:sp>
        <p:nvSpPr>
          <p:cNvPr id="18" name="Text Placeholder 15"/>
          <p:cNvSpPr>
            <a:spLocks noGrp="1"/>
          </p:cNvSpPr>
          <p:nvPr>
            <p:ph type="body" sz="quarter" idx="15" hasCustomPrompt="1"/>
          </p:nvPr>
        </p:nvSpPr>
        <p:spPr>
          <a:xfrm>
            <a:off x="1149356" y="3866133"/>
            <a:ext cx="4645655" cy="428060"/>
          </a:xfrm>
          <a:prstGeom prst="rect">
            <a:avLst/>
          </a:prstGeom>
        </p:spPr>
        <p:txBody>
          <a:bodyPr vert="horz" lIns="117189" tIns="58593" rIns="117189" bIns="58593"/>
          <a:lstStyle>
            <a:lvl1pPr marL="0" indent="0">
              <a:buNone/>
              <a:defRPr sz="2100" baseline="0">
                <a:latin typeface="Corbel"/>
                <a:cs typeface="Corbel"/>
              </a:defRPr>
            </a:lvl1pPr>
          </a:lstStyle>
          <a:p>
            <a:pPr lvl="0"/>
            <a:r>
              <a:rPr lang="en-US" dirty="0" smtClean="0"/>
              <a:t>+1.xxx.xxx.xxxx</a:t>
            </a:r>
            <a:endParaRPr lang="en-US" dirty="0"/>
          </a:p>
        </p:txBody>
      </p:sp>
      <p:sp>
        <p:nvSpPr>
          <p:cNvPr id="19" name="Text Placeholder 15"/>
          <p:cNvSpPr>
            <a:spLocks noGrp="1"/>
          </p:cNvSpPr>
          <p:nvPr>
            <p:ph type="body" sz="quarter" idx="16" hasCustomPrompt="1"/>
          </p:nvPr>
        </p:nvSpPr>
        <p:spPr>
          <a:xfrm>
            <a:off x="1149356" y="4294192"/>
            <a:ext cx="4645655" cy="485774"/>
          </a:xfrm>
          <a:prstGeom prst="rect">
            <a:avLst/>
          </a:prstGeom>
        </p:spPr>
        <p:txBody>
          <a:bodyPr vert="horz" lIns="117189" tIns="58593" rIns="117189" bIns="58593"/>
          <a:lstStyle>
            <a:lvl1pPr marL="0" indent="0">
              <a:buNone/>
              <a:defRPr sz="2100" baseline="0">
                <a:latin typeface="Corbel"/>
                <a:cs typeface="Corbel"/>
              </a:defRPr>
            </a:lvl1pPr>
          </a:lstStyle>
          <a:p>
            <a:pPr lvl="0"/>
            <a:r>
              <a:rPr lang="en-US" dirty="0" err="1" smtClean="0"/>
              <a:t>email@nisum.com</a:t>
            </a:r>
            <a:endParaRPr lang="en-US" dirty="0"/>
          </a:p>
        </p:txBody>
      </p:sp>
      <p:sp>
        <p:nvSpPr>
          <p:cNvPr id="6" name="Text Placeholder 5"/>
          <p:cNvSpPr>
            <a:spLocks noGrp="1"/>
          </p:cNvSpPr>
          <p:nvPr>
            <p:ph type="body" sz="quarter" idx="17" hasCustomPrompt="1"/>
          </p:nvPr>
        </p:nvSpPr>
        <p:spPr>
          <a:xfrm>
            <a:off x="1149352" y="1611085"/>
            <a:ext cx="8575221" cy="609055"/>
          </a:xfrm>
          <a:prstGeom prst="rect">
            <a:avLst/>
          </a:prstGeom>
        </p:spPr>
        <p:txBody>
          <a:bodyPr vert="horz" lIns="117189" tIns="58593" rIns="117189" bIns="58593"/>
          <a:lstStyle>
            <a:lvl1pPr marL="0" indent="0">
              <a:buNone/>
              <a:defRPr sz="3200" baseline="0">
                <a:solidFill>
                  <a:srgbClr val="49ABD2"/>
                </a:solidFill>
                <a:latin typeface="Trebuchet MS"/>
                <a:cs typeface="Trebuchet MS"/>
              </a:defRPr>
            </a:lvl1pPr>
          </a:lstStyle>
          <a:p>
            <a:pPr lvl="0"/>
            <a:r>
              <a:rPr lang="en-US" dirty="0" smtClean="0"/>
              <a:t>Insert Closing, Font: Trebuchet MS, 25</a:t>
            </a:r>
            <a:endParaRPr lang="en-US" dirty="0"/>
          </a:p>
        </p:txBody>
      </p:sp>
      <p:sp>
        <p:nvSpPr>
          <p:cNvPr id="11" name="Text Placeholder 8"/>
          <p:cNvSpPr txBox="1">
            <a:spLocks/>
          </p:cNvSpPr>
          <p:nvPr/>
        </p:nvSpPr>
        <p:spPr>
          <a:xfrm>
            <a:off x="9684881" y="4860970"/>
            <a:ext cx="1851227" cy="636678"/>
          </a:xfrm>
          <a:prstGeom prst="rect">
            <a:avLst/>
          </a:prstGeom>
        </p:spPr>
        <p:txBody>
          <a:bodyPr vert="horz" lIns="117189" tIns="58593" rIns="117189" bIns="58593" rtlCol="0" anchor="t">
            <a:noAutofit/>
          </a:bodyPr>
          <a:lstStyle>
            <a:lvl1pPr marL="0" indent="0">
              <a:buNone/>
              <a:defRPr lang="en-US" sz="2200" b="0" i="0" u="none" strike="noStrike" cap="none" baseline="0" dirty="0" smtClean="0">
                <a:solidFill>
                  <a:srgbClr val="459DD9"/>
                </a:solidFill>
                <a:latin typeface="Avenir Next Regular"/>
                <a:ea typeface="Arial"/>
                <a:cs typeface="Avenir Next Regular"/>
                <a:sym typeface="Arial"/>
              </a:defRPr>
            </a:lvl1pPr>
          </a:lstStyle>
          <a:p>
            <a:pPr marL="0" marR="0" lvl="0" indent="0" algn="r" defTabSz="585945" rtl="0" eaLnBrk="1" fontAlgn="auto" latinLnBrk="0" hangingPunct="1">
              <a:lnSpc>
                <a:spcPct val="100000"/>
              </a:lnSpc>
              <a:spcBef>
                <a:spcPct val="20000"/>
              </a:spcBef>
              <a:spcAft>
                <a:spcPts val="0"/>
              </a:spcAft>
              <a:buClrTx/>
              <a:buSzTx/>
              <a:buFont typeface="Arial"/>
              <a:buNone/>
              <a:tabLst/>
              <a:defRPr/>
            </a:pPr>
            <a:r>
              <a:rPr lang="en-US" sz="2900" i="1" dirty="0" smtClean="0">
                <a:solidFill>
                  <a:srgbClr val="B3B3B3"/>
                </a:solidFill>
                <a:latin typeface="Corbel"/>
                <a:cs typeface="Corbel"/>
              </a:rPr>
              <a:t>Building Success Tog</a:t>
            </a:r>
            <a:r>
              <a:rPr lang="en-US" sz="2900" b="0" i="1" u="none" strike="noStrike" kern="1200" cap="none" baseline="0" dirty="0" smtClean="0">
                <a:solidFill>
                  <a:srgbClr val="B3B3B3"/>
                </a:solidFill>
                <a:latin typeface="Corbel"/>
                <a:ea typeface="Arial"/>
                <a:cs typeface="Corbel"/>
                <a:sym typeface="Arial"/>
              </a:rPr>
              <a:t>ether</a:t>
            </a:r>
            <a:r>
              <a:rPr lang="en-US" sz="2900" b="0" i="1" u="none" strike="noStrike" kern="1200" cap="none" baseline="30000" dirty="0" smtClean="0">
                <a:solidFill>
                  <a:srgbClr val="B3B3B3"/>
                </a:solidFill>
                <a:latin typeface="Corbel"/>
                <a:ea typeface="Arial"/>
                <a:cs typeface="Corbel"/>
                <a:sym typeface="Arial"/>
              </a:rPr>
              <a:t>®</a:t>
            </a:r>
          </a:p>
          <a:p>
            <a:pPr marL="0" marR="0" lvl="0" indent="0" algn="r" defTabSz="585945" rtl="0" eaLnBrk="1" fontAlgn="auto" latinLnBrk="0" hangingPunct="1">
              <a:lnSpc>
                <a:spcPct val="100000"/>
              </a:lnSpc>
              <a:spcBef>
                <a:spcPct val="20000"/>
              </a:spcBef>
              <a:spcAft>
                <a:spcPts val="0"/>
              </a:spcAft>
              <a:buClrTx/>
              <a:buSzTx/>
              <a:buFont typeface="Arial"/>
              <a:buNone/>
              <a:tabLst/>
              <a:defRPr/>
            </a:pPr>
            <a:endParaRPr lang="en-US" sz="2900" i="1" dirty="0" smtClean="0">
              <a:solidFill>
                <a:srgbClr val="B3B3B3"/>
              </a:solidFill>
              <a:latin typeface="Trebuchet MS"/>
              <a:cs typeface="Trebuchet MS"/>
            </a:endParaRPr>
          </a:p>
        </p:txBody>
      </p:sp>
      <p:pic>
        <p:nvPicPr>
          <p:cNvPr id="10" name="Picture 9" descr="stripe_bkg.png"/>
          <p:cNvPicPr>
            <a:picLocks noChangeAspect="1"/>
          </p:cNvPicPr>
          <p:nvPr/>
        </p:nvPicPr>
        <p:blipFill>
          <a:blip r:embed="rId2"/>
          <a:stretch>
            <a:fillRect/>
          </a:stretch>
        </p:blipFill>
        <p:spPr>
          <a:xfrm>
            <a:off x="0" y="1107"/>
            <a:ext cx="12192000" cy="6855805"/>
          </a:xfrm>
          <a:prstGeom prst="rect">
            <a:avLst/>
          </a:prstGeom>
        </p:spPr>
      </p:pic>
      <p:sp>
        <p:nvSpPr>
          <p:cNvPr id="12" name="Shape 194"/>
          <p:cNvSpPr txBox="1"/>
          <p:nvPr/>
        </p:nvSpPr>
        <p:spPr>
          <a:xfrm>
            <a:off x="1149584" y="5031495"/>
            <a:ext cx="3657600" cy="960932"/>
          </a:xfrm>
          <a:prstGeom prst="rect">
            <a:avLst/>
          </a:prstGeom>
          <a:noFill/>
          <a:ln>
            <a:noFill/>
          </a:ln>
        </p:spPr>
        <p:txBody>
          <a:bodyPr lIns="117171" tIns="58568" rIns="117171" bIns="58568" anchor="t" anchorCtr="0">
            <a:noAutofit/>
          </a:bodyPr>
          <a:lstStyle/>
          <a:p>
            <a:pPr marL="0" marR="0" lvl="0" indent="0" algn="l" defTabSz="585945" rtl="0" eaLnBrk="1" fontAlgn="auto" latinLnBrk="0" hangingPunct="1">
              <a:lnSpc>
                <a:spcPct val="100000"/>
              </a:lnSpc>
              <a:spcBef>
                <a:spcPct val="20000"/>
              </a:spcBef>
              <a:spcAft>
                <a:spcPts val="0"/>
              </a:spcAft>
              <a:buClrTx/>
              <a:buSzPct val="25000"/>
              <a:buFont typeface="Arial"/>
              <a:buNone/>
              <a:tabLst/>
              <a:defRPr/>
            </a:pPr>
            <a:r>
              <a:rPr lang="en-US" sz="1800" b="0" i="0" u="none" strike="noStrike" kern="1200" cap="none" baseline="0" noProof="0" dirty="0" smtClean="0">
                <a:solidFill>
                  <a:srgbClr val="000000"/>
                </a:solidFill>
                <a:latin typeface="Corbel"/>
                <a:cs typeface="Corbel"/>
                <a:sym typeface="Arial"/>
              </a:rPr>
              <a:t>www.nisum.com</a:t>
            </a:r>
          </a:p>
          <a:p>
            <a:pPr marL="0" marR="0" lvl="0" indent="0" algn="l" defTabSz="585945" rtl="0" eaLnBrk="1" fontAlgn="auto" latinLnBrk="0" hangingPunct="1">
              <a:lnSpc>
                <a:spcPct val="100000"/>
              </a:lnSpc>
              <a:spcBef>
                <a:spcPct val="20000"/>
              </a:spcBef>
              <a:spcAft>
                <a:spcPts val="0"/>
              </a:spcAft>
              <a:buClrTx/>
              <a:buSzPct val="25000"/>
              <a:buFont typeface="Arial"/>
              <a:buNone/>
              <a:tabLst/>
              <a:defRPr/>
            </a:pPr>
            <a:r>
              <a:rPr lang="en-US" sz="1800" b="0" i="0" u="none" strike="noStrike" kern="1200" cap="none" baseline="0" dirty="0" smtClean="0">
                <a:solidFill>
                  <a:srgbClr val="000000"/>
                </a:solidFill>
                <a:latin typeface="Corbel"/>
                <a:cs typeface="Corbel"/>
                <a:sym typeface="Arial"/>
              </a:rPr>
              <a:t>500 S. Kraemer Blvd, Suite 301</a:t>
            </a:r>
          </a:p>
          <a:p>
            <a:pPr marL="0" marR="0" lvl="0" indent="0" algn="l" defTabSz="585945" rtl="0" eaLnBrk="1" fontAlgn="auto" latinLnBrk="0" hangingPunct="1">
              <a:lnSpc>
                <a:spcPct val="100000"/>
              </a:lnSpc>
              <a:spcBef>
                <a:spcPct val="20000"/>
              </a:spcBef>
              <a:spcAft>
                <a:spcPts val="0"/>
              </a:spcAft>
              <a:buClrTx/>
              <a:buSzPct val="25000"/>
              <a:buFont typeface="Arial"/>
              <a:buNone/>
              <a:tabLst/>
              <a:defRPr/>
            </a:pPr>
            <a:r>
              <a:rPr lang="en-US" sz="1800" b="0" i="0" u="none" strike="noStrike" kern="1200" cap="none" baseline="0" dirty="0" smtClean="0">
                <a:solidFill>
                  <a:srgbClr val="000000"/>
                </a:solidFill>
                <a:latin typeface="Corbel"/>
                <a:cs typeface="Corbel"/>
                <a:sym typeface="Arial"/>
              </a:rPr>
              <a:t>Brea, CA 92821</a:t>
            </a:r>
          </a:p>
          <a:p>
            <a:pPr marL="0" marR="0" lvl="0" indent="0" algn="l" defTabSz="585945" rtl="0" eaLnBrk="1" fontAlgn="auto" latinLnBrk="0" hangingPunct="1">
              <a:lnSpc>
                <a:spcPct val="100000"/>
              </a:lnSpc>
              <a:spcBef>
                <a:spcPct val="20000"/>
              </a:spcBef>
              <a:spcAft>
                <a:spcPts val="0"/>
              </a:spcAft>
              <a:buClrTx/>
              <a:buSzPct val="25000"/>
              <a:buFont typeface="Arial"/>
              <a:buNone/>
              <a:tabLst/>
              <a:defRPr/>
            </a:pPr>
            <a:endParaRPr lang="en-US" sz="1800" b="0" i="0" u="none" strike="noStrike" kern="1200" cap="none" baseline="0" dirty="0" smtClean="0">
              <a:solidFill>
                <a:srgbClr val="000000"/>
              </a:solidFill>
              <a:latin typeface="Corbel"/>
              <a:cs typeface="Corbel"/>
              <a:sym typeface="Arial"/>
            </a:endParaRPr>
          </a:p>
          <a:p>
            <a:pPr marL="0" marR="0" lvl="0" indent="0" algn="l" defTabSz="585945" rtl="0" eaLnBrk="1" fontAlgn="auto" latinLnBrk="0" hangingPunct="1">
              <a:lnSpc>
                <a:spcPct val="100000"/>
              </a:lnSpc>
              <a:spcBef>
                <a:spcPts val="0"/>
              </a:spcBef>
              <a:spcAft>
                <a:spcPts val="0"/>
              </a:spcAft>
              <a:buClrTx/>
              <a:buSzPct val="25000"/>
              <a:buFont typeface="Arial"/>
              <a:buNone/>
              <a:tabLst/>
              <a:defRPr/>
            </a:pPr>
            <a:endParaRPr kumimoji="0" lang="en-US" sz="1800" b="0" i="0" u="none" strike="noStrike" kern="1200" cap="none" spc="0" normalizeH="0" baseline="0" noProof="0" dirty="0" smtClean="0">
              <a:ln>
                <a:noFill/>
              </a:ln>
              <a:solidFill>
                <a:prstClr val="black"/>
              </a:solidFill>
              <a:effectLst/>
              <a:uLnTx/>
              <a:uFillTx/>
              <a:latin typeface="Corbel"/>
              <a:ea typeface="+mn-ea"/>
              <a:cs typeface="Corbel"/>
            </a:endParaRPr>
          </a:p>
        </p:txBody>
      </p:sp>
      <p:sp>
        <p:nvSpPr>
          <p:cNvPr id="13" name="Text Placeholder 8"/>
          <p:cNvSpPr txBox="1">
            <a:spLocks/>
          </p:cNvSpPr>
          <p:nvPr/>
        </p:nvSpPr>
        <p:spPr>
          <a:xfrm>
            <a:off x="9684881" y="4860970"/>
            <a:ext cx="1851227" cy="636678"/>
          </a:xfrm>
          <a:prstGeom prst="rect">
            <a:avLst/>
          </a:prstGeom>
        </p:spPr>
        <p:txBody>
          <a:bodyPr vert="horz" lIns="117189" tIns="58593" rIns="117189" bIns="58593" rtlCol="0" anchor="t">
            <a:noAutofit/>
          </a:bodyPr>
          <a:lstStyle>
            <a:lvl1pPr marL="0" indent="0">
              <a:buNone/>
              <a:defRPr lang="en-US" sz="2200" b="0" i="0" u="none" strike="noStrike" cap="none" baseline="0" dirty="0" smtClean="0">
                <a:solidFill>
                  <a:srgbClr val="459DD9"/>
                </a:solidFill>
                <a:latin typeface="Avenir Next Regular"/>
                <a:ea typeface="Arial"/>
                <a:cs typeface="Avenir Next Regular"/>
                <a:sym typeface="Arial"/>
              </a:defRPr>
            </a:lvl1pPr>
          </a:lstStyle>
          <a:p>
            <a:pPr marL="0" marR="0" lvl="0" indent="0" algn="r" defTabSz="585945" rtl="0" eaLnBrk="1" fontAlgn="auto" latinLnBrk="0" hangingPunct="1">
              <a:lnSpc>
                <a:spcPct val="100000"/>
              </a:lnSpc>
              <a:spcBef>
                <a:spcPct val="20000"/>
              </a:spcBef>
              <a:spcAft>
                <a:spcPts val="0"/>
              </a:spcAft>
              <a:buClrTx/>
              <a:buSzTx/>
              <a:buFont typeface="Arial"/>
              <a:buNone/>
              <a:tabLst/>
              <a:defRPr/>
            </a:pPr>
            <a:r>
              <a:rPr lang="en-US" sz="2900" i="1" dirty="0" smtClean="0">
                <a:solidFill>
                  <a:srgbClr val="B3B3B3"/>
                </a:solidFill>
                <a:latin typeface="Corbel"/>
                <a:cs typeface="Corbel"/>
              </a:rPr>
              <a:t>Building Success Tog</a:t>
            </a:r>
            <a:r>
              <a:rPr lang="en-US" sz="2900" b="0" i="1" u="none" strike="noStrike" kern="1200" cap="none" baseline="0" dirty="0" smtClean="0">
                <a:solidFill>
                  <a:srgbClr val="B3B3B3"/>
                </a:solidFill>
                <a:latin typeface="Corbel"/>
                <a:ea typeface="Arial"/>
                <a:cs typeface="Corbel"/>
                <a:sym typeface="Arial"/>
              </a:rPr>
              <a:t>ether</a:t>
            </a:r>
            <a:r>
              <a:rPr lang="en-US" sz="2900" b="0" i="1" u="none" strike="noStrike" kern="1200" cap="none" baseline="30000" dirty="0" smtClean="0">
                <a:solidFill>
                  <a:srgbClr val="B3B3B3"/>
                </a:solidFill>
                <a:latin typeface="Corbel"/>
                <a:ea typeface="Arial"/>
                <a:cs typeface="Corbel"/>
                <a:sym typeface="Arial"/>
              </a:rPr>
              <a:t>®</a:t>
            </a:r>
          </a:p>
          <a:p>
            <a:pPr marL="0" marR="0" lvl="0" indent="0" algn="r" defTabSz="585945" rtl="0" eaLnBrk="1" fontAlgn="auto" latinLnBrk="0" hangingPunct="1">
              <a:lnSpc>
                <a:spcPct val="100000"/>
              </a:lnSpc>
              <a:spcBef>
                <a:spcPct val="20000"/>
              </a:spcBef>
              <a:spcAft>
                <a:spcPts val="0"/>
              </a:spcAft>
              <a:buClrTx/>
              <a:buSzTx/>
              <a:buFont typeface="Arial"/>
              <a:buNone/>
              <a:tabLst/>
              <a:defRPr/>
            </a:pPr>
            <a:endParaRPr lang="en-US" sz="2900" i="1" dirty="0" smtClean="0">
              <a:solidFill>
                <a:srgbClr val="B3B3B3"/>
              </a:solidFill>
              <a:latin typeface="Trebuchet MS"/>
              <a:cs typeface="Trebuchet MS"/>
            </a:endParaRPr>
          </a:p>
        </p:txBody>
      </p:sp>
    </p:spTree>
    <p:extLst>
      <p:ext uri="{BB962C8B-B14F-4D97-AF65-F5344CB8AC3E}">
        <p14:creationId xmlns:p14="http://schemas.microsoft.com/office/powerpoint/2010/main" xmlns="" val="1667292138"/>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
    <p:spTree>
      <p:nvGrpSpPr>
        <p:cNvPr id="1" name=""/>
        <p:cNvGrpSpPr/>
        <p:nvPr/>
      </p:nvGrpSpPr>
      <p:grpSpPr>
        <a:xfrm>
          <a:off x="0" y="0"/>
          <a:ext cx="0" cy="0"/>
          <a:chOff x="0" y="0"/>
          <a:chExt cx="0" cy="0"/>
        </a:xfrm>
      </p:grpSpPr>
      <p:pic>
        <p:nvPicPr>
          <p:cNvPr id="3" name="Picture 2" descr="stripe_bkg.png"/>
          <p:cNvPicPr>
            <a:picLocks noChangeAspect="1"/>
          </p:cNvPicPr>
          <p:nvPr/>
        </p:nvPicPr>
        <p:blipFill>
          <a:blip r:embed="rId2"/>
          <a:stretch>
            <a:fillRect/>
          </a:stretch>
        </p:blipFill>
        <p:spPr>
          <a:xfrm>
            <a:off x="0" y="14961"/>
            <a:ext cx="12192000" cy="6855805"/>
          </a:xfrm>
          <a:prstGeom prst="rect">
            <a:avLst/>
          </a:prstGeom>
        </p:spPr>
      </p:pic>
      <p:sp>
        <p:nvSpPr>
          <p:cNvPr id="7" name="Text Placeholder 5"/>
          <p:cNvSpPr>
            <a:spLocks noGrp="1"/>
          </p:cNvSpPr>
          <p:nvPr>
            <p:ph type="body" sz="quarter" idx="17" hasCustomPrompt="1"/>
          </p:nvPr>
        </p:nvSpPr>
        <p:spPr>
          <a:xfrm>
            <a:off x="1149352" y="2031991"/>
            <a:ext cx="8575221" cy="1248238"/>
          </a:xfrm>
          <a:prstGeom prst="rect">
            <a:avLst/>
          </a:prstGeom>
        </p:spPr>
        <p:txBody>
          <a:bodyPr vert="horz" lIns="117189" tIns="58593" rIns="117189" bIns="58593"/>
          <a:lstStyle>
            <a:lvl1pPr marL="0" indent="0">
              <a:buNone/>
              <a:defRPr sz="3200" baseline="0">
                <a:solidFill>
                  <a:srgbClr val="49ABD2"/>
                </a:solidFill>
                <a:latin typeface="Trebuchet MS"/>
                <a:cs typeface="Trebuchet MS"/>
              </a:defRPr>
            </a:lvl1pPr>
          </a:lstStyle>
          <a:p>
            <a:pPr lvl="0"/>
            <a:r>
              <a:rPr lang="en-US" dirty="0" smtClean="0"/>
              <a:t>Insert Section Title</a:t>
            </a:r>
          </a:p>
          <a:p>
            <a:pPr lvl="0"/>
            <a:r>
              <a:rPr lang="en-US" dirty="0" smtClean="0"/>
              <a:t>Font: Trebuchet MS, Size 25</a:t>
            </a:r>
            <a:endParaRPr lang="en-US" dirty="0"/>
          </a:p>
        </p:txBody>
      </p:sp>
      <p:sp>
        <p:nvSpPr>
          <p:cNvPr id="6" name="Text Placeholder 8"/>
          <p:cNvSpPr txBox="1">
            <a:spLocks/>
          </p:cNvSpPr>
          <p:nvPr/>
        </p:nvSpPr>
        <p:spPr>
          <a:xfrm>
            <a:off x="9684881" y="4860970"/>
            <a:ext cx="1851227" cy="636678"/>
          </a:xfrm>
          <a:prstGeom prst="rect">
            <a:avLst/>
          </a:prstGeom>
        </p:spPr>
        <p:txBody>
          <a:bodyPr vert="horz" lIns="117189" tIns="58593" rIns="117189" bIns="58593" rtlCol="0" anchor="t">
            <a:noAutofit/>
          </a:bodyPr>
          <a:lstStyle>
            <a:lvl1pPr marL="0" indent="0">
              <a:buNone/>
              <a:defRPr lang="en-US" sz="2200" b="0" i="0" u="none" strike="noStrike" cap="none" baseline="0" dirty="0" smtClean="0">
                <a:solidFill>
                  <a:srgbClr val="459DD9"/>
                </a:solidFill>
                <a:latin typeface="Avenir Next Regular"/>
                <a:ea typeface="Arial"/>
                <a:cs typeface="Avenir Next Regular"/>
                <a:sym typeface="Arial"/>
              </a:defRPr>
            </a:lvl1pPr>
          </a:lstStyle>
          <a:p>
            <a:pPr marL="0" marR="0" lvl="0" indent="0" algn="r" defTabSz="585945" rtl="0" eaLnBrk="1" fontAlgn="auto" latinLnBrk="0" hangingPunct="1">
              <a:lnSpc>
                <a:spcPct val="100000"/>
              </a:lnSpc>
              <a:spcBef>
                <a:spcPct val="20000"/>
              </a:spcBef>
              <a:spcAft>
                <a:spcPts val="0"/>
              </a:spcAft>
              <a:buClrTx/>
              <a:buSzTx/>
              <a:buFont typeface="Arial"/>
              <a:buNone/>
              <a:tabLst/>
              <a:defRPr/>
            </a:pPr>
            <a:r>
              <a:rPr lang="en-US" sz="2900" i="1" dirty="0" smtClean="0">
                <a:solidFill>
                  <a:srgbClr val="B3B3B3"/>
                </a:solidFill>
                <a:latin typeface="Corbel"/>
                <a:cs typeface="Corbel"/>
              </a:rPr>
              <a:t>Building Success Tog</a:t>
            </a:r>
            <a:r>
              <a:rPr lang="en-US" sz="2900" b="0" i="1" u="none" strike="noStrike" kern="1200" cap="none" baseline="0" dirty="0" smtClean="0">
                <a:solidFill>
                  <a:srgbClr val="B3B3B3"/>
                </a:solidFill>
                <a:latin typeface="Corbel"/>
                <a:ea typeface="Arial"/>
                <a:cs typeface="Corbel"/>
                <a:sym typeface="Arial"/>
              </a:rPr>
              <a:t>ether</a:t>
            </a:r>
            <a:r>
              <a:rPr lang="en-US" sz="2900" b="0" i="1" u="none" strike="noStrike" kern="1200" cap="none" baseline="30000" dirty="0" smtClean="0">
                <a:solidFill>
                  <a:srgbClr val="B3B3B3"/>
                </a:solidFill>
                <a:latin typeface="Corbel"/>
                <a:ea typeface="Arial"/>
                <a:cs typeface="Corbel"/>
                <a:sym typeface="Arial"/>
              </a:rPr>
              <a:t>®</a:t>
            </a:r>
          </a:p>
          <a:p>
            <a:pPr marL="0" marR="0" lvl="0" indent="0" algn="r" defTabSz="585945" rtl="0" eaLnBrk="1" fontAlgn="auto" latinLnBrk="0" hangingPunct="1">
              <a:lnSpc>
                <a:spcPct val="100000"/>
              </a:lnSpc>
              <a:spcBef>
                <a:spcPct val="20000"/>
              </a:spcBef>
              <a:spcAft>
                <a:spcPts val="0"/>
              </a:spcAft>
              <a:buClrTx/>
              <a:buSzTx/>
              <a:buFont typeface="Arial"/>
              <a:buNone/>
              <a:tabLst/>
              <a:defRPr/>
            </a:pPr>
            <a:endParaRPr lang="en-US" sz="2900" i="1" dirty="0" smtClean="0">
              <a:solidFill>
                <a:srgbClr val="B3B3B3"/>
              </a:solidFill>
              <a:latin typeface="Trebuchet MS"/>
              <a:cs typeface="Trebuchet MS"/>
            </a:endParaRPr>
          </a:p>
        </p:txBody>
      </p:sp>
      <p:pic>
        <p:nvPicPr>
          <p:cNvPr id="5" name="Picture 4" descr="stripe_bkg.png"/>
          <p:cNvPicPr>
            <a:picLocks noChangeAspect="1"/>
          </p:cNvPicPr>
          <p:nvPr/>
        </p:nvPicPr>
        <p:blipFill>
          <a:blip r:embed="rId2"/>
          <a:stretch>
            <a:fillRect/>
          </a:stretch>
        </p:blipFill>
        <p:spPr>
          <a:xfrm>
            <a:off x="0" y="14961"/>
            <a:ext cx="12192000" cy="6855805"/>
          </a:xfrm>
          <a:prstGeom prst="rect">
            <a:avLst/>
          </a:prstGeom>
        </p:spPr>
      </p:pic>
      <p:sp>
        <p:nvSpPr>
          <p:cNvPr id="8" name="Text Placeholder 8"/>
          <p:cNvSpPr txBox="1">
            <a:spLocks/>
          </p:cNvSpPr>
          <p:nvPr/>
        </p:nvSpPr>
        <p:spPr>
          <a:xfrm>
            <a:off x="9684881" y="4860970"/>
            <a:ext cx="1851227" cy="636678"/>
          </a:xfrm>
          <a:prstGeom prst="rect">
            <a:avLst/>
          </a:prstGeom>
        </p:spPr>
        <p:txBody>
          <a:bodyPr vert="horz" lIns="117189" tIns="58593" rIns="117189" bIns="58593" rtlCol="0" anchor="t">
            <a:noAutofit/>
          </a:bodyPr>
          <a:lstStyle>
            <a:lvl1pPr marL="0" indent="0">
              <a:buNone/>
              <a:defRPr lang="en-US" sz="2200" b="0" i="0" u="none" strike="noStrike" cap="none" baseline="0" dirty="0" smtClean="0">
                <a:solidFill>
                  <a:srgbClr val="459DD9"/>
                </a:solidFill>
                <a:latin typeface="Avenir Next Regular"/>
                <a:ea typeface="Arial"/>
                <a:cs typeface="Avenir Next Regular"/>
                <a:sym typeface="Arial"/>
              </a:defRPr>
            </a:lvl1pPr>
          </a:lstStyle>
          <a:p>
            <a:pPr marL="0" marR="0" lvl="0" indent="0" algn="r" defTabSz="585945" rtl="0" eaLnBrk="1" fontAlgn="auto" latinLnBrk="0" hangingPunct="1">
              <a:lnSpc>
                <a:spcPct val="100000"/>
              </a:lnSpc>
              <a:spcBef>
                <a:spcPct val="20000"/>
              </a:spcBef>
              <a:spcAft>
                <a:spcPts val="0"/>
              </a:spcAft>
              <a:buClrTx/>
              <a:buSzTx/>
              <a:buFont typeface="Arial"/>
              <a:buNone/>
              <a:tabLst/>
              <a:defRPr/>
            </a:pPr>
            <a:r>
              <a:rPr lang="en-US" sz="2900" i="1" dirty="0" smtClean="0">
                <a:solidFill>
                  <a:srgbClr val="B3B3B3"/>
                </a:solidFill>
                <a:latin typeface="Corbel"/>
                <a:cs typeface="Corbel"/>
              </a:rPr>
              <a:t>Building Success Tog</a:t>
            </a:r>
            <a:r>
              <a:rPr lang="en-US" sz="2900" b="0" i="1" u="none" strike="noStrike" kern="1200" cap="none" baseline="0" dirty="0" smtClean="0">
                <a:solidFill>
                  <a:srgbClr val="B3B3B3"/>
                </a:solidFill>
                <a:latin typeface="Corbel"/>
                <a:ea typeface="Arial"/>
                <a:cs typeface="Corbel"/>
                <a:sym typeface="Arial"/>
              </a:rPr>
              <a:t>ether</a:t>
            </a:r>
            <a:r>
              <a:rPr lang="en-US" sz="2900" b="0" i="1" u="none" strike="noStrike" kern="1200" cap="none" baseline="30000" dirty="0" smtClean="0">
                <a:solidFill>
                  <a:srgbClr val="B3B3B3"/>
                </a:solidFill>
                <a:latin typeface="Corbel"/>
                <a:ea typeface="Arial"/>
                <a:cs typeface="Corbel"/>
                <a:sym typeface="Arial"/>
              </a:rPr>
              <a:t>®</a:t>
            </a:r>
          </a:p>
          <a:p>
            <a:pPr marL="0" marR="0" lvl="0" indent="0" algn="r" defTabSz="585945" rtl="0" eaLnBrk="1" fontAlgn="auto" latinLnBrk="0" hangingPunct="1">
              <a:lnSpc>
                <a:spcPct val="100000"/>
              </a:lnSpc>
              <a:spcBef>
                <a:spcPct val="20000"/>
              </a:spcBef>
              <a:spcAft>
                <a:spcPts val="0"/>
              </a:spcAft>
              <a:buClrTx/>
              <a:buSzTx/>
              <a:buFont typeface="Arial"/>
              <a:buNone/>
              <a:tabLst/>
              <a:defRPr/>
            </a:pPr>
            <a:endParaRPr lang="en-US" sz="2900" i="1" dirty="0" smtClean="0">
              <a:solidFill>
                <a:srgbClr val="B3B3B3"/>
              </a:solidFill>
              <a:latin typeface="Trebuchet MS"/>
              <a:cs typeface="Trebuchet MS"/>
            </a:endParaRPr>
          </a:p>
        </p:txBody>
      </p:sp>
    </p:spTree>
    <p:extLst>
      <p:ext uri="{BB962C8B-B14F-4D97-AF65-F5344CB8AC3E}">
        <p14:creationId xmlns:p14="http://schemas.microsoft.com/office/powerpoint/2010/main" xmlns="" val="4231943321"/>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7" name="Isosceles Triangle 6"/>
          <p:cNvSpPr/>
          <p:nvPr/>
        </p:nvSpPr>
        <p:spPr>
          <a:xfrm>
            <a:off x="11323938" y="5871667"/>
            <a:ext cx="868073" cy="986333"/>
          </a:xfrm>
          <a:prstGeom prst="triangle">
            <a:avLst>
              <a:gd name="adj" fmla="val 100000"/>
            </a:avLst>
          </a:prstGeom>
          <a:solidFill>
            <a:srgbClr val="741742"/>
          </a:solidFill>
          <a:ln w="9525" cap="flat">
            <a:noFill/>
            <a:prstDash val="solid"/>
            <a:round/>
            <a:headEnd type="none" w="med" len="med"/>
            <a:tailEnd type="none" w="med" len="med"/>
          </a:ln>
          <a:effectLst/>
        </p:spPr>
        <p:txBody>
          <a:bodyPr lIns="117171" tIns="58568" rIns="117171" bIns="58568" rtlCol="0" anchor="ctr" anchorCtr="0">
            <a:noAutofit/>
          </a:bodyPr>
          <a:lstStyle/>
          <a:p>
            <a:pPr algn="ctr">
              <a:buSzPct val="25000"/>
            </a:pPr>
            <a:endParaRPr lang="en-US" b="1" dirty="0">
              <a:solidFill>
                <a:srgbClr val="FFFFFF"/>
              </a:solidFill>
              <a:latin typeface="Avenir Next Regular"/>
              <a:cs typeface="Avenir Next Regular"/>
            </a:endParaRPr>
          </a:p>
        </p:txBody>
      </p:sp>
      <p:sp>
        <p:nvSpPr>
          <p:cNvPr id="8" name="Content Placeholder 2"/>
          <p:cNvSpPr>
            <a:spLocks noGrp="1"/>
          </p:cNvSpPr>
          <p:nvPr>
            <p:ph idx="1"/>
          </p:nvPr>
        </p:nvSpPr>
        <p:spPr>
          <a:xfrm>
            <a:off x="609600" y="1600200"/>
            <a:ext cx="10972800" cy="4526280"/>
          </a:xfrm>
          <a:prstGeom prst="rect">
            <a:avLst/>
          </a:prstGeom>
        </p:spPr>
        <p:txBody>
          <a:bodyPr lIns="117189" tIns="58593" rIns="117189" bIns="58593"/>
          <a:lstStyle>
            <a:lvl1pPr marL="213622" indent="-213622">
              <a:buSzPct val="85000"/>
              <a:buFont typeface="Wingdings" charset="2"/>
              <a:buChar char="§"/>
              <a:defRPr sz="2600">
                <a:latin typeface="Corbel"/>
                <a:cs typeface="Corbel"/>
              </a:defRPr>
            </a:lvl1pPr>
            <a:lvl2pPr marL="805673" indent="-219727">
              <a:buSzPct val="75000"/>
              <a:buFont typeface="Wingdings" charset="2"/>
              <a:buChar char="Ø"/>
              <a:defRPr sz="2300">
                <a:latin typeface="Corbel"/>
                <a:cs typeface="Corbel"/>
              </a:defRPr>
            </a:lvl2pPr>
            <a:lvl3pPr marL="1383477" indent="-211586">
              <a:buFont typeface="Arial"/>
              <a:buChar char="•"/>
              <a:defRPr sz="2100">
                <a:latin typeface="Corbel"/>
                <a:cs typeface="Corbel"/>
              </a:defRPr>
            </a:lvl3pPr>
            <a:lvl4pPr marL="1977556" indent="-219727">
              <a:defRPr sz="1800">
                <a:latin typeface="Corbel"/>
                <a:cs typeface="Corbel"/>
              </a:defRPr>
            </a:lvl4pPr>
            <a:lvl5pPr>
              <a:defRPr sz="1800">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11"/>
          <p:cNvSpPr>
            <a:spLocks noGrp="1"/>
          </p:cNvSpPr>
          <p:nvPr>
            <p:ph type="body" sz="quarter" idx="10" hasCustomPrompt="1"/>
          </p:nvPr>
        </p:nvSpPr>
        <p:spPr>
          <a:xfrm>
            <a:off x="1828801" y="206519"/>
            <a:ext cx="8619067" cy="1119371"/>
          </a:xfrm>
          <a:prstGeom prst="rect">
            <a:avLst/>
          </a:prstGeom>
        </p:spPr>
        <p:txBody>
          <a:bodyPr lIns="117189" tIns="58593" rIns="117189" bIns="58593" anchor="ctr">
            <a:normAutofit/>
          </a:bodyPr>
          <a:lstStyle>
            <a:lvl1pPr marL="0" marR="0" indent="0" algn="l" defTabSz="585945" rtl="0" eaLnBrk="1" fontAlgn="auto" latinLnBrk="0" hangingPunct="1">
              <a:lnSpc>
                <a:spcPct val="100000"/>
              </a:lnSpc>
              <a:spcBef>
                <a:spcPct val="20000"/>
              </a:spcBef>
              <a:spcAft>
                <a:spcPts val="0"/>
              </a:spcAft>
              <a:buClrTx/>
              <a:buSzTx/>
              <a:buFont typeface="Arial"/>
              <a:buNone/>
              <a:tabLst/>
              <a:defRPr sz="3200" baseline="0">
                <a:solidFill>
                  <a:srgbClr val="49ABD2"/>
                </a:solidFill>
                <a:latin typeface="Trebuchet MS"/>
                <a:cs typeface="Trebuchet MS"/>
              </a:defRPr>
            </a:lvl1pPr>
          </a:lstStyle>
          <a:p>
            <a:pPr marL="0" marR="0" lvl="0" indent="0" algn="l" defTabSz="585945" rtl="0" eaLnBrk="1" fontAlgn="auto" latinLnBrk="0" hangingPunct="1">
              <a:lnSpc>
                <a:spcPct val="100000"/>
              </a:lnSpc>
              <a:spcBef>
                <a:spcPct val="20000"/>
              </a:spcBef>
              <a:spcAft>
                <a:spcPts val="0"/>
              </a:spcAft>
              <a:buClrTx/>
              <a:buSzTx/>
              <a:buFont typeface="Arial"/>
              <a:buNone/>
              <a:tabLst/>
              <a:defRPr/>
            </a:pPr>
            <a:r>
              <a:rPr lang="en-US" dirty="0" smtClean="0"/>
              <a:t>insert slide</a:t>
            </a:r>
          </a:p>
        </p:txBody>
      </p:sp>
      <p:sp>
        <p:nvSpPr>
          <p:cNvPr id="10" name="Shape 194"/>
          <p:cNvSpPr txBox="1"/>
          <p:nvPr/>
        </p:nvSpPr>
        <p:spPr>
          <a:xfrm>
            <a:off x="101611" y="6522669"/>
            <a:ext cx="3251199" cy="320039"/>
          </a:xfrm>
          <a:prstGeom prst="rect">
            <a:avLst/>
          </a:prstGeom>
          <a:noFill/>
          <a:ln>
            <a:noFill/>
          </a:ln>
        </p:spPr>
        <p:txBody>
          <a:bodyPr lIns="117171" tIns="58568" rIns="117171" bIns="58568" anchor="t" anchorCtr="0">
            <a:noAutofit/>
          </a:bodyPr>
          <a:lstStyle/>
          <a:p>
            <a:pPr marL="0" marR="0" lvl="0" indent="0" algn="l" rtl="0">
              <a:spcBef>
                <a:spcPts val="0"/>
              </a:spcBef>
              <a:spcAft>
                <a:spcPts val="0"/>
              </a:spcAft>
              <a:buSzPct val="25000"/>
              <a:buNone/>
            </a:pPr>
            <a:r>
              <a:rPr lang="en-US" sz="1000" b="0" i="0" u="none" strike="noStrike" cap="none" baseline="0" dirty="0" smtClean="0">
                <a:solidFill>
                  <a:schemeClr val="bg1">
                    <a:lumMod val="65000"/>
                  </a:schemeClr>
                </a:solidFill>
                <a:latin typeface="Trebuchet MS"/>
                <a:ea typeface="Arial"/>
                <a:cs typeface="Trebuchet MS"/>
                <a:sym typeface="Arial"/>
              </a:rPr>
              <a:t>UNITED STATES        CHILE        INDIA </a:t>
            </a:r>
            <a:endParaRPr lang="en-US" sz="1000" b="0" i="0" u="none" strike="noStrike" cap="none" baseline="0" dirty="0">
              <a:solidFill>
                <a:schemeClr val="bg1">
                  <a:lumMod val="65000"/>
                </a:schemeClr>
              </a:solidFill>
              <a:latin typeface="Trebuchet MS"/>
              <a:ea typeface="Arial"/>
              <a:cs typeface="Trebuchet MS"/>
              <a:sym typeface="Arial"/>
            </a:endParaRPr>
          </a:p>
        </p:txBody>
      </p:sp>
      <p:sp>
        <p:nvSpPr>
          <p:cNvPr id="11" name="Shape 194"/>
          <p:cNvSpPr txBox="1"/>
          <p:nvPr/>
        </p:nvSpPr>
        <p:spPr>
          <a:xfrm>
            <a:off x="4470413" y="6522669"/>
            <a:ext cx="3251199" cy="320039"/>
          </a:xfrm>
          <a:prstGeom prst="rect">
            <a:avLst/>
          </a:prstGeom>
          <a:noFill/>
          <a:ln>
            <a:noFill/>
          </a:ln>
        </p:spPr>
        <p:txBody>
          <a:bodyPr lIns="117171" tIns="58568" rIns="117171" bIns="58568" anchor="t" anchorCtr="0">
            <a:noAutofit/>
          </a:bodyPr>
          <a:lstStyle/>
          <a:p>
            <a:pPr marL="0" marR="0" lvl="0" indent="0" algn="ctr" defTabSz="1171886" rtl="0" eaLnBrk="1" fontAlgn="auto" latinLnBrk="0" hangingPunct="1">
              <a:lnSpc>
                <a:spcPct val="100000"/>
              </a:lnSpc>
              <a:spcBef>
                <a:spcPts val="0"/>
              </a:spcBef>
              <a:spcAft>
                <a:spcPts val="0"/>
              </a:spcAft>
              <a:buClrTx/>
              <a:buSzPct val="25000"/>
              <a:buFontTx/>
              <a:buNone/>
              <a:tabLst/>
              <a:defRPr/>
            </a:pPr>
            <a:r>
              <a:rPr lang="en-US" sz="1000" b="0" i="0" u="none" strike="noStrike" cap="none" baseline="0" dirty="0" smtClean="0">
                <a:solidFill>
                  <a:schemeClr val="bg1">
                    <a:lumMod val="65000"/>
                  </a:schemeClr>
                </a:solidFill>
                <a:latin typeface="Trebuchet MS"/>
                <a:ea typeface="Arial"/>
                <a:cs typeface="Trebuchet MS"/>
                <a:sym typeface="Arial"/>
              </a:rPr>
              <a:t>NISUM.COM</a:t>
            </a:r>
          </a:p>
          <a:p>
            <a:pPr marL="0" marR="0" lvl="0" indent="0" algn="ctr" rtl="0">
              <a:spcBef>
                <a:spcPts val="0"/>
              </a:spcBef>
              <a:spcAft>
                <a:spcPts val="0"/>
              </a:spcAft>
              <a:buSzPct val="25000"/>
              <a:buNone/>
            </a:pPr>
            <a:r>
              <a:rPr lang="en-US" sz="1000" b="0" i="0" u="none" strike="noStrike" cap="none" baseline="0" dirty="0" smtClean="0">
                <a:solidFill>
                  <a:schemeClr val="bg1">
                    <a:lumMod val="65000"/>
                  </a:schemeClr>
                </a:solidFill>
                <a:latin typeface="Trebuchet MS"/>
                <a:ea typeface="Arial"/>
                <a:cs typeface="Trebuchet MS"/>
                <a:sym typeface="Arial"/>
              </a:rPr>
              <a:t> </a:t>
            </a:r>
            <a:endParaRPr lang="en-US" sz="1000" b="0" i="0" u="none" strike="noStrike" cap="none" baseline="0" dirty="0">
              <a:solidFill>
                <a:schemeClr val="bg1">
                  <a:lumMod val="65000"/>
                </a:schemeClr>
              </a:solidFill>
              <a:latin typeface="Trebuchet MS"/>
              <a:ea typeface="Arial"/>
              <a:cs typeface="Trebuchet MS"/>
              <a:sym typeface="Arial"/>
            </a:endParaRPr>
          </a:p>
        </p:txBody>
      </p:sp>
      <p:sp>
        <p:nvSpPr>
          <p:cNvPr id="12" name="Shape 194"/>
          <p:cNvSpPr txBox="1"/>
          <p:nvPr/>
        </p:nvSpPr>
        <p:spPr>
          <a:xfrm>
            <a:off x="10430936" y="6522669"/>
            <a:ext cx="1693333" cy="320039"/>
          </a:xfrm>
          <a:prstGeom prst="rect">
            <a:avLst/>
          </a:prstGeom>
          <a:noFill/>
          <a:ln>
            <a:noFill/>
          </a:ln>
        </p:spPr>
        <p:txBody>
          <a:bodyPr lIns="117171" tIns="58568" rIns="117171" bIns="58568" anchor="t" anchorCtr="0">
            <a:noAutofit/>
          </a:bodyPr>
          <a:lstStyle/>
          <a:p>
            <a:pPr marL="0" marR="0" lvl="0" indent="0" algn="r" rtl="0">
              <a:spcBef>
                <a:spcPts val="0"/>
              </a:spcBef>
              <a:spcAft>
                <a:spcPts val="0"/>
              </a:spcAft>
              <a:buSzPct val="25000"/>
              <a:buNone/>
            </a:pPr>
            <a:r>
              <a:rPr lang="en-US" sz="1000" b="0" i="0" u="none" strike="noStrike" cap="none" baseline="0" dirty="0" smtClean="0">
                <a:solidFill>
                  <a:schemeClr val="bg1">
                    <a:lumMod val="65000"/>
                  </a:schemeClr>
                </a:solidFill>
                <a:latin typeface="Trebuchet MS"/>
                <a:ea typeface="Arial"/>
                <a:cs typeface="Trebuchet MS"/>
                <a:sym typeface="Arial"/>
              </a:rPr>
              <a:t>P.  </a:t>
            </a:r>
            <a:fld id="{F635EC60-8131-3942-8C9A-78B81D7AD1B1}" type="slidenum">
              <a:rPr lang="en-US" sz="1000" b="0" i="0" u="none" strike="noStrike" cap="none" baseline="0" smtClean="0">
                <a:solidFill>
                  <a:schemeClr val="bg1">
                    <a:lumMod val="65000"/>
                  </a:schemeClr>
                </a:solidFill>
                <a:latin typeface="Trebuchet MS"/>
                <a:ea typeface="Arial"/>
                <a:cs typeface="Trebuchet MS"/>
                <a:sym typeface="Arial"/>
              </a:rPr>
              <a:pPr marL="0" marR="0" lvl="0" indent="0" algn="r" rtl="0">
                <a:spcBef>
                  <a:spcPts val="0"/>
                </a:spcBef>
                <a:spcAft>
                  <a:spcPts val="0"/>
                </a:spcAft>
                <a:buSzPct val="25000"/>
                <a:buNone/>
              </a:pPr>
              <a:t>‹#›</a:t>
            </a:fld>
            <a:endParaRPr lang="en-US" sz="1000" b="0" i="0" u="none" strike="noStrike" cap="none" baseline="0" dirty="0">
              <a:solidFill>
                <a:schemeClr val="bg1">
                  <a:lumMod val="65000"/>
                </a:schemeClr>
              </a:solidFill>
              <a:latin typeface="Trebuchet MS"/>
              <a:ea typeface="Arial"/>
              <a:cs typeface="Trebuchet MS"/>
              <a:sym typeface="Arial"/>
            </a:endParaRPr>
          </a:p>
        </p:txBody>
      </p:sp>
      <p:pic>
        <p:nvPicPr>
          <p:cNvPr id="14" name="Picture 13" descr="title_graphic.png"/>
          <p:cNvPicPr>
            <a:picLocks noChangeAspect="1"/>
          </p:cNvPicPr>
          <p:nvPr/>
        </p:nvPicPr>
        <p:blipFill rotWithShape="1">
          <a:blip r:embed="rId2"/>
          <a:srcRect b="9115"/>
          <a:stretch/>
        </p:blipFill>
        <p:spPr>
          <a:xfrm>
            <a:off x="-16440" y="480902"/>
            <a:ext cx="1597152" cy="529193"/>
          </a:xfrm>
          <a:prstGeom prst="rect">
            <a:avLst/>
          </a:prstGeom>
        </p:spPr>
      </p:pic>
      <p:sp>
        <p:nvSpPr>
          <p:cNvPr id="15" name="Rectangle 14"/>
          <p:cNvSpPr/>
          <p:nvPr/>
        </p:nvSpPr>
        <p:spPr>
          <a:xfrm>
            <a:off x="-16440" y="1008071"/>
            <a:ext cx="1597152" cy="43420"/>
          </a:xfrm>
          <a:prstGeom prst="rect">
            <a:avLst/>
          </a:prstGeom>
          <a:solidFill>
            <a:srgbClr val="3C9BC7"/>
          </a:solidFill>
          <a:ln w="9525" cap="flat">
            <a:noFill/>
            <a:prstDash val="solid"/>
            <a:round/>
            <a:headEnd type="none" w="med" len="med"/>
            <a:tailEnd type="none" w="med" len="med"/>
          </a:ln>
          <a:effectLst/>
        </p:spPr>
        <p:txBody>
          <a:bodyPr lIns="117171" tIns="58568" rIns="117171" bIns="58568" rtlCol="0" anchor="ctr" anchorCtr="0">
            <a:noAutofit/>
          </a:bodyPr>
          <a:lstStyle/>
          <a:p>
            <a:pPr algn="ctr">
              <a:buSzPct val="25000"/>
            </a:pPr>
            <a:endParaRPr lang="en-US" b="1" dirty="0">
              <a:solidFill>
                <a:srgbClr val="FFFFFF"/>
              </a:solidFill>
              <a:latin typeface="Avenir Next Regular"/>
              <a:ea typeface="Arial"/>
              <a:cs typeface="Avenir Next Regular"/>
            </a:endParaRPr>
          </a:p>
        </p:txBody>
      </p:sp>
      <p:sp>
        <p:nvSpPr>
          <p:cNvPr id="17" name="Rectangle 16"/>
          <p:cNvSpPr/>
          <p:nvPr/>
        </p:nvSpPr>
        <p:spPr>
          <a:xfrm>
            <a:off x="-16442" y="480902"/>
            <a:ext cx="312203" cy="527165"/>
          </a:xfrm>
          <a:prstGeom prst="rect">
            <a:avLst/>
          </a:prstGeom>
          <a:solidFill>
            <a:srgbClr val="741742"/>
          </a:solidFill>
          <a:ln w="9525" cap="flat">
            <a:noFill/>
            <a:prstDash val="solid"/>
            <a:round/>
            <a:headEnd type="none" w="med" len="med"/>
            <a:tailEnd type="none" w="med" len="med"/>
          </a:ln>
          <a:effectLst/>
        </p:spPr>
        <p:txBody>
          <a:bodyPr lIns="117171" tIns="58568" rIns="117171" bIns="58568" rtlCol="0" anchor="ctr" anchorCtr="0">
            <a:noAutofit/>
          </a:bodyPr>
          <a:lstStyle/>
          <a:p>
            <a:pPr algn="ctr">
              <a:buSzPct val="25000"/>
            </a:pPr>
            <a:endParaRPr lang="en-US" b="1" dirty="0">
              <a:solidFill>
                <a:srgbClr val="FFFFFF"/>
              </a:solidFill>
              <a:latin typeface="Avenir Next Regular"/>
              <a:cs typeface="Avenir Next Regular"/>
            </a:endParaRPr>
          </a:p>
        </p:txBody>
      </p:sp>
      <p:grpSp>
        <p:nvGrpSpPr>
          <p:cNvPr id="20" name="Group 19"/>
          <p:cNvGrpSpPr>
            <a:grpSpLocks noChangeAspect="1"/>
          </p:cNvGrpSpPr>
          <p:nvPr/>
        </p:nvGrpSpPr>
        <p:grpSpPr>
          <a:xfrm>
            <a:off x="1217360" y="6617953"/>
            <a:ext cx="97432" cy="86945"/>
            <a:chOff x="7083972" y="2261658"/>
            <a:chExt cx="877821" cy="879447"/>
          </a:xfrm>
        </p:grpSpPr>
        <p:sp>
          <p:nvSpPr>
            <p:cNvPr id="21" name="Rectangle 20"/>
            <p:cNvSpPr/>
            <p:nvPr/>
          </p:nvSpPr>
          <p:spPr>
            <a:xfrm>
              <a:off x="7083972" y="2960190"/>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sp>
          <p:nvSpPr>
            <p:cNvPr id="22" name="Rectangle 21"/>
            <p:cNvSpPr/>
            <p:nvPr/>
          </p:nvSpPr>
          <p:spPr>
            <a:xfrm>
              <a:off x="7083972" y="2261658"/>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sp>
          <p:nvSpPr>
            <p:cNvPr id="23" name="Rectangle 22"/>
            <p:cNvSpPr/>
            <p:nvPr/>
          </p:nvSpPr>
          <p:spPr>
            <a:xfrm>
              <a:off x="7083972" y="2610924"/>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grpSp>
      <p:grpSp>
        <p:nvGrpSpPr>
          <p:cNvPr id="24" name="Group 23"/>
          <p:cNvGrpSpPr>
            <a:grpSpLocks noChangeAspect="1"/>
          </p:cNvGrpSpPr>
          <p:nvPr/>
        </p:nvGrpSpPr>
        <p:grpSpPr>
          <a:xfrm rot="16200000">
            <a:off x="1910958" y="6613495"/>
            <a:ext cx="87689" cy="96605"/>
            <a:chOff x="7083972" y="2261658"/>
            <a:chExt cx="877821" cy="879447"/>
          </a:xfrm>
        </p:grpSpPr>
        <p:sp>
          <p:nvSpPr>
            <p:cNvPr id="25" name="Rectangle 24"/>
            <p:cNvSpPr/>
            <p:nvPr/>
          </p:nvSpPr>
          <p:spPr>
            <a:xfrm>
              <a:off x="7083972" y="2960190"/>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sp>
          <p:nvSpPr>
            <p:cNvPr id="26" name="Rectangle 25"/>
            <p:cNvSpPr/>
            <p:nvPr/>
          </p:nvSpPr>
          <p:spPr>
            <a:xfrm>
              <a:off x="7083972" y="2261658"/>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sp>
          <p:nvSpPr>
            <p:cNvPr id="27" name="Rectangle 26"/>
            <p:cNvSpPr/>
            <p:nvPr/>
          </p:nvSpPr>
          <p:spPr>
            <a:xfrm>
              <a:off x="7083972" y="2610924"/>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grpSp>
      <p:pic>
        <p:nvPicPr>
          <p:cNvPr id="2" name="Picture 1"/>
          <p:cNvPicPr>
            <a:picLocks noChangeAspect="1"/>
          </p:cNvPicPr>
          <p:nvPr/>
        </p:nvPicPr>
        <p:blipFill rotWithShape="1">
          <a:blip r:embed="rId3" cstate="print"/>
          <a:srcRect b="24677"/>
          <a:stretch/>
        </p:blipFill>
        <p:spPr>
          <a:xfrm>
            <a:off x="10840181" y="252585"/>
            <a:ext cx="993923" cy="277151"/>
          </a:xfrm>
          <a:prstGeom prst="rect">
            <a:avLst/>
          </a:prstGeom>
        </p:spPr>
      </p:pic>
      <p:sp>
        <p:nvSpPr>
          <p:cNvPr id="28" name="Isosceles Triangle 27"/>
          <p:cNvSpPr/>
          <p:nvPr/>
        </p:nvSpPr>
        <p:spPr>
          <a:xfrm>
            <a:off x="11323938" y="5871667"/>
            <a:ext cx="868073" cy="986333"/>
          </a:xfrm>
          <a:prstGeom prst="triangle">
            <a:avLst>
              <a:gd name="adj" fmla="val 100000"/>
            </a:avLst>
          </a:prstGeom>
          <a:solidFill>
            <a:srgbClr val="741742"/>
          </a:solidFill>
          <a:ln w="9525" cap="flat">
            <a:noFill/>
            <a:prstDash val="solid"/>
            <a:round/>
            <a:headEnd type="none" w="med" len="med"/>
            <a:tailEnd type="none" w="med" len="med"/>
          </a:ln>
          <a:effectLst/>
        </p:spPr>
        <p:txBody>
          <a:bodyPr lIns="117171" tIns="58568" rIns="117171" bIns="58568" rtlCol="0" anchor="ctr" anchorCtr="0">
            <a:noAutofit/>
          </a:bodyPr>
          <a:lstStyle/>
          <a:p>
            <a:pPr algn="ctr">
              <a:buSzPct val="25000"/>
            </a:pPr>
            <a:endParaRPr lang="en-US" b="1" dirty="0">
              <a:solidFill>
                <a:srgbClr val="FFFFFF"/>
              </a:solidFill>
              <a:latin typeface="Avenir Next Regular"/>
              <a:cs typeface="Avenir Next Regular"/>
            </a:endParaRPr>
          </a:p>
        </p:txBody>
      </p:sp>
      <p:sp>
        <p:nvSpPr>
          <p:cNvPr id="29" name="Shape 194"/>
          <p:cNvSpPr txBox="1"/>
          <p:nvPr/>
        </p:nvSpPr>
        <p:spPr>
          <a:xfrm>
            <a:off x="101611" y="6522669"/>
            <a:ext cx="3251199" cy="320039"/>
          </a:xfrm>
          <a:prstGeom prst="rect">
            <a:avLst/>
          </a:prstGeom>
          <a:noFill/>
          <a:ln>
            <a:noFill/>
          </a:ln>
        </p:spPr>
        <p:txBody>
          <a:bodyPr lIns="117171" tIns="58568" rIns="117171" bIns="58568" anchor="t" anchorCtr="0">
            <a:noAutofit/>
          </a:bodyPr>
          <a:lstStyle/>
          <a:p>
            <a:pPr marL="0" marR="0" lvl="0" indent="0" algn="l" rtl="0">
              <a:spcBef>
                <a:spcPts val="0"/>
              </a:spcBef>
              <a:spcAft>
                <a:spcPts val="0"/>
              </a:spcAft>
              <a:buSzPct val="25000"/>
              <a:buNone/>
            </a:pPr>
            <a:r>
              <a:rPr lang="en-US" sz="1000" b="0" i="0" u="none" strike="noStrike" cap="none" baseline="0" dirty="0" smtClean="0">
                <a:solidFill>
                  <a:schemeClr val="bg1">
                    <a:lumMod val="65000"/>
                  </a:schemeClr>
                </a:solidFill>
                <a:latin typeface="Trebuchet MS"/>
                <a:ea typeface="Arial"/>
                <a:cs typeface="Trebuchet MS"/>
                <a:sym typeface="Arial"/>
              </a:rPr>
              <a:t>UNITED STATES        CHILE        INDIA </a:t>
            </a:r>
            <a:endParaRPr lang="en-US" sz="1000" b="0" i="0" u="none" strike="noStrike" cap="none" baseline="0" dirty="0">
              <a:solidFill>
                <a:schemeClr val="bg1">
                  <a:lumMod val="65000"/>
                </a:schemeClr>
              </a:solidFill>
              <a:latin typeface="Trebuchet MS"/>
              <a:ea typeface="Arial"/>
              <a:cs typeface="Trebuchet MS"/>
              <a:sym typeface="Arial"/>
            </a:endParaRPr>
          </a:p>
        </p:txBody>
      </p:sp>
      <p:sp>
        <p:nvSpPr>
          <p:cNvPr id="30" name="Shape 194"/>
          <p:cNvSpPr txBox="1"/>
          <p:nvPr/>
        </p:nvSpPr>
        <p:spPr>
          <a:xfrm>
            <a:off x="4470413" y="6522669"/>
            <a:ext cx="3251199" cy="320039"/>
          </a:xfrm>
          <a:prstGeom prst="rect">
            <a:avLst/>
          </a:prstGeom>
          <a:noFill/>
          <a:ln>
            <a:noFill/>
          </a:ln>
        </p:spPr>
        <p:txBody>
          <a:bodyPr lIns="117171" tIns="58568" rIns="117171" bIns="58568" anchor="t" anchorCtr="0">
            <a:noAutofit/>
          </a:bodyPr>
          <a:lstStyle/>
          <a:p>
            <a:pPr marL="0" marR="0" lvl="0" indent="0" algn="ctr" defTabSz="1171886" rtl="0" eaLnBrk="1" fontAlgn="auto" latinLnBrk="0" hangingPunct="1">
              <a:lnSpc>
                <a:spcPct val="100000"/>
              </a:lnSpc>
              <a:spcBef>
                <a:spcPts val="0"/>
              </a:spcBef>
              <a:spcAft>
                <a:spcPts val="0"/>
              </a:spcAft>
              <a:buClrTx/>
              <a:buSzPct val="25000"/>
              <a:buFontTx/>
              <a:buNone/>
              <a:tabLst/>
              <a:defRPr/>
            </a:pPr>
            <a:r>
              <a:rPr lang="en-US" sz="1000" b="0" i="0" u="none" strike="noStrike" cap="none" baseline="0" dirty="0" smtClean="0">
                <a:solidFill>
                  <a:schemeClr val="bg1">
                    <a:lumMod val="65000"/>
                  </a:schemeClr>
                </a:solidFill>
                <a:latin typeface="Trebuchet MS"/>
                <a:ea typeface="Arial"/>
                <a:cs typeface="Trebuchet MS"/>
                <a:sym typeface="Arial"/>
              </a:rPr>
              <a:t>NISUM.COM</a:t>
            </a:r>
          </a:p>
          <a:p>
            <a:pPr marL="0" marR="0" lvl="0" indent="0" algn="ctr" rtl="0">
              <a:spcBef>
                <a:spcPts val="0"/>
              </a:spcBef>
              <a:spcAft>
                <a:spcPts val="0"/>
              </a:spcAft>
              <a:buSzPct val="25000"/>
              <a:buNone/>
            </a:pPr>
            <a:r>
              <a:rPr lang="en-US" sz="1000" b="0" i="0" u="none" strike="noStrike" cap="none" baseline="0" dirty="0" smtClean="0">
                <a:solidFill>
                  <a:schemeClr val="bg1">
                    <a:lumMod val="65000"/>
                  </a:schemeClr>
                </a:solidFill>
                <a:latin typeface="Trebuchet MS"/>
                <a:ea typeface="Arial"/>
                <a:cs typeface="Trebuchet MS"/>
                <a:sym typeface="Arial"/>
              </a:rPr>
              <a:t> </a:t>
            </a:r>
            <a:endParaRPr lang="en-US" sz="1000" b="0" i="0" u="none" strike="noStrike" cap="none" baseline="0" dirty="0">
              <a:solidFill>
                <a:schemeClr val="bg1">
                  <a:lumMod val="65000"/>
                </a:schemeClr>
              </a:solidFill>
              <a:latin typeface="Trebuchet MS"/>
              <a:ea typeface="Arial"/>
              <a:cs typeface="Trebuchet MS"/>
              <a:sym typeface="Arial"/>
            </a:endParaRPr>
          </a:p>
        </p:txBody>
      </p:sp>
      <p:sp>
        <p:nvSpPr>
          <p:cNvPr id="31" name="Shape 194"/>
          <p:cNvSpPr txBox="1"/>
          <p:nvPr/>
        </p:nvSpPr>
        <p:spPr>
          <a:xfrm>
            <a:off x="10430936" y="6522669"/>
            <a:ext cx="1693333" cy="320039"/>
          </a:xfrm>
          <a:prstGeom prst="rect">
            <a:avLst/>
          </a:prstGeom>
          <a:noFill/>
          <a:ln>
            <a:noFill/>
          </a:ln>
        </p:spPr>
        <p:txBody>
          <a:bodyPr lIns="117171" tIns="58568" rIns="117171" bIns="58568" anchor="t" anchorCtr="0">
            <a:noAutofit/>
          </a:bodyPr>
          <a:lstStyle/>
          <a:p>
            <a:pPr marL="0" marR="0" lvl="0" indent="0" algn="r" rtl="0">
              <a:spcBef>
                <a:spcPts val="0"/>
              </a:spcBef>
              <a:spcAft>
                <a:spcPts val="0"/>
              </a:spcAft>
              <a:buSzPct val="25000"/>
              <a:buNone/>
            </a:pPr>
            <a:r>
              <a:rPr lang="en-US" sz="1000" b="0" i="0" u="none" strike="noStrike" cap="none" baseline="0" dirty="0" smtClean="0">
                <a:solidFill>
                  <a:schemeClr val="bg1">
                    <a:lumMod val="65000"/>
                  </a:schemeClr>
                </a:solidFill>
                <a:latin typeface="Trebuchet MS"/>
                <a:ea typeface="Arial"/>
                <a:cs typeface="Trebuchet MS"/>
                <a:sym typeface="Arial"/>
              </a:rPr>
              <a:t>P.  </a:t>
            </a:r>
            <a:fld id="{F635EC60-8131-3942-8C9A-78B81D7AD1B1}" type="slidenum">
              <a:rPr lang="en-US" sz="1000" b="0" i="0" u="none" strike="noStrike" cap="none" baseline="0" smtClean="0">
                <a:solidFill>
                  <a:schemeClr val="bg1">
                    <a:lumMod val="65000"/>
                  </a:schemeClr>
                </a:solidFill>
                <a:latin typeface="Trebuchet MS"/>
                <a:ea typeface="Arial"/>
                <a:cs typeface="Trebuchet MS"/>
                <a:sym typeface="Arial"/>
              </a:rPr>
              <a:pPr marL="0" marR="0" lvl="0" indent="0" algn="r" rtl="0">
                <a:spcBef>
                  <a:spcPts val="0"/>
                </a:spcBef>
                <a:spcAft>
                  <a:spcPts val="0"/>
                </a:spcAft>
                <a:buSzPct val="25000"/>
                <a:buNone/>
              </a:pPr>
              <a:t>‹#›</a:t>
            </a:fld>
            <a:endParaRPr lang="en-US" sz="1000" b="0" i="0" u="none" strike="noStrike" cap="none" baseline="0" dirty="0">
              <a:solidFill>
                <a:schemeClr val="bg1">
                  <a:lumMod val="65000"/>
                </a:schemeClr>
              </a:solidFill>
              <a:latin typeface="Trebuchet MS"/>
              <a:ea typeface="Arial"/>
              <a:cs typeface="Trebuchet MS"/>
              <a:sym typeface="Arial"/>
            </a:endParaRPr>
          </a:p>
        </p:txBody>
      </p:sp>
      <p:pic>
        <p:nvPicPr>
          <p:cNvPr id="32" name="Picture 31" descr="title_graphic.png"/>
          <p:cNvPicPr>
            <a:picLocks noChangeAspect="1"/>
          </p:cNvPicPr>
          <p:nvPr/>
        </p:nvPicPr>
        <p:blipFill rotWithShape="1">
          <a:blip r:embed="rId2"/>
          <a:srcRect b="9115"/>
          <a:stretch/>
        </p:blipFill>
        <p:spPr>
          <a:xfrm>
            <a:off x="-16440" y="480902"/>
            <a:ext cx="1597152" cy="529193"/>
          </a:xfrm>
          <a:prstGeom prst="rect">
            <a:avLst/>
          </a:prstGeom>
        </p:spPr>
      </p:pic>
      <p:sp>
        <p:nvSpPr>
          <p:cNvPr id="33" name="Rectangle 32"/>
          <p:cNvSpPr/>
          <p:nvPr/>
        </p:nvSpPr>
        <p:spPr>
          <a:xfrm>
            <a:off x="-16440" y="1008071"/>
            <a:ext cx="1597152" cy="43420"/>
          </a:xfrm>
          <a:prstGeom prst="rect">
            <a:avLst/>
          </a:prstGeom>
          <a:solidFill>
            <a:srgbClr val="3C9BC7"/>
          </a:solidFill>
          <a:ln w="9525" cap="flat">
            <a:noFill/>
            <a:prstDash val="solid"/>
            <a:round/>
            <a:headEnd type="none" w="med" len="med"/>
            <a:tailEnd type="none" w="med" len="med"/>
          </a:ln>
          <a:effectLst/>
        </p:spPr>
        <p:txBody>
          <a:bodyPr lIns="117171" tIns="58568" rIns="117171" bIns="58568" rtlCol="0" anchor="ctr" anchorCtr="0">
            <a:noAutofit/>
          </a:bodyPr>
          <a:lstStyle/>
          <a:p>
            <a:pPr algn="ctr">
              <a:buSzPct val="25000"/>
            </a:pPr>
            <a:endParaRPr lang="en-US" b="1" dirty="0">
              <a:solidFill>
                <a:srgbClr val="FFFFFF"/>
              </a:solidFill>
              <a:latin typeface="Avenir Next Regular"/>
              <a:ea typeface="Arial"/>
              <a:cs typeface="Avenir Next Regular"/>
            </a:endParaRPr>
          </a:p>
        </p:txBody>
      </p:sp>
      <p:sp>
        <p:nvSpPr>
          <p:cNvPr id="34" name="Rectangle 33"/>
          <p:cNvSpPr/>
          <p:nvPr/>
        </p:nvSpPr>
        <p:spPr>
          <a:xfrm>
            <a:off x="-16442" y="480902"/>
            <a:ext cx="312203" cy="527165"/>
          </a:xfrm>
          <a:prstGeom prst="rect">
            <a:avLst/>
          </a:prstGeom>
          <a:solidFill>
            <a:srgbClr val="741742"/>
          </a:solidFill>
          <a:ln w="9525" cap="flat">
            <a:noFill/>
            <a:prstDash val="solid"/>
            <a:round/>
            <a:headEnd type="none" w="med" len="med"/>
            <a:tailEnd type="none" w="med" len="med"/>
          </a:ln>
          <a:effectLst/>
        </p:spPr>
        <p:txBody>
          <a:bodyPr lIns="117171" tIns="58568" rIns="117171" bIns="58568" rtlCol="0" anchor="ctr" anchorCtr="0">
            <a:noAutofit/>
          </a:bodyPr>
          <a:lstStyle/>
          <a:p>
            <a:pPr algn="ctr">
              <a:buSzPct val="25000"/>
            </a:pPr>
            <a:endParaRPr lang="en-US" b="1" dirty="0">
              <a:solidFill>
                <a:srgbClr val="FFFFFF"/>
              </a:solidFill>
              <a:latin typeface="Avenir Next Regular"/>
              <a:cs typeface="Avenir Next Regular"/>
            </a:endParaRPr>
          </a:p>
        </p:txBody>
      </p:sp>
      <p:grpSp>
        <p:nvGrpSpPr>
          <p:cNvPr id="35" name="Group 34"/>
          <p:cNvGrpSpPr>
            <a:grpSpLocks noChangeAspect="1"/>
          </p:cNvGrpSpPr>
          <p:nvPr/>
        </p:nvGrpSpPr>
        <p:grpSpPr>
          <a:xfrm>
            <a:off x="1217360" y="6617953"/>
            <a:ext cx="97432" cy="86945"/>
            <a:chOff x="7083972" y="2261658"/>
            <a:chExt cx="877821" cy="879447"/>
          </a:xfrm>
        </p:grpSpPr>
        <p:sp>
          <p:nvSpPr>
            <p:cNvPr id="36" name="Rectangle 35"/>
            <p:cNvSpPr/>
            <p:nvPr/>
          </p:nvSpPr>
          <p:spPr>
            <a:xfrm>
              <a:off x="7083972" y="2960190"/>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sp>
          <p:nvSpPr>
            <p:cNvPr id="37" name="Rectangle 36"/>
            <p:cNvSpPr/>
            <p:nvPr/>
          </p:nvSpPr>
          <p:spPr>
            <a:xfrm>
              <a:off x="7083972" y="2261658"/>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sp>
          <p:nvSpPr>
            <p:cNvPr id="38" name="Rectangle 37"/>
            <p:cNvSpPr/>
            <p:nvPr/>
          </p:nvSpPr>
          <p:spPr>
            <a:xfrm>
              <a:off x="7083972" y="2610924"/>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grpSp>
      <p:grpSp>
        <p:nvGrpSpPr>
          <p:cNvPr id="39" name="Group 38"/>
          <p:cNvGrpSpPr>
            <a:grpSpLocks noChangeAspect="1"/>
          </p:cNvGrpSpPr>
          <p:nvPr/>
        </p:nvGrpSpPr>
        <p:grpSpPr>
          <a:xfrm rot="16200000">
            <a:off x="1910958" y="6613495"/>
            <a:ext cx="87689" cy="96605"/>
            <a:chOff x="7083972" y="2261658"/>
            <a:chExt cx="877821" cy="879447"/>
          </a:xfrm>
        </p:grpSpPr>
        <p:sp>
          <p:nvSpPr>
            <p:cNvPr id="40" name="Rectangle 39"/>
            <p:cNvSpPr/>
            <p:nvPr/>
          </p:nvSpPr>
          <p:spPr>
            <a:xfrm>
              <a:off x="7083972" y="2960190"/>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sp>
          <p:nvSpPr>
            <p:cNvPr id="41" name="Rectangle 40"/>
            <p:cNvSpPr/>
            <p:nvPr/>
          </p:nvSpPr>
          <p:spPr>
            <a:xfrm>
              <a:off x="7083972" y="2261658"/>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sp>
          <p:nvSpPr>
            <p:cNvPr id="42" name="Rectangle 41"/>
            <p:cNvSpPr/>
            <p:nvPr/>
          </p:nvSpPr>
          <p:spPr>
            <a:xfrm>
              <a:off x="7083972" y="2610924"/>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grpSp>
      <p:pic>
        <p:nvPicPr>
          <p:cNvPr id="43" name="Picture 42"/>
          <p:cNvPicPr>
            <a:picLocks noChangeAspect="1"/>
          </p:cNvPicPr>
          <p:nvPr/>
        </p:nvPicPr>
        <p:blipFill rotWithShape="1">
          <a:blip r:embed="rId3" cstate="print"/>
          <a:srcRect b="24677"/>
          <a:stretch/>
        </p:blipFill>
        <p:spPr>
          <a:xfrm>
            <a:off x="10840181" y="252585"/>
            <a:ext cx="993923" cy="277151"/>
          </a:xfrm>
          <a:prstGeom prst="rect">
            <a:avLst/>
          </a:prstGeom>
        </p:spPr>
      </p:pic>
    </p:spTree>
    <p:extLst>
      <p:ext uri="{BB962C8B-B14F-4D97-AF65-F5344CB8AC3E}">
        <p14:creationId xmlns:p14="http://schemas.microsoft.com/office/powerpoint/2010/main" xmlns="" val="349753860"/>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ver">
    <p:spTree>
      <p:nvGrpSpPr>
        <p:cNvPr id="1" name=""/>
        <p:cNvGrpSpPr/>
        <p:nvPr/>
      </p:nvGrpSpPr>
      <p:grpSpPr>
        <a:xfrm>
          <a:off x="0" y="0"/>
          <a:ext cx="0" cy="0"/>
          <a:chOff x="0" y="0"/>
          <a:chExt cx="0" cy="0"/>
        </a:xfrm>
      </p:grpSpPr>
      <p:pic>
        <p:nvPicPr>
          <p:cNvPr id="4" name="Picture 3" descr="stripe_bkg.png"/>
          <p:cNvPicPr>
            <a:picLocks noChangeAspect="1"/>
          </p:cNvPicPr>
          <p:nvPr/>
        </p:nvPicPr>
        <p:blipFill>
          <a:blip r:embed="rId2"/>
          <a:stretch>
            <a:fillRect/>
          </a:stretch>
        </p:blipFill>
        <p:spPr>
          <a:xfrm>
            <a:off x="0" y="1107"/>
            <a:ext cx="12192000" cy="6855805"/>
          </a:xfrm>
          <a:prstGeom prst="rect">
            <a:avLst/>
          </a:prstGeom>
        </p:spPr>
      </p:pic>
      <p:sp>
        <p:nvSpPr>
          <p:cNvPr id="9" name="Text Placeholder 8"/>
          <p:cNvSpPr txBox="1">
            <a:spLocks/>
          </p:cNvSpPr>
          <p:nvPr/>
        </p:nvSpPr>
        <p:spPr>
          <a:xfrm>
            <a:off x="9684881" y="4860970"/>
            <a:ext cx="1851227" cy="636678"/>
          </a:xfrm>
          <a:prstGeom prst="rect">
            <a:avLst/>
          </a:prstGeom>
        </p:spPr>
        <p:txBody>
          <a:bodyPr vert="horz" lIns="117189" tIns="58593" rIns="117189" bIns="58593" rtlCol="0" anchor="t">
            <a:noAutofit/>
          </a:bodyPr>
          <a:lstStyle>
            <a:lvl1pPr marL="0" indent="0">
              <a:buNone/>
              <a:defRPr lang="en-US" sz="2200" b="0" i="0" u="none" strike="noStrike" cap="none" baseline="0" dirty="0" smtClean="0">
                <a:solidFill>
                  <a:srgbClr val="459DD9"/>
                </a:solidFill>
                <a:latin typeface="Avenir Next Regular"/>
                <a:ea typeface="Arial"/>
                <a:cs typeface="Avenir Next Regular"/>
                <a:sym typeface="Arial"/>
              </a:defRPr>
            </a:lvl1pPr>
          </a:lstStyle>
          <a:p>
            <a:pPr marL="0" marR="0" lvl="0" indent="0" algn="r" defTabSz="585945" rtl="0" eaLnBrk="1" fontAlgn="auto" latinLnBrk="0" hangingPunct="1">
              <a:lnSpc>
                <a:spcPct val="100000"/>
              </a:lnSpc>
              <a:spcBef>
                <a:spcPct val="20000"/>
              </a:spcBef>
              <a:spcAft>
                <a:spcPts val="0"/>
              </a:spcAft>
              <a:buClrTx/>
              <a:buSzTx/>
              <a:buFont typeface="Arial"/>
              <a:buNone/>
              <a:tabLst/>
              <a:defRPr/>
            </a:pPr>
            <a:r>
              <a:rPr lang="en-US" sz="2900" i="1" dirty="0" smtClean="0">
                <a:solidFill>
                  <a:srgbClr val="B3B3B3"/>
                </a:solidFill>
                <a:latin typeface="Corbel"/>
                <a:cs typeface="Corbel"/>
              </a:rPr>
              <a:t>Building Success Tog</a:t>
            </a:r>
            <a:r>
              <a:rPr lang="en-US" sz="2900" b="0" i="1" u="none" strike="noStrike" kern="1200" cap="none" baseline="0" dirty="0" smtClean="0">
                <a:solidFill>
                  <a:srgbClr val="B3B3B3"/>
                </a:solidFill>
                <a:latin typeface="Corbel"/>
                <a:ea typeface="Arial"/>
                <a:cs typeface="Corbel"/>
                <a:sym typeface="Arial"/>
              </a:rPr>
              <a:t>ether</a:t>
            </a:r>
            <a:r>
              <a:rPr lang="en-US" sz="2900" b="0" i="1" u="none" strike="noStrike" kern="1200" cap="none" baseline="30000" dirty="0" smtClean="0">
                <a:solidFill>
                  <a:srgbClr val="B3B3B3"/>
                </a:solidFill>
                <a:latin typeface="Corbel"/>
                <a:ea typeface="Arial"/>
                <a:cs typeface="Corbel"/>
                <a:sym typeface="Arial"/>
              </a:rPr>
              <a:t>®</a:t>
            </a:r>
          </a:p>
          <a:p>
            <a:pPr marL="0" marR="0" lvl="0" indent="0" algn="r" defTabSz="585945" rtl="0" eaLnBrk="1" fontAlgn="auto" latinLnBrk="0" hangingPunct="1">
              <a:lnSpc>
                <a:spcPct val="100000"/>
              </a:lnSpc>
              <a:spcBef>
                <a:spcPct val="20000"/>
              </a:spcBef>
              <a:spcAft>
                <a:spcPts val="0"/>
              </a:spcAft>
              <a:buClrTx/>
              <a:buSzTx/>
              <a:buFont typeface="Arial"/>
              <a:buNone/>
              <a:tabLst/>
              <a:defRPr/>
            </a:pPr>
            <a:endParaRPr lang="en-US" sz="2900" i="1" dirty="0" smtClean="0">
              <a:solidFill>
                <a:srgbClr val="B3B3B3"/>
              </a:solidFill>
              <a:latin typeface="Trebuchet MS"/>
              <a:cs typeface="Trebuchet MS"/>
            </a:endParaRPr>
          </a:p>
        </p:txBody>
      </p:sp>
      <p:sp>
        <p:nvSpPr>
          <p:cNvPr id="22" name="Text Placeholder 21"/>
          <p:cNvSpPr>
            <a:spLocks noGrp="1"/>
          </p:cNvSpPr>
          <p:nvPr>
            <p:ph type="body" sz="quarter" idx="12" hasCustomPrompt="1"/>
          </p:nvPr>
        </p:nvSpPr>
        <p:spPr>
          <a:xfrm>
            <a:off x="1149362" y="4899912"/>
            <a:ext cx="8549761" cy="464654"/>
          </a:xfrm>
          <a:prstGeom prst="rect">
            <a:avLst/>
          </a:prstGeom>
        </p:spPr>
        <p:txBody>
          <a:bodyPr vert="horz" lIns="117189" tIns="58593" rIns="117189" bIns="58593"/>
          <a:lstStyle>
            <a:lvl1pPr marL="0" indent="0">
              <a:buNone/>
              <a:defRPr sz="2100" baseline="0">
                <a:solidFill>
                  <a:srgbClr val="800000"/>
                </a:solidFill>
              </a:defRPr>
            </a:lvl1pPr>
          </a:lstStyle>
          <a:p>
            <a:pPr lvl="0"/>
            <a:r>
              <a:rPr lang="en-US" dirty="0" smtClean="0"/>
              <a:t>Date: Full Month XX, Font: Trebuchet MS, 16</a:t>
            </a:r>
          </a:p>
        </p:txBody>
      </p:sp>
      <p:sp>
        <p:nvSpPr>
          <p:cNvPr id="8" name="Text Placeholder 5"/>
          <p:cNvSpPr>
            <a:spLocks noGrp="1"/>
          </p:cNvSpPr>
          <p:nvPr>
            <p:ph type="body" sz="quarter" idx="17" hasCustomPrompt="1"/>
          </p:nvPr>
        </p:nvSpPr>
        <p:spPr>
          <a:xfrm>
            <a:off x="1149352" y="3015102"/>
            <a:ext cx="8575221" cy="609055"/>
          </a:xfrm>
          <a:prstGeom prst="rect">
            <a:avLst/>
          </a:prstGeom>
        </p:spPr>
        <p:txBody>
          <a:bodyPr vert="horz" lIns="117189" tIns="58593" rIns="117189" bIns="58593"/>
          <a:lstStyle>
            <a:lvl1pPr marL="0" indent="0">
              <a:buNone/>
              <a:defRPr sz="3200" baseline="0">
                <a:solidFill>
                  <a:srgbClr val="49ABD2"/>
                </a:solidFill>
                <a:latin typeface="Trebuchet MS"/>
                <a:cs typeface="Trebuchet MS"/>
              </a:defRPr>
            </a:lvl1pPr>
          </a:lstStyle>
          <a:p>
            <a:pPr lvl="0"/>
            <a:r>
              <a:rPr lang="en-US" dirty="0" smtClean="0"/>
              <a:t>Presentation Title, Font: Trebuchet MS, 25</a:t>
            </a:r>
            <a:endParaRPr lang="en-US" dirty="0"/>
          </a:p>
        </p:txBody>
      </p:sp>
      <p:sp>
        <p:nvSpPr>
          <p:cNvPr id="10" name="Text Placeholder 5"/>
          <p:cNvSpPr>
            <a:spLocks noGrp="1"/>
          </p:cNvSpPr>
          <p:nvPr>
            <p:ph type="body" sz="quarter" idx="18" hasCustomPrompt="1"/>
          </p:nvPr>
        </p:nvSpPr>
        <p:spPr>
          <a:xfrm>
            <a:off x="1149351" y="3575077"/>
            <a:ext cx="8575220" cy="609055"/>
          </a:xfrm>
          <a:prstGeom prst="rect">
            <a:avLst/>
          </a:prstGeom>
        </p:spPr>
        <p:txBody>
          <a:bodyPr vert="horz" lIns="117189" tIns="58593" rIns="117189" bIns="58593"/>
          <a:lstStyle>
            <a:lvl1pPr marL="0" indent="0">
              <a:buNone/>
              <a:defRPr sz="2600" baseline="0">
                <a:solidFill>
                  <a:srgbClr val="49ABD2"/>
                </a:solidFill>
                <a:latin typeface="Trebuchet MS"/>
                <a:cs typeface="Trebuchet MS"/>
              </a:defRPr>
            </a:lvl1pPr>
          </a:lstStyle>
          <a:p>
            <a:pPr lvl="0"/>
            <a:r>
              <a:rPr lang="en-US" dirty="0" smtClean="0"/>
              <a:t>Presentation Subtitle, Font: Trebuchet MS, 20</a:t>
            </a:r>
            <a:endParaRPr lang="en-US" dirty="0"/>
          </a:p>
        </p:txBody>
      </p:sp>
      <p:pic>
        <p:nvPicPr>
          <p:cNvPr id="2" name="Picture 1"/>
          <p:cNvPicPr>
            <a:picLocks noChangeAspect="1"/>
          </p:cNvPicPr>
          <p:nvPr/>
        </p:nvPicPr>
        <p:blipFill>
          <a:blip r:embed="rId3" cstate="print"/>
          <a:stretch>
            <a:fillRect/>
          </a:stretch>
        </p:blipFill>
        <p:spPr>
          <a:xfrm>
            <a:off x="1263207" y="980556"/>
            <a:ext cx="3781951" cy="1400064"/>
          </a:xfrm>
          <a:prstGeom prst="rect">
            <a:avLst/>
          </a:prstGeom>
        </p:spPr>
      </p:pic>
    </p:spTree>
    <p:extLst>
      <p:ext uri="{BB962C8B-B14F-4D97-AF65-F5344CB8AC3E}">
        <p14:creationId xmlns:p14="http://schemas.microsoft.com/office/powerpoint/2010/main" xmlns="" val="4214852500"/>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oser">
    <p:spTree>
      <p:nvGrpSpPr>
        <p:cNvPr id="1" name=""/>
        <p:cNvGrpSpPr/>
        <p:nvPr/>
      </p:nvGrpSpPr>
      <p:grpSpPr>
        <a:xfrm>
          <a:off x="0" y="0"/>
          <a:ext cx="0" cy="0"/>
          <a:chOff x="0" y="0"/>
          <a:chExt cx="0" cy="0"/>
        </a:xfrm>
      </p:grpSpPr>
      <p:pic>
        <p:nvPicPr>
          <p:cNvPr id="3" name="Picture 2" descr="stripe_bkg.png"/>
          <p:cNvPicPr>
            <a:picLocks noChangeAspect="1"/>
          </p:cNvPicPr>
          <p:nvPr/>
        </p:nvPicPr>
        <p:blipFill>
          <a:blip r:embed="rId2"/>
          <a:stretch>
            <a:fillRect/>
          </a:stretch>
        </p:blipFill>
        <p:spPr>
          <a:xfrm>
            <a:off x="0" y="1107"/>
            <a:ext cx="12192000" cy="6855805"/>
          </a:xfrm>
          <a:prstGeom prst="rect">
            <a:avLst/>
          </a:prstGeom>
        </p:spPr>
      </p:pic>
      <p:sp>
        <p:nvSpPr>
          <p:cNvPr id="7" name="Shape 194"/>
          <p:cNvSpPr txBox="1"/>
          <p:nvPr/>
        </p:nvSpPr>
        <p:spPr>
          <a:xfrm>
            <a:off x="1149584" y="5031495"/>
            <a:ext cx="3657600" cy="960932"/>
          </a:xfrm>
          <a:prstGeom prst="rect">
            <a:avLst/>
          </a:prstGeom>
          <a:noFill/>
          <a:ln>
            <a:noFill/>
          </a:ln>
        </p:spPr>
        <p:txBody>
          <a:bodyPr lIns="117171" tIns="58568" rIns="117171" bIns="58568" anchor="t" anchorCtr="0">
            <a:noAutofit/>
          </a:bodyPr>
          <a:lstStyle/>
          <a:p>
            <a:pPr marL="0" marR="0" lvl="0" indent="0" algn="l" defTabSz="585945" rtl="0" eaLnBrk="1" fontAlgn="auto" latinLnBrk="0" hangingPunct="1">
              <a:lnSpc>
                <a:spcPct val="100000"/>
              </a:lnSpc>
              <a:spcBef>
                <a:spcPct val="20000"/>
              </a:spcBef>
              <a:spcAft>
                <a:spcPts val="0"/>
              </a:spcAft>
              <a:buClrTx/>
              <a:buSzPct val="25000"/>
              <a:buFont typeface="Arial"/>
              <a:buNone/>
              <a:tabLst/>
              <a:defRPr/>
            </a:pPr>
            <a:r>
              <a:rPr lang="en-US" sz="1800" b="0" i="0" u="none" strike="noStrike" kern="1200" cap="none" baseline="0" noProof="0" dirty="0" smtClean="0">
                <a:solidFill>
                  <a:srgbClr val="000000"/>
                </a:solidFill>
                <a:latin typeface="Corbel"/>
                <a:cs typeface="Corbel"/>
                <a:sym typeface="Arial"/>
              </a:rPr>
              <a:t>www.nisum.com</a:t>
            </a:r>
          </a:p>
          <a:p>
            <a:pPr marL="0" marR="0" lvl="0" indent="0" algn="l" defTabSz="585945" rtl="0" eaLnBrk="1" fontAlgn="auto" latinLnBrk="0" hangingPunct="1">
              <a:lnSpc>
                <a:spcPct val="100000"/>
              </a:lnSpc>
              <a:spcBef>
                <a:spcPct val="20000"/>
              </a:spcBef>
              <a:spcAft>
                <a:spcPts val="0"/>
              </a:spcAft>
              <a:buClrTx/>
              <a:buSzPct val="25000"/>
              <a:buFont typeface="Arial"/>
              <a:buNone/>
              <a:tabLst/>
              <a:defRPr/>
            </a:pPr>
            <a:r>
              <a:rPr lang="en-US" sz="1800" b="0" i="0" u="none" strike="noStrike" kern="1200" cap="none" baseline="0" dirty="0" smtClean="0">
                <a:solidFill>
                  <a:srgbClr val="000000"/>
                </a:solidFill>
                <a:latin typeface="Corbel"/>
                <a:cs typeface="Corbel"/>
                <a:sym typeface="Arial"/>
              </a:rPr>
              <a:t>500 S. Kraemer Blvd, Suite 301</a:t>
            </a:r>
          </a:p>
          <a:p>
            <a:pPr marL="0" marR="0" lvl="0" indent="0" algn="l" defTabSz="585945" rtl="0" eaLnBrk="1" fontAlgn="auto" latinLnBrk="0" hangingPunct="1">
              <a:lnSpc>
                <a:spcPct val="100000"/>
              </a:lnSpc>
              <a:spcBef>
                <a:spcPct val="20000"/>
              </a:spcBef>
              <a:spcAft>
                <a:spcPts val="0"/>
              </a:spcAft>
              <a:buClrTx/>
              <a:buSzPct val="25000"/>
              <a:buFont typeface="Arial"/>
              <a:buNone/>
              <a:tabLst/>
              <a:defRPr/>
            </a:pPr>
            <a:r>
              <a:rPr lang="en-US" sz="1800" b="0" i="0" u="none" strike="noStrike" kern="1200" cap="none" baseline="0" dirty="0" smtClean="0">
                <a:solidFill>
                  <a:srgbClr val="000000"/>
                </a:solidFill>
                <a:latin typeface="Corbel"/>
                <a:cs typeface="Corbel"/>
                <a:sym typeface="Arial"/>
              </a:rPr>
              <a:t>Brea, CA 92821</a:t>
            </a:r>
          </a:p>
          <a:p>
            <a:pPr marL="0" marR="0" lvl="0" indent="0" algn="l" defTabSz="585945" rtl="0" eaLnBrk="1" fontAlgn="auto" latinLnBrk="0" hangingPunct="1">
              <a:lnSpc>
                <a:spcPct val="100000"/>
              </a:lnSpc>
              <a:spcBef>
                <a:spcPct val="20000"/>
              </a:spcBef>
              <a:spcAft>
                <a:spcPts val="0"/>
              </a:spcAft>
              <a:buClrTx/>
              <a:buSzPct val="25000"/>
              <a:buFont typeface="Arial"/>
              <a:buNone/>
              <a:tabLst/>
              <a:defRPr/>
            </a:pPr>
            <a:endParaRPr lang="en-US" sz="1800" b="0" i="0" u="none" strike="noStrike" kern="1200" cap="none" baseline="0" dirty="0" smtClean="0">
              <a:solidFill>
                <a:srgbClr val="000000"/>
              </a:solidFill>
              <a:latin typeface="Corbel"/>
              <a:cs typeface="Corbel"/>
              <a:sym typeface="Arial"/>
            </a:endParaRPr>
          </a:p>
          <a:p>
            <a:pPr marL="0" marR="0" lvl="0" indent="0" algn="l" defTabSz="585945" rtl="0" eaLnBrk="1" fontAlgn="auto" latinLnBrk="0" hangingPunct="1">
              <a:lnSpc>
                <a:spcPct val="100000"/>
              </a:lnSpc>
              <a:spcBef>
                <a:spcPts val="0"/>
              </a:spcBef>
              <a:spcAft>
                <a:spcPts val="0"/>
              </a:spcAft>
              <a:buClrTx/>
              <a:buSzPct val="25000"/>
              <a:buFont typeface="Arial"/>
              <a:buNone/>
              <a:tabLst/>
              <a:defRPr/>
            </a:pPr>
            <a:endParaRPr kumimoji="0" lang="en-US" sz="1800" b="0" i="0" u="none" strike="noStrike" kern="1200" cap="none" spc="0" normalizeH="0" baseline="0" noProof="0" dirty="0" smtClean="0">
              <a:ln>
                <a:noFill/>
              </a:ln>
              <a:solidFill>
                <a:prstClr val="black"/>
              </a:solidFill>
              <a:effectLst/>
              <a:uLnTx/>
              <a:uFillTx/>
              <a:latin typeface="Corbel"/>
              <a:ea typeface="+mn-ea"/>
              <a:cs typeface="Corbel"/>
            </a:endParaRPr>
          </a:p>
        </p:txBody>
      </p:sp>
      <p:sp>
        <p:nvSpPr>
          <p:cNvPr id="14" name="Text Placeholder 13"/>
          <p:cNvSpPr>
            <a:spLocks noGrp="1"/>
          </p:cNvSpPr>
          <p:nvPr>
            <p:ph type="body" sz="quarter" idx="12" hasCustomPrompt="1"/>
          </p:nvPr>
        </p:nvSpPr>
        <p:spPr>
          <a:xfrm>
            <a:off x="1149353" y="2666040"/>
            <a:ext cx="6079067" cy="320040"/>
          </a:xfrm>
          <a:prstGeom prst="rect">
            <a:avLst/>
          </a:prstGeom>
        </p:spPr>
        <p:txBody>
          <a:bodyPr vert="horz" lIns="117189" tIns="58593" rIns="117189" bIns="58593"/>
          <a:lstStyle>
            <a:lvl1pPr marL="0" indent="0">
              <a:buNone/>
              <a:defRPr sz="2100" baseline="0">
                <a:solidFill>
                  <a:srgbClr val="800000"/>
                </a:solidFill>
                <a:latin typeface="Trebuchet MS"/>
                <a:cs typeface="Trebuchet MS"/>
              </a:defRPr>
            </a:lvl1pPr>
          </a:lstStyle>
          <a:p>
            <a:pPr lvl="0"/>
            <a:r>
              <a:rPr lang="en-US" dirty="0" smtClean="0"/>
              <a:t>Presenter Name, Font: Trebuchet MS, 16</a:t>
            </a:r>
            <a:endParaRPr lang="en-US" dirty="0"/>
          </a:p>
        </p:txBody>
      </p:sp>
      <p:sp>
        <p:nvSpPr>
          <p:cNvPr id="16" name="Text Placeholder 15"/>
          <p:cNvSpPr>
            <a:spLocks noGrp="1"/>
          </p:cNvSpPr>
          <p:nvPr>
            <p:ph type="body" sz="quarter" idx="13" hasCustomPrompt="1"/>
          </p:nvPr>
        </p:nvSpPr>
        <p:spPr>
          <a:xfrm>
            <a:off x="1149352" y="3070858"/>
            <a:ext cx="4645653" cy="485774"/>
          </a:xfrm>
          <a:prstGeom prst="rect">
            <a:avLst/>
          </a:prstGeom>
        </p:spPr>
        <p:txBody>
          <a:bodyPr vert="horz" lIns="117189" tIns="58593" rIns="117189" bIns="58593"/>
          <a:lstStyle>
            <a:lvl1pPr marL="0" indent="0">
              <a:buNone/>
              <a:defRPr sz="2100" baseline="0">
                <a:latin typeface="Corbel"/>
                <a:cs typeface="Corbel"/>
              </a:defRPr>
            </a:lvl1pPr>
          </a:lstStyle>
          <a:p>
            <a:pPr lvl="0"/>
            <a:r>
              <a:rPr lang="en-US" dirty="0" smtClean="0"/>
              <a:t>Presenter title</a:t>
            </a:r>
            <a:endParaRPr lang="en-US" dirty="0"/>
          </a:p>
        </p:txBody>
      </p:sp>
      <p:sp>
        <p:nvSpPr>
          <p:cNvPr id="18" name="Text Placeholder 15"/>
          <p:cNvSpPr>
            <a:spLocks noGrp="1"/>
          </p:cNvSpPr>
          <p:nvPr>
            <p:ph type="body" sz="quarter" idx="15" hasCustomPrompt="1"/>
          </p:nvPr>
        </p:nvSpPr>
        <p:spPr>
          <a:xfrm>
            <a:off x="1149356" y="3866133"/>
            <a:ext cx="4645655" cy="428060"/>
          </a:xfrm>
          <a:prstGeom prst="rect">
            <a:avLst/>
          </a:prstGeom>
        </p:spPr>
        <p:txBody>
          <a:bodyPr vert="horz" lIns="117189" tIns="58593" rIns="117189" bIns="58593"/>
          <a:lstStyle>
            <a:lvl1pPr marL="0" indent="0">
              <a:buNone/>
              <a:defRPr sz="2100" baseline="0">
                <a:latin typeface="Corbel"/>
                <a:cs typeface="Corbel"/>
              </a:defRPr>
            </a:lvl1pPr>
          </a:lstStyle>
          <a:p>
            <a:pPr lvl="0"/>
            <a:r>
              <a:rPr lang="en-US" dirty="0" smtClean="0"/>
              <a:t>+1.xxx.xxx.xxxx</a:t>
            </a:r>
            <a:endParaRPr lang="en-US" dirty="0"/>
          </a:p>
        </p:txBody>
      </p:sp>
      <p:sp>
        <p:nvSpPr>
          <p:cNvPr id="19" name="Text Placeholder 15"/>
          <p:cNvSpPr>
            <a:spLocks noGrp="1"/>
          </p:cNvSpPr>
          <p:nvPr>
            <p:ph type="body" sz="quarter" idx="16" hasCustomPrompt="1"/>
          </p:nvPr>
        </p:nvSpPr>
        <p:spPr>
          <a:xfrm>
            <a:off x="1149356" y="4294192"/>
            <a:ext cx="4645655" cy="485774"/>
          </a:xfrm>
          <a:prstGeom prst="rect">
            <a:avLst/>
          </a:prstGeom>
        </p:spPr>
        <p:txBody>
          <a:bodyPr vert="horz" lIns="117189" tIns="58593" rIns="117189" bIns="58593"/>
          <a:lstStyle>
            <a:lvl1pPr marL="0" indent="0">
              <a:buNone/>
              <a:defRPr sz="2100" baseline="0">
                <a:latin typeface="Corbel"/>
                <a:cs typeface="Corbel"/>
              </a:defRPr>
            </a:lvl1pPr>
          </a:lstStyle>
          <a:p>
            <a:pPr lvl="0"/>
            <a:r>
              <a:rPr lang="en-US" dirty="0" err="1" smtClean="0"/>
              <a:t>email@nisum.com</a:t>
            </a:r>
            <a:endParaRPr lang="en-US" dirty="0"/>
          </a:p>
        </p:txBody>
      </p:sp>
      <p:sp>
        <p:nvSpPr>
          <p:cNvPr id="6" name="Text Placeholder 5"/>
          <p:cNvSpPr>
            <a:spLocks noGrp="1"/>
          </p:cNvSpPr>
          <p:nvPr>
            <p:ph type="body" sz="quarter" idx="17" hasCustomPrompt="1"/>
          </p:nvPr>
        </p:nvSpPr>
        <p:spPr>
          <a:xfrm>
            <a:off x="1149352" y="1611085"/>
            <a:ext cx="8575221" cy="609055"/>
          </a:xfrm>
          <a:prstGeom prst="rect">
            <a:avLst/>
          </a:prstGeom>
        </p:spPr>
        <p:txBody>
          <a:bodyPr vert="horz" lIns="117189" tIns="58593" rIns="117189" bIns="58593"/>
          <a:lstStyle>
            <a:lvl1pPr marL="0" indent="0">
              <a:buNone/>
              <a:defRPr sz="3200" baseline="0">
                <a:solidFill>
                  <a:srgbClr val="49ABD2"/>
                </a:solidFill>
                <a:latin typeface="Trebuchet MS"/>
                <a:cs typeface="Trebuchet MS"/>
              </a:defRPr>
            </a:lvl1pPr>
          </a:lstStyle>
          <a:p>
            <a:pPr lvl="0"/>
            <a:r>
              <a:rPr lang="en-US" dirty="0" smtClean="0"/>
              <a:t>Insert Closing, Font: Trebuchet MS, 25</a:t>
            </a:r>
            <a:endParaRPr lang="en-US" dirty="0"/>
          </a:p>
        </p:txBody>
      </p:sp>
      <p:sp>
        <p:nvSpPr>
          <p:cNvPr id="11" name="Text Placeholder 8"/>
          <p:cNvSpPr txBox="1">
            <a:spLocks/>
          </p:cNvSpPr>
          <p:nvPr/>
        </p:nvSpPr>
        <p:spPr>
          <a:xfrm>
            <a:off x="9684881" y="4860970"/>
            <a:ext cx="1851227" cy="636678"/>
          </a:xfrm>
          <a:prstGeom prst="rect">
            <a:avLst/>
          </a:prstGeom>
        </p:spPr>
        <p:txBody>
          <a:bodyPr vert="horz" lIns="117189" tIns="58593" rIns="117189" bIns="58593" rtlCol="0" anchor="t">
            <a:noAutofit/>
          </a:bodyPr>
          <a:lstStyle>
            <a:lvl1pPr marL="0" indent="0">
              <a:buNone/>
              <a:defRPr lang="en-US" sz="2200" b="0" i="0" u="none" strike="noStrike" cap="none" baseline="0" dirty="0" smtClean="0">
                <a:solidFill>
                  <a:srgbClr val="459DD9"/>
                </a:solidFill>
                <a:latin typeface="Avenir Next Regular"/>
                <a:ea typeface="Arial"/>
                <a:cs typeface="Avenir Next Regular"/>
                <a:sym typeface="Arial"/>
              </a:defRPr>
            </a:lvl1pPr>
          </a:lstStyle>
          <a:p>
            <a:pPr marL="0" marR="0" lvl="0" indent="0" algn="r" defTabSz="585945" rtl="0" eaLnBrk="1" fontAlgn="auto" latinLnBrk="0" hangingPunct="1">
              <a:lnSpc>
                <a:spcPct val="100000"/>
              </a:lnSpc>
              <a:spcBef>
                <a:spcPct val="20000"/>
              </a:spcBef>
              <a:spcAft>
                <a:spcPts val="0"/>
              </a:spcAft>
              <a:buClrTx/>
              <a:buSzTx/>
              <a:buFont typeface="Arial"/>
              <a:buNone/>
              <a:tabLst/>
              <a:defRPr/>
            </a:pPr>
            <a:r>
              <a:rPr lang="en-US" sz="2900" i="1" dirty="0" smtClean="0">
                <a:solidFill>
                  <a:srgbClr val="B3B3B3"/>
                </a:solidFill>
                <a:latin typeface="Corbel"/>
                <a:cs typeface="Corbel"/>
              </a:rPr>
              <a:t>Building Success Tog</a:t>
            </a:r>
            <a:r>
              <a:rPr lang="en-US" sz="2900" b="0" i="1" u="none" strike="noStrike" kern="1200" cap="none" baseline="0" dirty="0" smtClean="0">
                <a:solidFill>
                  <a:srgbClr val="B3B3B3"/>
                </a:solidFill>
                <a:latin typeface="Corbel"/>
                <a:ea typeface="Arial"/>
                <a:cs typeface="Corbel"/>
                <a:sym typeface="Arial"/>
              </a:rPr>
              <a:t>ether</a:t>
            </a:r>
            <a:r>
              <a:rPr lang="en-US" sz="2900" b="0" i="1" u="none" strike="noStrike" kern="1200" cap="none" baseline="30000" dirty="0" smtClean="0">
                <a:solidFill>
                  <a:srgbClr val="B3B3B3"/>
                </a:solidFill>
                <a:latin typeface="Corbel"/>
                <a:ea typeface="Arial"/>
                <a:cs typeface="Corbel"/>
                <a:sym typeface="Arial"/>
              </a:rPr>
              <a:t>®</a:t>
            </a:r>
          </a:p>
          <a:p>
            <a:pPr marL="0" marR="0" lvl="0" indent="0" algn="r" defTabSz="585945" rtl="0" eaLnBrk="1" fontAlgn="auto" latinLnBrk="0" hangingPunct="1">
              <a:lnSpc>
                <a:spcPct val="100000"/>
              </a:lnSpc>
              <a:spcBef>
                <a:spcPct val="20000"/>
              </a:spcBef>
              <a:spcAft>
                <a:spcPts val="0"/>
              </a:spcAft>
              <a:buClrTx/>
              <a:buSzTx/>
              <a:buFont typeface="Arial"/>
              <a:buNone/>
              <a:tabLst/>
              <a:defRPr/>
            </a:pPr>
            <a:endParaRPr lang="en-US" sz="2900" i="1" dirty="0" smtClean="0">
              <a:solidFill>
                <a:srgbClr val="B3B3B3"/>
              </a:solidFill>
              <a:latin typeface="Trebuchet MS"/>
              <a:cs typeface="Trebuchet MS"/>
            </a:endParaRPr>
          </a:p>
        </p:txBody>
      </p:sp>
    </p:spTree>
    <p:extLst>
      <p:ext uri="{BB962C8B-B14F-4D97-AF65-F5344CB8AC3E}">
        <p14:creationId xmlns:p14="http://schemas.microsoft.com/office/powerpoint/2010/main" xmlns="" val="1667292138"/>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Break">
    <p:spTree>
      <p:nvGrpSpPr>
        <p:cNvPr id="1" name=""/>
        <p:cNvGrpSpPr/>
        <p:nvPr/>
      </p:nvGrpSpPr>
      <p:grpSpPr>
        <a:xfrm>
          <a:off x="0" y="0"/>
          <a:ext cx="0" cy="0"/>
          <a:chOff x="0" y="0"/>
          <a:chExt cx="0" cy="0"/>
        </a:xfrm>
      </p:grpSpPr>
      <p:pic>
        <p:nvPicPr>
          <p:cNvPr id="3" name="Picture 2" descr="stripe_bkg.png"/>
          <p:cNvPicPr>
            <a:picLocks noChangeAspect="1"/>
          </p:cNvPicPr>
          <p:nvPr/>
        </p:nvPicPr>
        <p:blipFill>
          <a:blip r:embed="rId2"/>
          <a:stretch>
            <a:fillRect/>
          </a:stretch>
        </p:blipFill>
        <p:spPr>
          <a:xfrm>
            <a:off x="0" y="14961"/>
            <a:ext cx="12192000" cy="6855805"/>
          </a:xfrm>
          <a:prstGeom prst="rect">
            <a:avLst/>
          </a:prstGeom>
        </p:spPr>
      </p:pic>
      <p:sp>
        <p:nvSpPr>
          <p:cNvPr id="7" name="Text Placeholder 5"/>
          <p:cNvSpPr>
            <a:spLocks noGrp="1"/>
          </p:cNvSpPr>
          <p:nvPr>
            <p:ph type="body" sz="quarter" idx="17" hasCustomPrompt="1"/>
          </p:nvPr>
        </p:nvSpPr>
        <p:spPr>
          <a:xfrm>
            <a:off x="1149352" y="2031991"/>
            <a:ext cx="8575221" cy="1248238"/>
          </a:xfrm>
          <a:prstGeom prst="rect">
            <a:avLst/>
          </a:prstGeom>
        </p:spPr>
        <p:txBody>
          <a:bodyPr vert="horz" lIns="117189" tIns="58593" rIns="117189" bIns="58593"/>
          <a:lstStyle>
            <a:lvl1pPr marL="0" indent="0">
              <a:buNone/>
              <a:defRPr sz="3200" baseline="0">
                <a:solidFill>
                  <a:srgbClr val="49ABD2"/>
                </a:solidFill>
                <a:latin typeface="Trebuchet MS"/>
                <a:cs typeface="Trebuchet MS"/>
              </a:defRPr>
            </a:lvl1pPr>
          </a:lstStyle>
          <a:p>
            <a:pPr lvl="0"/>
            <a:r>
              <a:rPr lang="en-US" dirty="0" smtClean="0"/>
              <a:t>Insert Section Title</a:t>
            </a:r>
          </a:p>
          <a:p>
            <a:pPr lvl="0"/>
            <a:r>
              <a:rPr lang="en-US" dirty="0" smtClean="0"/>
              <a:t>Font: Trebuchet MS, Size 25</a:t>
            </a:r>
            <a:endParaRPr lang="en-US" dirty="0"/>
          </a:p>
        </p:txBody>
      </p:sp>
      <p:sp>
        <p:nvSpPr>
          <p:cNvPr id="6" name="Text Placeholder 8"/>
          <p:cNvSpPr txBox="1">
            <a:spLocks/>
          </p:cNvSpPr>
          <p:nvPr/>
        </p:nvSpPr>
        <p:spPr>
          <a:xfrm>
            <a:off x="9684881" y="4860970"/>
            <a:ext cx="1851227" cy="636678"/>
          </a:xfrm>
          <a:prstGeom prst="rect">
            <a:avLst/>
          </a:prstGeom>
        </p:spPr>
        <p:txBody>
          <a:bodyPr vert="horz" lIns="117189" tIns="58593" rIns="117189" bIns="58593" rtlCol="0" anchor="t">
            <a:noAutofit/>
          </a:bodyPr>
          <a:lstStyle>
            <a:lvl1pPr marL="0" indent="0">
              <a:buNone/>
              <a:defRPr lang="en-US" sz="2200" b="0" i="0" u="none" strike="noStrike" cap="none" baseline="0" dirty="0" smtClean="0">
                <a:solidFill>
                  <a:srgbClr val="459DD9"/>
                </a:solidFill>
                <a:latin typeface="Avenir Next Regular"/>
                <a:ea typeface="Arial"/>
                <a:cs typeface="Avenir Next Regular"/>
                <a:sym typeface="Arial"/>
              </a:defRPr>
            </a:lvl1pPr>
          </a:lstStyle>
          <a:p>
            <a:pPr marL="0" marR="0" lvl="0" indent="0" algn="r" defTabSz="585945" rtl="0" eaLnBrk="1" fontAlgn="auto" latinLnBrk="0" hangingPunct="1">
              <a:lnSpc>
                <a:spcPct val="100000"/>
              </a:lnSpc>
              <a:spcBef>
                <a:spcPct val="20000"/>
              </a:spcBef>
              <a:spcAft>
                <a:spcPts val="0"/>
              </a:spcAft>
              <a:buClrTx/>
              <a:buSzTx/>
              <a:buFont typeface="Arial"/>
              <a:buNone/>
              <a:tabLst/>
              <a:defRPr/>
            </a:pPr>
            <a:r>
              <a:rPr lang="en-US" sz="2900" i="1" dirty="0" smtClean="0">
                <a:solidFill>
                  <a:srgbClr val="B3B3B3"/>
                </a:solidFill>
                <a:latin typeface="Corbel"/>
                <a:cs typeface="Corbel"/>
              </a:rPr>
              <a:t>Building Success Tog</a:t>
            </a:r>
            <a:r>
              <a:rPr lang="en-US" sz="2900" b="0" i="1" u="none" strike="noStrike" kern="1200" cap="none" baseline="0" dirty="0" smtClean="0">
                <a:solidFill>
                  <a:srgbClr val="B3B3B3"/>
                </a:solidFill>
                <a:latin typeface="Corbel"/>
                <a:ea typeface="Arial"/>
                <a:cs typeface="Corbel"/>
                <a:sym typeface="Arial"/>
              </a:rPr>
              <a:t>ether</a:t>
            </a:r>
            <a:r>
              <a:rPr lang="en-US" sz="2900" b="0" i="1" u="none" strike="noStrike" kern="1200" cap="none" baseline="30000" dirty="0" smtClean="0">
                <a:solidFill>
                  <a:srgbClr val="B3B3B3"/>
                </a:solidFill>
                <a:latin typeface="Corbel"/>
                <a:ea typeface="Arial"/>
                <a:cs typeface="Corbel"/>
                <a:sym typeface="Arial"/>
              </a:rPr>
              <a:t>®</a:t>
            </a:r>
          </a:p>
          <a:p>
            <a:pPr marL="0" marR="0" lvl="0" indent="0" algn="r" defTabSz="585945" rtl="0" eaLnBrk="1" fontAlgn="auto" latinLnBrk="0" hangingPunct="1">
              <a:lnSpc>
                <a:spcPct val="100000"/>
              </a:lnSpc>
              <a:spcBef>
                <a:spcPct val="20000"/>
              </a:spcBef>
              <a:spcAft>
                <a:spcPts val="0"/>
              </a:spcAft>
              <a:buClrTx/>
              <a:buSzTx/>
              <a:buFont typeface="Arial"/>
              <a:buNone/>
              <a:tabLst/>
              <a:defRPr/>
            </a:pPr>
            <a:endParaRPr lang="en-US" sz="2900" i="1" dirty="0" smtClean="0">
              <a:solidFill>
                <a:srgbClr val="B3B3B3"/>
              </a:solidFill>
              <a:latin typeface="Trebuchet MS"/>
              <a:cs typeface="Trebuchet MS"/>
            </a:endParaRPr>
          </a:p>
        </p:txBody>
      </p:sp>
    </p:spTree>
    <p:extLst>
      <p:ext uri="{BB962C8B-B14F-4D97-AF65-F5344CB8AC3E}">
        <p14:creationId xmlns:p14="http://schemas.microsoft.com/office/powerpoint/2010/main" xmlns="" val="4231943321"/>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7" name="Isosceles Triangle 6"/>
          <p:cNvSpPr/>
          <p:nvPr/>
        </p:nvSpPr>
        <p:spPr>
          <a:xfrm>
            <a:off x="11323938" y="5871667"/>
            <a:ext cx="868073" cy="986333"/>
          </a:xfrm>
          <a:prstGeom prst="triangle">
            <a:avLst>
              <a:gd name="adj" fmla="val 100000"/>
            </a:avLst>
          </a:prstGeom>
          <a:solidFill>
            <a:srgbClr val="741742"/>
          </a:solidFill>
          <a:ln w="9525" cap="flat">
            <a:noFill/>
            <a:prstDash val="solid"/>
            <a:round/>
            <a:headEnd type="none" w="med" len="med"/>
            <a:tailEnd type="none" w="med" len="med"/>
          </a:ln>
          <a:effectLst/>
        </p:spPr>
        <p:txBody>
          <a:bodyPr lIns="117171" tIns="58568" rIns="117171" bIns="58568" rtlCol="0" anchor="ctr" anchorCtr="0">
            <a:noAutofit/>
          </a:bodyPr>
          <a:lstStyle/>
          <a:p>
            <a:pPr algn="ctr">
              <a:buSzPct val="25000"/>
            </a:pPr>
            <a:endParaRPr lang="en-US" b="1" dirty="0">
              <a:solidFill>
                <a:srgbClr val="FFFFFF"/>
              </a:solidFill>
              <a:latin typeface="Avenir Next Regular"/>
              <a:cs typeface="Avenir Next Regular"/>
            </a:endParaRPr>
          </a:p>
        </p:txBody>
      </p:sp>
      <p:sp>
        <p:nvSpPr>
          <p:cNvPr id="8" name="Content Placeholder 2"/>
          <p:cNvSpPr>
            <a:spLocks noGrp="1"/>
          </p:cNvSpPr>
          <p:nvPr>
            <p:ph idx="1"/>
          </p:nvPr>
        </p:nvSpPr>
        <p:spPr>
          <a:xfrm>
            <a:off x="609600" y="1600200"/>
            <a:ext cx="10972800" cy="4526280"/>
          </a:xfrm>
          <a:prstGeom prst="rect">
            <a:avLst/>
          </a:prstGeom>
        </p:spPr>
        <p:txBody>
          <a:bodyPr lIns="117189" tIns="58593" rIns="117189" bIns="58593"/>
          <a:lstStyle>
            <a:lvl1pPr marL="213622" indent="-213622">
              <a:buSzPct val="85000"/>
              <a:buFont typeface="Wingdings" charset="2"/>
              <a:buChar char="§"/>
              <a:defRPr sz="2600">
                <a:latin typeface="Corbel"/>
                <a:cs typeface="Corbel"/>
              </a:defRPr>
            </a:lvl1pPr>
            <a:lvl2pPr marL="805673" indent="-219727">
              <a:buSzPct val="75000"/>
              <a:buFont typeface="Wingdings" charset="2"/>
              <a:buChar char="Ø"/>
              <a:defRPr sz="2300">
                <a:latin typeface="Corbel"/>
                <a:cs typeface="Corbel"/>
              </a:defRPr>
            </a:lvl2pPr>
            <a:lvl3pPr marL="1383477" indent="-211586">
              <a:buFont typeface="Arial"/>
              <a:buChar char="•"/>
              <a:defRPr sz="2100">
                <a:latin typeface="Corbel"/>
                <a:cs typeface="Corbel"/>
              </a:defRPr>
            </a:lvl3pPr>
            <a:lvl4pPr marL="1977556" indent="-219727">
              <a:defRPr sz="1800">
                <a:latin typeface="Corbel"/>
                <a:cs typeface="Corbel"/>
              </a:defRPr>
            </a:lvl4pPr>
            <a:lvl5pPr>
              <a:defRPr sz="1800">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11"/>
          <p:cNvSpPr>
            <a:spLocks noGrp="1"/>
          </p:cNvSpPr>
          <p:nvPr>
            <p:ph type="body" sz="quarter" idx="10" hasCustomPrompt="1"/>
          </p:nvPr>
        </p:nvSpPr>
        <p:spPr>
          <a:xfrm>
            <a:off x="1828801" y="206519"/>
            <a:ext cx="8619067" cy="1119371"/>
          </a:xfrm>
          <a:prstGeom prst="rect">
            <a:avLst/>
          </a:prstGeom>
        </p:spPr>
        <p:txBody>
          <a:bodyPr lIns="117189" tIns="58593" rIns="117189" bIns="58593" anchor="ctr">
            <a:normAutofit/>
          </a:bodyPr>
          <a:lstStyle>
            <a:lvl1pPr marL="0" marR="0" indent="0" algn="l" defTabSz="585945" rtl="0" eaLnBrk="1" fontAlgn="auto" latinLnBrk="0" hangingPunct="1">
              <a:lnSpc>
                <a:spcPct val="100000"/>
              </a:lnSpc>
              <a:spcBef>
                <a:spcPct val="20000"/>
              </a:spcBef>
              <a:spcAft>
                <a:spcPts val="0"/>
              </a:spcAft>
              <a:buClrTx/>
              <a:buSzTx/>
              <a:buFont typeface="Arial"/>
              <a:buNone/>
              <a:tabLst/>
              <a:defRPr sz="3200" baseline="0">
                <a:solidFill>
                  <a:srgbClr val="49ABD2"/>
                </a:solidFill>
                <a:latin typeface="Trebuchet MS"/>
                <a:cs typeface="Trebuchet MS"/>
              </a:defRPr>
            </a:lvl1pPr>
          </a:lstStyle>
          <a:p>
            <a:pPr marL="0" marR="0" lvl="0" indent="0" algn="l" defTabSz="585945" rtl="0" eaLnBrk="1" fontAlgn="auto" latinLnBrk="0" hangingPunct="1">
              <a:lnSpc>
                <a:spcPct val="100000"/>
              </a:lnSpc>
              <a:spcBef>
                <a:spcPct val="20000"/>
              </a:spcBef>
              <a:spcAft>
                <a:spcPts val="0"/>
              </a:spcAft>
              <a:buClrTx/>
              <a:buSzTx/>
              <a:buFont typeface="Arial"/>
              <a:buNone/>
              <a:tabLst/>
              <a:defRPr/>
            </a:pPr>
            <a:r>
              <a:rPr lang="en-US" dirty="0" smtClean="0"/>
              <a:t>insert slide</a:t>
            </a:r>
          </a:p>
        </p:txBody>
      </p:sp>
      <p:sp>
        <p:nvSpPr>
          <p:cNvPr id="10" name="Shape 194"/>
          <p:cNvSpPr txBox="1"/>
          <p:nvPr/>
        </p:nvSpPr>
        <p:spPr>
          <a:xfrm>
            <a:off x="101611" y="6522669"/>
            <a:ext cx="3251199" cy="320039"/>
          </a:xfrm>
          <a:prstGeom prst="rect">
            <a:avLst/>
          </a:prstGeom>
          <a:noFill/>
          <a:ln>
            <a:noFill/>
          </a:ln>
        </p:spPr>
        <p:txBody>
          <a:bodyPr lIns="117171" tIns="58568" rIns="117171" bIns="58568" anchor="t" anchorCtr="0">
            <a:noAutofit/>
          </a:bodyPr>
          <a:lstStyle/>
          <a:p>
            <a:pPr marL="0" marR="0" lvl="0" indent="0" algn="l" rtl="0">
              <a:spcBef>
                <a:spcPts val="0"/>
              </a:spcBef>
              <a:spcAft>
                <a:spcPts val="0"/>
              </a:spcAft>
              <a:buSzPct val="25000"/>
              <a:buNone/>
            </a:pPr>
            <a:r>
              <a:rPr lang="en-US" sz="1000" b="0" i="0" u="none" strike="noStrike" cap="none" baseline="0" dirty="0" smtClean="0">
                <a:solidFill>
                  <a:schemeClr val="bg1">
                    <a:lumMod val="65000"/>
                  </a:schemeClr>
                </a:solidFill>
                <a:latin typeface="Trebuchet MS"/>
                <a:ea typeface="Arial"/>
                <a:cs typeface="Trebuchet MS"/>
                <a:sym typeface="Arial"/>
              </a:rPr>
              <a:t>UNITED STATES        CHILE        INDIA </a:t>
            </a:r>
            <a:endParaRPr lang="en-US" sz="1000" b="0" i="0" u="none" strike="noStrike" cap="none" baseline="0" dirty="0">
              <a:solidFill>
                <a:schemeClr val="bg1">
                  <a:lumMod val="65000"/>
                </a:schemeClr>
              </a:solidFill>
              <a:latin typeface="Trebuchet MS"/>
              <a:ea typeface="Arial"/>
              <a:cs typeface="Trebuchet MS"/>
              <a:sym typeface="Arial"/>
            </a:endParaRPr>
          </a:p>
        </p:txBody>
      </p:sp>
      <p:sp>
        <p:nvSpPr>
          <p:cNvPr id="11" name="Shape 194"/>
          <p:cNvSpPr txBox="1"/>
          <p:nvPr/>
        </p:nvSpPr>
        <p:spPr>
          <a:xfrm>
            <a:off x="4470413" y="6522669"/>
            <a:ext cx="3251199" cy="320039"/>
          </a:xfrm>
          <a:prstGeom prst="rect">
            <a:avLst/>
          </a:prstGeom>
          <a:noFill/>
          <a:ln>
            <a:noFill/>
          </a:ln>
        </p:spPr>
        <p:txBody>
          <a:bodyPr lIns="117171" tIns="58568" rIns="117171" bIns="58568" anchor="t" anchorCtr="0">
            <a:noAutofit/>
          </a:bodyPr>
          <a:lstStyle/>
          <a:p>
            <a:pPr marL="0" marR="0" lvl="0" indent="0" algn="ctr" defTabSz="1171886" rtl="0" eaLnBrk="1" fontAlgn="auto" latinLnBrk="0" hangingPunct="1">
              <a:lnSpc>
                <a:spcPct val="100000"/>
              </a:lnSpc>
              <a:spcBef>
                <a:spcPts val="0"/>
              </a:spcBef>
              <a:spcAft>
                <a:spcPts val="0"/>
              </a:spcAft>
              <a:buClrTx/>
              <a:buSzPct val="25000"/>
              <a:buFontTx/>
              <a:buNone/>
              <a:tabLst/>
              <a:defRPr/>
            </a:pPr>
            <a:r>
              <a:rPr lang="en-US" sz="1000" b="0" i="0" u="none" strike="noStrike" cap="none" baseline="0" dirty="0" smtClean="0">
                <a:solidFill>
                  <a:schemeClr val="bg1">
                    <a:lumMod val="65000"/>
                  </a:schemeClr>
                </a:solidFill>
                <a:latin typeface="Trebuchet MS"/>
                <a:ea typeface="Arial"/>
                <a:cs typeface="Trebuchet MS"/>
                <a:sym typeface="Arial"/>
              </a:rPr>
              <a:t>NISUM.COM</a:t>
            </a:r>
          </a:p>
          <a:p>
            <a:pPr marL="0" marR="0" lvl="0" indent="0" algn="ctr" rtl="0">
              <a:spcBef>
                <a:spcPts val="0"/>
              </a:spcBef>
              <a:spcAft>
                <a:spcPts val="0"/>
              </a:spcAft>
              <a:buSzPct val="25000"/>
              <a:buNone/>
            </a:pPr>
            <a:r>
              <a:rPr lang="en-US" sz="1000" b="0" i="0" u="none" strike="noStrike" cap="none" baseline="0" dirty="0" smtClean="0">
                <a:solidFill>
                  <a:schemeClr val="bg1">
                    <a:lumMod val="65000"/>
                  </a:schemeClr>
                </a:solidFill>
                <a:latin typeface="Trebuchet MS"/>
                <a:ea typeface="Arial"/>
                <a:cs typeface="Trebuchet MS"/>
                <a:sym typeface="Arial"/>
              </a:rPr>
              <a:t> </a:t>
            </a:r>
            <a:endParaRPr lang="en-US" sz="1000" b="0" i="0" u="none" strike="noStrike" cap="none" baseline="0" dirty="0">
              <a:solidFill>
                <a:schemeClr val="bg1">
                  <a:lumMod val="65000"/>
                </a:schemeClr>
              </a:solidFill>
              <a:latin typeface="Trebuchet MS"/>
              <a:ea typeface="Arial"/>
              <a:cs typeface="Trebuchet MS"/>
              <a:sym typeface="Arial"/>
            </a:endParaRPr>
          </a:p>
        </p:txBody>
      </p:sp>
      <p:sp>
        <p:nvSpPr>
          <p:cNvPr id="12" name="Shape 194"/>
          <p:cNvSpPr txBox="1"/>
          <p:nvPr/>
        </p:nvSpPr>
        <p:spPr>
          <a:xfrm>
            <a:off x="10430936" y="6522669"/>
            <a:ext cx="1693333" cy="320039"/>
          </a:xfrm>
          <a:prstGeom prst="rect">
            <a:avLst/>
          </a:prstGeom>
          <a:noFill/>
          <a:ln>
            <a:noFill/>
          </a:ln>
        </p:spPr>
        <p:txBody>
          <a:bodyPr lIns="117171" tIns="58568" rIns="117171" bIns="58568" anchor="t" anchorCtr="0">
            <a:noAutofit/>
          </a:bodyPr>
          <a:lstStyle/>
          <a:p>
            <a:pPr marL="0" marR="0" lvl="0" indent="0" algn="r" rtl="0">
              <a:spcBef>
                <a:spcPts val="0"/>
              </a:spcBef>
              <a:spcAft>
                <a:spcPts val="0"/>
              </a:spcAft>
              <a:buSzPct val="25000"/>
              <a:buNone/>
            </a:pPr>
            <a:r>
              <a:rPr lang="en-US" sz="1000" b="0" i="0" u="none" strike="noStrike" cap="none" baseline="0" dirty="0" smtClean="0">
                <a:solidFill>
                  <a:schemeClr val="bg1">
                    <a:lumMod val="65000"/>
                  </a:schemeClr>
                </a:solidFill>
                <a:latin typeface="Trebuchet MS"/>
                <a:ea typeface="Arial"/>
                <a:cs typeface="Trebuchet MS"/>
                <a:sym typeface="Arial"/>
              </a:rPr>
              <a:t>P.  </a:t>
            </a:r>
            <a:fld id="{F635EC60-8131-3942-8C9A-78B81D7AD1B1}" type="slidenum">
              <a:rPr lang="en-US" sz="1000" b="0" i="0" u="none" strike="noStrike" cap="none" baseline="0" smtClean="0">
                <a:solidFill>
                  <a:schemeClr val="bg1">
                    <a:lumMod val="65000"/>
                  </a:schemeClr>
                </a:solidFill>
                <a:latin typeface="Trebuchet MS"/>
                <a:ea typeface="Arial"/>
                <a:cs typeface="Trebuchet MS"/>
                <a:sym typeface="Arial"/>
              </a:rPr>
              <a:pPr marL="0" marR="0" lvl="0" indent="0" algn="r" rtl="0">
                <a:spcBef>
                  <a:spcPts val="0"/>
                </a:spcBef>
                <a:spcAft>
                  <a:spcPts val="0"/>
                </a:spcAft>
                <a:buSzPct val="25000"/>
                <a:buNone/>
              </a:pPr>
              <a:t>‹#›</a:t>
            </a:fld>
            <a:endParaRPr lang="en-US" sz="1000" b="0" i="0" u="none" strike="noStrike" cap="none" baseline="0" dirty="0">
              <a:solidFill>
                <a:schemeClr val="bg1">
                  <a:lumMod val="65000"/>
                </a:schemeClr>
              </a:solidFill>
              <a:latin typeface="Trebuchet MS"/>
              <a:ea typeface="Arial"/>
              <a:cs typeface="Trebuchet MS"/>
              <a:sym typeface="Arial"/>
            </a:endParaRPr>
          </a:p>
        </p:txBody>
      </p:sp>
      <p:pic>
        <p:nvPicPr>
          <p:cNvPr id="14" name="Picture 13" descr="title_graphic.png"/>
          <p:cNvPicPr>
            <a:picLocks noChangeAspect="1"/>
          </p:cNvPicPr>
          <p:nvPr/>
        </p:nvPicPr>
        <p:blipFill rotWithShape="1">
          <a:blip r:embed="rId2"/>
          <a:srcRect b="9115"/>
          <a:stretch/>
        </p:blipFill>
        <p:spPr>
          <a:xfrm>
            <a:off x="-16440" y="480902"/>
            <a:ext cx="1597152" cy="529193"/>
          </a:xfrm>
          <a:prstGeom prst="rect">
            <a:avLst/>
          </a:prstGeom>
        </p:spPr>
      </p:pic>
      <p:sp>
        <p:nvSpPr>
          <p:cNvPr id="15" name="Rectangle 14"/>
          <p:cNvSpPr/>
          <p:nvPr/>
        </p:nvSpPr>
        <p:spPr>
          <a:xfrm>
            <a:off x="-16440" y="1008071"/>
            <a:ext cx="1597152" cy="43420"/>
          </a:xfrm>
          <a:prstGeom prst="rect">
            <a:avLst/>
          </a:prstGeom>
          <a:solidFill>
            <a:srgbClr val="3C9BC7"/>
          </a:solidFill>
          <a:ln w="9525" cap="flat">
            <a:noFill/>
            <a:prstDash val="solid"/>
            <a:round/>
            <a:headEnd type="none" w="med" len="med"/>
            <a:tailEnd type="none" w="med" len="med"/>
          </a:ln>
          <a:effectLst/>
        </p:spPr>
        <p:txBody>
          <a:bodyPr lIns="117171" tIns="58568" rIns="117171" bIns="58568" rtlCol="0" anchor="ctr" anchorCtr="0">
            <a:noAutofit/>
          </a:bodyPr>
          <a:lstStyle/>
          <a:p>
            <a:pPr algn="ctr">
              <a:buSzPct val="25000"/>
            </a:pPr>
            <a:endParaRPr lang="en-US" b="1" dirty="0">
              <a:solidFill>
                <a:srgbClr val="FFFFFF"/>
              </a:solidFill>
              <a:latin typeface="Avenir Next Regular"/>
              <a:ea typeface="Arial"/>
              <a:cs typeface="Avenir Next Regular"/>
            </a:endParaRPr>
          </a:p>
        </p:txBody>
      </p:sp>
      <p:sp>
        <p:nvSpPr>
          <p:cNvPr id="17" name="Rectangle 16"/>
          <p:cNvSpPr/>
          <p:nvPr/>
        </p:nvSpPr>
        <p:spPr>
          <a:xfrm>
            <a:off x="-16442" y="480902"/>
            <a:ext cx="312203" cy="527165"/>
          </a:xfrm>
          <a:prstGeom prst="rect">
            <a:avLst/>
          </a:prstGeom>
          <a:solidFill>
            <a:srgbClr val="741742"/>
          </a:solidFill>
          <a:ln w="9525" cap="flat">
            <a:noFill/>
            <a:prstDash val="solid"/>
            <a:round/>
            <a:headEnd type="none" w="med" len="med"/>
            <a:tailEnd type="none" w="med" len="med"/>
          </a:ln>
          <a:effectLst/>
        </p:spPr>
        <p:txBody>
          <a:bodyPr lIns="117171" tIns="58568" rIns="117171" bIns="58568" rtlCol="0" anchor="ctr" anchorCtr="0">
            <a:noAutofit/>
          </a:bodyPr>
          <a:lstStyle/>
          <a:p>
            <a:pPr algn="ctr">
              <a:buSzPct val="25000"/>
            </a:pPr>
            <a:endParaRPr lang="en-US" b="1" dirty="0">
              <a:solidFill>
                <a:srgbClr val="FFFFFF"/>
              </a:solidFill>
              <a:latin typeface="Avenir Next Regular"/>
              <a:cs typeface="Avenir Next Regular"/>
            </a:endParaRPr>
          </a:p>
        </p:txBody>
      </p:sp>
      <p:grpSp>
        <p:nvGrpSpPr>
          <p:cNvPr id="20" name="Group 19"/>
          <p:cNvGrpSpPr>
            <a:grpSpLocks noChangeAspect="1"/>
          </p:cNvGrpSpPr>
          <p:nvPr/>
        </p:nvGrpSpPr>
        <p:grpSpPr>
          <a:xfrm>
            <a:off x="1217360" y="6617953"/>
            <a:ext cx="97432" cy="86945"/>
            <a:chOff x="7083972" y="2261658"/>
            <a:chExt cx="877821" cy="879447"/>
          </a:xfrm>
        </p:grpSpPr>
        <p:sp>
          <p:nvSpPr>
            <p:cNvPr id="21" name="Rectangle 20"/>
            <p:cNvSpPr/>
            <p:nvPr/>
          </p:nvSpPr>
          <p:spPr>
            <a:xfrm>
              <a:off x="7083972" y="2960190"/>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sp>
          <p:nvSpPr>
            <p:cNvPr id="22" name="Rectangle 21"/>
            <p:cNvSpPr/>
            <p:nvPr/>
          </p:nvSpPr>
          <p:spPr>
            <a:xfrm>
              <a:off x="7083972" y="2261658"/>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sp>
          <p:nvSpPr>
            <p:cNvPr id="23" name="Rectangle 22"/>
            <p:cNvSpPr/>
            <p:nvPr/>
          </p:nvSpPr>
          <p:spPr>
            <a:xfrm>
              <a:off x="7083972" y="2610924"/>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grpSp>
      <p:grpSp>
        <p:nvGrpSpPr>
          <p:cNvPr id="24" name="Group 23"/>
          <p:cNvGrpSpPr>
            <a:grpSpLocks noChangeAspect="1"/>
          </p:cNvGrpSpPr>
          <p:nvPr/>
        </p:nvGrpSpPr>
        <p:grpSpPr>
          <a:xfrm rot="16200000">
            <a:off x="1910958" y="6613495"/>
            <a:ext cx="87689" cy="96605"/>
            <a:chOff x="7083972" y="2261658"/>
            <a:chExt cx="877821" cy="879447"/>
          </a:xfrm>
        </p:grpSpPr>
        <p:sp>
          <p:nvSpPr>
            <p:cNvPr id="25" name="Rectangle 24"/>
            <p:cNvSpPr/>
            <p:nvPr/>
          </p:nvSpPr>
          <p:spPr>
            <a:xfrm>
              <a:off x="7083972" y="2960190"/>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sp>
          <p:nvSpPr>
            <p:cNvPr id="26" name="Rectangle 25"/>
            <p:cNvSpPr/>
            <p:nvPr/>
          </p:nvSpPr>
          <p:spPr>
            <a:xfrm>
              <a:off x="7083972" y="2261658"/>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sp>
          <p:nvSpPr>
            <p:cNvPr id="27" name="Rectangle 26"/>
            <p:cNvSpPr/>
            <p:nvPr/>
          </p:nvSpPr>
          <p:spPr>
            <a:xfrm>
              <a:off x="7083972" y="2610924"/>
              <a:ext cx="877821" cy="180915"/>
            </a:xfrm>
            <a:prstGeom prst="rect">
              <a:avLst/>
            </a:prstGeom>
            <a:solidFill>
              <a:srgbClr val="CCDB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Corbel"/>
                <a:cs typeface="Corbel"/>
              </a:endParaRPr>
            </a:p>
          </p:txBody>
        </p:sp>
      </p:grpSp>
      <p:pic>
        <p:nvPicPr>
          <p:cNvPr id="2" name="Picture 1"/>
          <p:cNvPicPr>
            <a:picLocks noChangeAspect="1"/>
          </p:cNvPicPr>
          <p:nvPr/>
        </p:nvPicPr>
        <p:blipFill rotWithShape="1">
          <a:blip r:embed="rId3" cstate="print"/>
          <a:srcRect b="24677"/>
          <a:stretch/>
        </p:blipFill>
        <p:spPr>
          <a:xfrm>
            <a:off x="10840181" y="252585"/>
            <a:ext cx="993923" cy="277151"/>
          </a:xfrm>
          <a:prstGeom prst="rect">
            <a:avLst/>
          </a:prstGeom>
        </p:spPr>
      </p:pic>
    </p:spTree>
    <p:extLst>
      <p:ext uri="{BB962C8B-B14F-4D97-AF65-F5344CB8AC3E}">
        <p14:creationId xmlns:p14="http://schemas.microsoft.com/office/powerpoint/2010/main" xmlns="" val="349753860"/>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55865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ctr" defTabSz="585945" rtl="0" eaLnBrk="1" latinLnBrk="0" hangingPunct="1">
        <a:spcBef>
          <a:spcPct val="0"/>
        </a:spcBef>
        <a:buNone/>
        <a:defRPr sz="5600" kern="1200">
          <a:solidFill>
            <a:schemeClr val="tx1"/>
          </a:solidFill>
          <a:latin typeface="+mj-lt"/>
          <a:ea typeface="+mj-ea"/>
          <a:cs typeface="+mj-cs"/>
        </a:defRPr>
      </a:lvl1pPr>
    </p:titleStyle>
    <p:bodyStyle>
      <a:lvl1pPr marL="439454" marR="0" indent="-439454" algn="l" defTabSz="585945" rtl="0" eaLnBrk="1" fontAlgn="auto" latinLnBrk="0" hangingPunct="1">
        <a:lnSpc>
          <a:spcPct val="100000"/>
        </a:lnSpc>
        <a:spcBef>
          <a:spcPct val="20000"/>
        </a:spcBef>
        <a:spcAft>
          <a:spcPts val="0"/>
        </a:spcAft>
        <a:buClrTx/>
        <a:buSzTx/>
        <a:buFont typeface="Arial"/>
        <a:buChar char="•"/>
        <a:tabLst/>
        <a:defRPr sz="4100" kern="1200">
          <a:solidFill>
            <a:schemeClr val="tx1"/>
          </a:solidFill>
          <a:latin typeface="+mn-lt"/>
          <a:ea typeface="+mn-ea"/>
          <a:cs typeface="+mn-cs"/>
        </a:defRPr>
      </a:lvl1pPr>
      <a:lvl2pPr marL="952156" marR="0" indent="-366217" algn="l" defTabSz="585945" rtl="0" eaLnBrk="1" fontAlgn="auto" latinLnBrk="0" hangingPunct="1">
        <a:lnSpc>
          <a:spcPct val="100000"/>
        </a:lnSpc>
        <a:spcBef>
          <a:spcPct val="20000"/>
        </a:spcBef>
        <a:spcAft>
          <a:spcPts val="0"/>
        </a:spcAft>
        <a:buClrTx/>
        <a:buSzTx/>
        <a:buFont typeface="Arial"/>
        <a:buChar char="–"/>
        <a:tabLst/>
        <a:defRPr sz="3600" kern="1200">
          <a:solidFill>
            <a:schemeClr val="tx1"/>
          </a:solidFill>
          <a:latin typeface="+mn-lt"/>
          <a:ea typeface="+mn-ea"/>
          <a:cs typeface="+mn-cs"/>
        </a:defRPr>
      </a:lvl2pPr>
      <a:lvl3pPr marL="1464854" marR="0" indent="-292973" algn="l" defTabSz="585945" rtl="0" eaLnBrk="1" fontAlgn="auto" latinLnBrk="0" hangingPunct="1">
        <a:lnSpc>
          <a:spcPct val="100000"/>
        </a:lnSpc>
        <a:spcBef>
          <a:spcPct val="20000"/>
        </a:spcBef>
        <a:spcAft>
          <a:spcPts val="0"/>
        </a:spcAft>
        <a:buClrTx/>
        <a:buSzTx/>
        <a:buFont typeface="Arial"/>
        <a:buChar char="•"/>
        <a:tabLst/>
        <a:defRPr sz="3100" kern="1200">
          <a:solidFill>
            <a:schemeClr val="tx1"/>
          </a:solidFill>
          <a:latin typeface="+mn-lt"/>
          <a:ea typeface="+mn-ea"/>
          <a:cs typeface="+mn-cs"/>
        </a:defRPr>
      </a:lvl3pPr>
      <a:lvl4pPr marL="2050800" marR="0" indent="-292973" algn="l" defTabSz="585945" rtl="0" eaLnBrk="1" fontAlgn="auto" latinLnBrk="0" hangingPunct="1">
        <a:lnSpc>
          <a:spcPct val="100000"/>
        </a:lnSpc>
        <a:spcBef>
          <a:spcPct val="20000"/>
        </a:spcBef>
        <a:spcAft>
          <a:spcPts val="0"/>
        </a:spcAft>
        <a:buClrTx/>
        <a:buSzTx/>
        <a:buFont typeface="Arial"/>
        <a:buChar char="–"/>
        <a:tabLst/>
        <a:defRPr sz="2600" kern="1200">
          <a:solidFill>
            <a:schemeClr val="tx1"/>
          </a:solidFill>
          <a:latin typeface="+mn-lt"/>
          <a:ea typeface="+mn-ea"/>
          <a:cs typeface="+mn-cs"/>
        </a:defRPr>
      </a:lvl4pPr>
      <a:lvl5pPr marL="2636745" indent="-292973" algn="l" defTabSz="585945" rtl="0" eaLnBrk="1" latinLnBrk="0" hangingPunct="1">
        <a:spcBef>
          <a:spcPct val="20000"/>
        </a:spcBef>
        <a:buFont typeface="Arial"/>
        <a:buChar char="»"/>
        <a:defRPr sz="2600" kern="1200">
          <a:solidFill>
            <a:schemeClr val="tx1"/>
          </a:solidFill>
          <a:latin typeface="+mn-lt"/>
          <a:ea typeface="+mn-ea"/>
          <a:cs typeface="+mn-cs"/>
        </a:defRPr>
      </a:lvl5pPr>
      <a:lvl6pPr marL="3222686" indent="-292973" algn="l" defTabSz="585945" rtl="0" eaLnBrk="1" latinLnBrk="0" hangingPunct="1">
        <a:spcBef>
          <a:spcPct val="20000"/>
        </a:spcBef>
        <a:buFont typeface="Arial"/>
        <a:buChar char="•"/>
        <a:defRPr sz="2600" kern="1200">
          <a:solidFill>
            <a:schemeClr val="tx1"/>
          </a:solidFill>
          <a:latin typeface="+mn-lt"/>
          <a:ea typeface="+mn-ea"/>
          <a:cs typeface="+mn-cs"/>
        </a:defRPr>
      </a:lvl6pPr>
      <a:lvl7pPr marL="3808627" indent="-292973" algn="l" defTabSz="585945" rtl="0" eaLnBrk="1" latinLnBrk="0" hangingPunct="1">
        <a:spcBef>
          <a:spcPct val="20000"/>
        </a:spcBef>
        <a:buFont typeface="Arial"/>
        <a:buChar char="•"/>
        <a:defRPr sz="2600" kern="1200">
          <a:solidFill>
            <a:schemeClr val="tx1"/>
          </a:solidFill>
          <a:latin typeface="+mn-lt"/>
          <a:ea typeface="+mn-ea"/>
          <a:cs typeface="+mn-cs"/>
        </a:defRPr>
      </a:lvl7pPr>
      <a:lvl8pPr marL="4394573" indent="-292973" algn="l" defTabSz="585945" rtl="0" eaLnBrk="1" latinLnBrk="0" hangingPunct="1">
        <a:spcBef>
          <a:spcPct val="20000"/>
        </a:spcBef>
        <a:buFont typeface="Arial"/>
        <a:buChar char="•"/>
        <a:defRPr sz="2600" kern="1200">
          <a:solidFill>
            <a:schemeClr val="tx1"/>
          </a:solidFill>
          <a:latin typeface="+mn-lt"/>
          <a:ea typeface="+mn-ea"/>
          <a:cs typeface="+mn-cs"/>
        </a:defRPr>
      </a:lvl8pPr>
      <a:lvl9pPr marL="4980508" indent="-292973" algn="l" defTabSz="585945" rtl="0" eaLnBrk="1" latinLnBrk="0" hangingPunct="1">
        <a:spcBef>
          <a:spcPct val="20000"/>
        </a:spcBef>
        <a:buFont typeface="Arial"/>
        <a:buChar char="•"/>
        <a:defRPr sz="2600" kern="1200">
          <a:solidFill>
            <a:schemeClr val="tx1"/>
          </a:solidFill>
          <a:latin typeface="+mn-lt"/>
          <a:ea typeface="+mn-ea"/>
          <a:cs typeface="+mn-cs"/>
        </a:defRPr>
      </a:lvl9pPr>
    </p:bodyStyle>
    <p:otherStyle>
      <a:defPPr>
        <a:defRPr lang="en-US"/>
      </a:defPPr>
      <a:lvl1pPr marL="0" algn="l" defTabSz="585945" rtl="0" eaLnBrk="1" latinLnBrk="0" hangingPunct="1">
        <a:defRPr sz="2300" kern="1200">
          <a:solidFill>
            <a:schemeClr val="tx1"/>
          </a:solidFill>
          <a:latin typeface="+mn-lt"/>
          <a:ea typeface="+mn-ea"/>
          <a:cs typeface="+mn-cs"/>
        </a:defRPr>
      </a:lvl1pPr>
      <a:lvl2pPr marL="585945" algn="l" defTabSz="585945" rtl="0" eaLnBrk="1" latinLnBrk="0" hangingPunct="1">
        <a:defRPr sz="2300" kern="1200">
          <a:solidFill>
            <a:schemeClr val="tx1"/>
          </a:solidFill>
          <a:latin typeface="+mn-lt"/>
          <a:ea typeface="+mn-ea"/>
          <a:cs typeface="+mn-cs"/>
        </a:defRPr>
      </a:lvl2pPr>
      <a:lvl3pPr marL="1171886" algn="l" defTabSz="585945" rtl="0" eaLnBrk="1" latinLnBrk="0" hangingPunct="1">
        <a:defRPr sz="2300" kern="1200">
          <a:solidFill>
            <a:schemeClr val="tx1"/>
          </a:solidFill>
          <a:latin typeface="+mn-lt"/>
          <a:ea typeface="+mn-ea"/>
          <a:cs typeface="+mn-cs"/>
        </a:defRPr>
      </a:lvl3pPr>
      <a:lvl4pPr marL="1757827" algn="l" defTabSz="585945" rtl="0" eaLnBrk="1" latinLnBrk="0" hangingPunct="1">
        <a:defRPr sz="2300" kern="1200">
          <a:solidFill>
            <a:schemeClr val="tx1"/>
          </a:solidFill>
          <a:latin typeface="+mn-lt"/>
          <a:ea typeface="+mn-ea"/>
          <a:cs typeface="+mn-cs"/>
        </a:defRPr>
      </a:lvl4pPr>
      <a:lvl5pPr marL="2343772" algn="l" defTabSz="585945" rtl="0" eaLnBrk="1" latinLnBrk="0" hangingPunct="1">
        <a:defRPr sz="2300" kern="1200">
          <a:solidFill>
            <a:schemeClr val="tx1"/>
          </a:solidFill>
          <a:latin typeface="+mn-lt"/>
          <a:ea typeface="+mn-ea"/>
          <a:cs typeface="+mn-cs"/>
        </a:defRPr>
      </a:lvl5pPr>
      <a:lvl6pPr marL="2929712" algn="l" defTabSz="585945" rtl="0" eaLnBrk="1" latinLnBrk="0" hangingPunct="1">
        <a:defRPr sz="2300" kern="1200">
          <a:solidFill>
            <a:schemeClr val="tx1"/>
          </a:solidFill>
          <a:latin typeface="+mn-lt"/>
          <a:ea typeface="+mn-ea"/>
          <a:cs typeface="+mn-cs"/>
        </a:defRPr>
      </a:lvl6pPr>
      <a:lvl7pPr marL="3515654" algn="l" defTabSz="585945" rtl="0" eaLnBrk="1" latinLnBrk="0" hangingPunct="1">
        <a:defRPr sz="2300" kern="1200">
          <a:solidFill>
            <a:schemeClr val="tx1"/>
          </a:solidFill>
          <a:latin typeface="+mn-lt"/>
          <a:ea typeface="+mn-ea"/>
          <a:cs typeface="+mn-cs"/>
        </a:defRPr>
      </a:lvl7pPr>
      <a:lvl8pPr marL="4101600" algn="l" defTabSz="585945" rtl="0" eaLnBrk="1" latinLnBrk="0" hangingPunct="1">
        <a:defRPr sz="2300" kern="1200">
          <a:solidFill>
            <a:schemeClr val="tx1"/>
          </a:solidFill>
          <a:latin typeface="+mn-lt"/>
          <a:ea typeface="+mn-ea"/>
          <a:cs typeface="+mn-cs"/>
        </a:defRPr>
      </a:lvl8pPr>
      <a:lvl9pPr marL="4687545" algn="l" defTabSz="585945"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cassandra.apache.org/download/"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Nov 03, </a:t>
            </a:r>
            <a:r>
              <a:rPr lang="en-US" dirty="0" smtClean="0"/>
              <a:t>2017</a:t>
            </a:r>
            <a:endParaRPr lang="en-US" dirty="0"/>
          </a:p>
        </p:txBody>
      </p:sp>
      <p:sp>
        <p:nvSpPr>
          <p:cNvPr id="3" name="Text Placeholder 2"/>
          <p:cNvSpPr>
            <a:spLocks noGrp="1"/>
          </p:cNvSpPr>
          <p:nvPr>
            <p:ph type="body" sz="quarter" idx="17"/>
          </p:nvPr>
        </p:nvSpPr>
        <p:spPr>
          <a:xfrm>
            <a:off x="1027291" y="2569009"/>
            <a:ext cx="10363200" cy="609055"/>
          </a:xfrm>
        </p:spPr>
        <p:txBody>
          <a:bodyPr/>
          <a:lstStyle/>
          <a:p>
            <a:r>
              <a:rPr lang="en-US" sz="2800" dirty="0" smtClean="0"/>
              <a:t>Cassandra</a:t>
            </a:r>
          </a:p>
          <a:p>
            <a:endParaRPr lang="en-US" sz="3100" dirty="0"/>
          </a:p>
        </p:txBody>
      </p:sp>
    </p:spTree>
    <p:extLst>
      <p:ext uri="{BB962C8B-B14F-4D97-AF65-F5344CB8AC3E}">
        <p14:creationId xmlns:p14="http://schemas.microsoft.com/office/powerpoint/2010/main" xmlns="" val="1158166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57275"/>
            <a:ext cx="10972800" cy="5069205"/>
          </a:xfrm>
        </p:spPr>
        <p:txBody>
          <a:bodyPr/>
          <a:lstStyle/>
          <a:p>
            <a:r>
              <a:rPr lang="en-US" sz="2400" dirty="0" smtClean="0">
                <a:solidFill>
                  <a:srgbClr val="333C8D"/>
                </a:solidFill>
                <a:latin typeface="+mn-lt"/>
                <a:cs typeface="Calibri" pitchFamily="34" charset="0"/>
              </a:rPr>
              <a:t>Every write activity of nodes is captured by the commit logs written in the nodes. Later the data will be captured and stored in the mem-table. Whenever the mem-table is full, data will be written into the </a:t>
            </a:r>
            <a:r>
              <a:rPr lang="en-US" sz="2400" dirty="0" err="1" smtClean="0">
                <a:solidFill>
                  <a:srgbClr val="333C8D"/>
                </a:solidFill>
                <a:latin typeface="+mn-lt"/>
                <a:cs typeface="Calibri" pitchFamily="34" charset="0"/>
              </a:rPr>
              <a:t>SStable</a:t>
            </a:r>
            <a:r>
              <a:rPr lang="en-US" sz="2400" dirty="0" smtClean="0">
                <a:solidFill>
                  <a:srgbClr val="333C8D"/>
                </a:solidFill>
                <a:latin typeface="+mn-lt"/>
                <a:cs typeface="Calibri" pitchFamily="34" charset="0"/>
              </a:rPr>
              <a:t> data file. All writes are automatically partitioned and replicated throughout the cluster. Cassandra periodically consolidates the </a:t>
            </a:r>
            <a:r>
              <a:rPr lang="en-US" sz="2400" dirty="0" err="1" smtClean="0">
                <a:solidFill>
                  <a:srgbClr val="333C8D"/>
                </a:solidFill>
                <a:latin typeface="+mn-lt"/>
                <a:cs typeface="Calibri" pitchFamily="34" charset="0"/>
              </a:rPr>
              <a:t>SSTables</a:t>
            </a:r>
            <a:r>
              <a:rPr lang="en-US" sz="2400" dirty="0" smtClean="0">
                <a:solidFill>
                  <a:srgbClr val="333C8D"/>
                </a:solidFill>
                <a:latin typeface="+mn-lt"/>
                <a:cs typeface="Calibri" pitchFamily="34" charset="0"/>
              </a:rPr>
              <a:t>, discarding unnecessary data</a:t>
            </a:r>
            <a:r>
              <a:rPr lang="en-US" sz="2400" dirty="0" smtClean="0">
                <a:solidFill>
                  <a:srgbClr val="333C8D"/>
                </a:solidFill>
                <a:latin typeface="+mn-lt"/>
                <a:cs typeface="Calibri" pitchFamily="34" charset="0"/>
              </a:rPr>
              <a:t>.</a:t>
            </a:r>
          </a:p>
          <a:p>
            <a:endParaRPr lang="en-US" sz="2000" dirty="0" smtClean="0">
              <a:solidFill>
                <a:srgbClr val="333C8D"/>
              </a:solidFill>
              <a:latin typeface="+mn-lt"/>
              <a:cs typeface="Calibri" pitchFamily="34" charset="0"/>
            </a:endParaRPr>
          </a:p>
          <a:p>
            <a:endParaRPr lang="en-US" sz="2000" dirty="0" smtClean="0">
              <a:solidFill>
                <a:srgbClr val="333C8D"/>
              </a:solidFill>
              <a:latin typeface="+mn-lt"/>
              <a:cs typeface="Calibri" pitchFamily="34" charset="0"/>
            </a:endParaRPr>
          </a:p>
        </p:txBody>
      </p:sp>
      <p:sp>
        <p:nvSpPr>
          <p:cNvPr id="3" name="Text Placeholder 2"/>
          <p:cNvSpPr>
            <a:spLocks noGrp="1"/>
          </p:cNvSpPr>
          <p:nvPr>
            <p:ph type="body" sz="quarter" idx="10"/>
          </p:nvPr>
        </p:nvSpPr>
        <p:spPr>
          <a:xfrm>
            <a:off x="1828801" y="206520"/>
            <a:ext cx="8619067" cy="736456"/>
          </a:xfrm>
        </p:spPr>
        <p:txBody>
          <a:bodyPr/>
          <a:lstStyle/>
          <a:p>
            <a:r>
              <a:rPr lang="en-US" dirty="0" smtClean="0"/>
              <a:t>Write Operations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r>
              <a:rPr lang="en-US" sz="2400" b="1" dirty="0" smtClean="0">
                <a:solidFill>
                  <a:srgbClr val="333C8D"/>
                </a:solidFill>
                <a:latin typeface="+mn-lt"/>
                <a:cs typeface="Calibri" pitchFamily="34" charset="0"/>
              </a:rPr>
              <a:t>Cassandra is a NoSQL database. The main objective of a NoSQL database is to have the following three things:</a:t>
            </a:r>
          </a:p>
          <a:p>
            <a:pPr>
              <a:buNone/>
            </a:pPr>
            <a:r>
              <a:rPr lang="en-US" sz="2400" dirty="0" smtClean="0">
                <a:solidFill>
                  <a:srgbClr val="333C8D"/>
                </a:solidFill>
                <a:latin typeface="+mn-lt"/>
                <a:cs typeface="Calibri" pitchFamily="34" charset="0"/>
              </a:rPr>
              <a:t>1. Simplicity of design</a:t>
            </a:r>
          </a:p>
          <a:p>
            <a:pPr>
              <a:buNone/>
            </a:pPr>
            <a:r>
              <a:rPr lang="en-US" sz="2400" dirty="0" smtClean="0">
                <a:solidFill>
                  <a:srgbClr val="333C8D"/>
                </a:solidFill>
                <a:latin typeface="+mn-lt"/>
                <a:cs typeface="Calibri" pitchFamily="34" charset="0"/>
              </a:rPr>
              <a:t>2. Horizontal scaling</a:t>
            </a:r>
          </a:p>
          <a:p>
            <a:pPr>
              <a:buNone/>
            </a:pPr>
            <a:r>
              <a:rPr lang="en-US" sz="2400" dirty="0" smtClean="0">
                <a:solidFill>
                  <a:srgbClr val="333C8D"/>
                </a:solidFill>
                <a:latin typeface="+mn-lt"/>
                <a:cs typeface="Calibri" pitchFamily="34" charset="0"/>
              </a:rPr>
              <a:t>3. High availability</a:t>
            </a:r>
          </a:p>
          <a:p>
            <a:r>
              <a:rPr lang="en-US" sz="2400" dirty="0" smtClean="0">
                <a:solidFill>
                  <a:srgbClr val="333C8D"/>
                </a:solidFill>
                <a:latin typeface="+mn-lt"/>
                <a:cs typeface="Calibri" pitchFamily="34" charset="0"/>
              </a:rPr>
              <a:t> NoSQL is faster than relational database management system because it uses different data structure compared to relational databases.</a:t>
            </a:r>
          </a:p>
          <a:p>
            <a:r>
              <a:rPr lang="en-US" sz="2400" dirty="0" smtClean="0">
                <a:solidFill>
                  <a:srgbClr val="333C8D"/>
                </a:solidFill>
                <a:latin typeface="+mn-lt"/>
                <a:cs typeface="Calibri" pitchFamily="34" charset="0"/>
              </a:rPr>
              <a:t>Cassandra data structure is faster than relational database structure. NoSQL databases are mainly used in Bigdata and real time web applications.</a:t>
            </a:r>
          </a:p>
          <a:p>
            <a:endParaRPr lang="en-US" sz="2000" b="1" dirty="0" smtClean="0">
              <a:solidFill>
                <a:srgbClr val="333C8D"/>
              </a:solidFill>
              <a:latin typeface="+mn-lt"/>
              <a:cs typeface="Calibri" pitchFamily="34" charset="0"/>
            </a:endParaRPr>
          </a:p>
          <a:p>
            <a:endParaRPr lang="en-US" dirty="0"/>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mj-lt"/>
                <a:ea typeface="+mj-ea"/>
                <a:cs typeface="+mj-cs"/>
              </a:rPr>
              <a:t>NoSQL Vs Relational</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endParaRPr lang="en-US" sz="2000" b="1" dirty="0" smtClean="0">
              <a:solidFill>
                <a:srgbClr val="333C8D"/>
              </a:solidFill>
              <a:latin typeface="+mn-lt"/>
              <a:cs typeface="Calibri" pitchFamily="34" charset="0"/>
            </a:endParaRPr>
          </a:p>
          <a:p>
            <a:endParaRPr lang="en-US" dirty="0"/>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mj-lt"/>
                <a:ea typeface="+mj-ea"/>
                <a:cs typeface="+mj-cs"/>
              </a:rPr>
              <a:t>NoSQL Vs Relational</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graphicFrame>
        <p:nvGraphicFramePr>
          <p:cNvPr id="4" name="Table 3"/>
          <p:cNvGraphicFramePr>
            <a:graphicFrameLocks noGrp="1"/>
          </p:cNvGraphicFramePr>
          <p:nvPr/>
        </p:nvGraphicFramePr>
        <p:xfrm>
          <a:off x="746123" y="1167341"/>
          <a:ext cx="9693276" cy="3489960"/>
        </p:xfrm>
        <a:graphic>
          <a:graphicData uri="http://schemas.openxmlformats.org/drawingml/2006/table">
            <a:tbl>
              <a:tblPr firstRow="1" bandRow="1">
                <a:tableStyleId>{5C22544A-7EE6-4342-B048-85BDC9FD1C3A}</a:tableStyleId>
              </a:tblPr>
              <a:tblGrid>
                <a:gridCol w="4846638"/>
                <a:gridCol w="4846638"/>
              </a:tblGrid>
              <a:tr h="370840">
                <a:tc>
                  <a:txBody>
                    <a:bodyPr/>
                    <a:lstStyle/>
                    <a:p>
                      <a:r>
                        <a:rPr lang="en-US" sz="2300" b="1" i="0" kern="1200" dirty="0" smtClean="0">
                          <a:solidFill>
                            <a:schemeClr val="lt1"/>
                          </a:solidFill>
                          <a:latin typeface="+mn-lt"/>
                          <a:ea typeface="+mn-ea"/>
                          <a:cs typeface="+mn-cs"/>
                        </a:rPr>
                        <a:t>NoSQL Database</a:t>
                      </a:r>
                      <a:endParaRPr lang="en-US" dirty="0"/>
                    </a:p>
                  </a:txBody>
                  <a:tcPr/>
                </a:tc>
                <a:tc>
                  <a:txBody>
                    <a:bodyPr/>
                    <a:lstStyle/>
                    <a:p>
                      <a:r>
                        <a:rPr lang="en-US" sz="2300" b="1" i="0" kern="1200" dirty="0" smtClean="0">
                          <a:solidFill>
                            <a:schemeClr val="lt1"/>
                          </a:solidFill>
                          <a:latin typeface="+mn-lt"/>
                          <a:ea typeface="+mn-ea"/>
                          <a:cs typeface="+mn-cs"/>
                        </a:rPr>
                        <a:t>Relational Database</a:t>
                      </a:r>
                      <a:endParaRPr lang="en-US" dirty="0"/>
                    </a:p>
                  </a:txBody>
                  <a:tcPr/>
                </a:tc>
              </a:tr>
              <a:tr h="370840">
                <a:tc>
                  <a:txBody>
                    <a:bodyPr/>
                    <a:lstStyle/>
                    <a:p>
                      <a:pPr algn="just" fontAlgn="t"/>
                      <a:r>
                        <a:rPr lang="en-US" sz="2000" kern="1200" dirty="0" smtClean="0">
                          <a:solidFill>
                            <a:srgbClr val="333C8D"/>
                          </a:solidFill>
                          <a:latin typeface="+mn-lt"/>
                          <a:ea typeface="+mn-ea"/>
                          <a:cs typeface="Calibri" pitchFamily="34" charset="0"/>
                        </a:rPr>
                        <a:t>NoSQL Database supports a very simple query language.</a:t>
                      </a:r>
                    </a:p>
                  </a:txBody>
                  <a:tcPr marL="76200" marR="76200" marT="76200" marB="76200"/>
                </a:tc>
                <a:tc>
                  <a:txBody>
                    <a:bodyPr/>
                    <a:lstStyle/>
                    <a:p>
                      <a:pPr algn="just" fontAlgn="t"/>
                      <a:r>
                        <a:rPr lang="en-US" sz="2000" kern="1200" dirty="0" smtClean="0">
                          <a:solidFill>
                            <a:srgbClr val="333C8D"/>
                          </a:solidFill>
                          <a:latin typeface="+mn-lt"/>
                          <a:ea typeface="+mn-ea"/>
                          <a:cs typeface="Calibri" pitchFamily="34" charset="0"/>
                        </a:rPr>
                        <a:t>Relational Database supports a powerful query language.</a:t>
                      </a:r>
                    </a:p>
                  </a:txBody>
                  <a:tcPr marL="76200" marR="76200" marT="76200" marB="76200"/>
                </a:tc>
              </a:tr>
              <a:tr h="370840">
                <a:tc>
                  <a:txBody>
                    <a:bodyPr/>
                    <a:lstStyle/>
                    <a:p>
                      <a:pPr algn="just" fontAlgn="t"/>
                      <a:r>
                        <a:rPr lang="en-US" sz="2000" kern="1200" dirty="0" smtClean="0">
                          <a:solidFill>
                            <a:srgbClr val="333C8D"/>
                          </a:solidFill>
                          <a:latin typeface="+mn-lt"/>
                          <a:ea typeface="+mn-ea"/>
                          <a:cs typeface="Calibri" pitchFamily="34" charset="0"/>
                        </a:rPr>
                        <a:t>NoSQL Database has no fixed schema.</a:t>
                      </a:r>
                    </a:p>
                  </a:txBody>
                  <a:tcPr marL="76200" marR="76200" marT="76200" marB="76200"/>
                </a:tc>
                <a:tc>
                  <a:txBody>
                    <a:bodyPr/>
                    <a:lstStyle/>
                    <a:p>
                      <a:pPr algn="just" fontAlgn="t"/>
                      <a:r>
                        <a:rPr lang="en-US" sz="2000" kern="1200" dirty="0" smtClean="0">
                          <a:solidFill>
                            <a:srgbClr val="333C8D"/>
                          </a:solidFill>
                          <a:latin typeface="+mn-lt"/>
                          <a:ea typeface="+mn-ea"/>
                          <a:cs typeface="Calibri" pitchFamily="34" charset="0"/>
                        </a:rPr>
                        <a:t>Relational Database has a fixed schema.</a:t>
                      </a:r>
                    </a:p>
                  </a:txBody>
                  <a:tcPr marL="76200" marR="76200" marT="76200" marB="76200"/>
                </a:tc>
              </a:tr>
              <a:tr h="752899">
                <a:tc>
                  <a:txBody>
                    <a:bodyPr/>
                    <a:lstStyle/>
                    <a:p>
                      <a:pPr marL="0" marR="0" indent="0" algn="l" defTabSz="585945" rtl="0" eaLnBrk="1" fontAlgn="t" latinLnBrk="0" hangingPunct="1">
                        <a:lnSpc>
                          <a:spcPct val="100000"/>
                        </a:lnSpc>
                        <a:spcBef>
                          <a:spcPts val="0"/>
                        </a:spcBef>
                        <a:spcAft>
                          <a:spcPts val="0"/>
                        </a:spcAft>
                        <a:buClrTx/>
                        <a:buSzTx/>
                        <a:buFontTx/>
                        <a:buNone/>
                        <a:tabLst/>
                        <a:defRPr/>
                      </a:pPr>
                      <a:r>
                        <a:rPr lang="en-US" sz="2000" kern="1200" dirty="0" smtClean="0">
                          <a:solidFill>
                            <a:srgbClr val="333C8D"/>
                          </a:solidFill>
                          <a:latin typeface="+mn-lt"/>
                          <a:ea typeface="+mn-ea"/>
                          <a:cs typeface="Calibri" pitchFamily="34" charset="0"/>
                        </a:rPr>
                        <a:t>Relationships are represented using collections.</a:t>
                      </a:r>
                    </a:p>
                    <a:p>
                      <a:pPr fontAlgn="t"/>
                      <a:endParaRPr lang="en-US" sz="2000" kern="1200" dirty="0" smtClean="0">
                        <a:solidFill>
                          <a:srgbClr val="333C8D"/>
                        </a:solidFill>
                        <a:latin typeface="+mn-lt"/>
                        <a:ea typeface="+mn-ea"/>
                        <a:cs typeface="Calibri" pitchFamily="34" charset="0"/>
                      </a:endParaRPr>
                    </a:p>
                  </a:txBody>
                  <a:tcPr marL="76200" marR="76200" marT="76200" marB="76200"/>
                </a:tc>
                <a:tc>
                  <a:txBody>
                    <a:bodyPr/>
                    <a:lstStyle/>
                    <a:p>
                      <a:pPr marL="0" marR="0" indent="0" algn="l" defTabSz="585945" rtl="0" eaLnBrk="1" fontAlgn="t" latinLnBrk="0" hangingPunct="1">
                        <a:lnSpc>
                          <a:spcPct val="100000"/>
                        </a:lnSpc>
                        <a:spcBef>
                          <a:spcPts val="0"/>
                        </a:spcBef>
                        <a:spcAft>
                          <a:spcPts val="0"/>
                        </a:spcAft>
                        <a:buClrTx/>
                        <a:buSzTx/>
                        <a:buFontTx/>
                        <a:buNone/>
                        <a:tabLst/>
                        <a:defRPr/>
                      </a:pPr>
                      <a:r>
                        <a:rPr lang="en-US" sz="2000" kern="1200" dirty="0" smtClean="0">
                          <a:solidFill>
                            <a:srgbClr val="333C8D"/>
                          </a:solidFill>
                          <a:latin typeface="+mn-lt"/>
                          <a:ea typeface="+mn-ea"/>
                          <a:cs typeface="Calibri" pitchFamily="34" charset="0"/>
                        </a:rPr>
                        <a:t>RDBMS supports the concepts of foreign keys, joins.</a:t>
                      </a:r>
                      <a:endParaRPr lang="en-US" sz="2000" kern="1200" dirty="0" smtClean="0">
                        <a:solidFill>
                          <a:srgbClr val="333C8D"/>
                        </a:solidFill>
                        <a:latin typeface="+mn-lt"/>
                        <a:ea typeface="+mn-ea"/>
                        <a:cs typeface="Calibri" pitchFamily="34" charset="0"/>
                      </a:endParaRPr>
                    </a:p>
                  </a:txBody>
                  <a:tcPr marL="76200" marR="76200" marT="76200" marB="76200"/>
                </a:tc>
              </a:tr>
              <a:tr h="370840">
                <a:tc>
                  <a:txBody>
                    <a:bodyPr/>
                    <a:lstStyle/>
                    <a:p>
                      <a:pPr algn="just" fontAlgn="t"/>
                      <a:r>
                        <a:rPr lang="en-US" sz="2000" kern="1200" dirty="0" smtClean="0">
                          <a:solidFill>
                            <a:srgbClr val="333C8D"/>
                          </a:solidFill>
                          <a:latin typeface="+mn-lt"/>
                          <a:ea typeface="+mn-ea"/>
                          <a:cs typeface="Calibri" pitchFamily="34" charset="0"/>
                        </a:rPr>
                        <a:t>NoSQL databases don't support transactions (support only simple transactions).</a:t>
                      </a:r>
                    </a:p>
                  </a:txBody>
                  <a:tcPr marL="76200" marR="76200" marT="76200" marB="76200"/>
                </a:tc>
                <a:tc>
                  <a:txBody>
                    <a:bodyPr/>
                    <a:lstStyle/>
                    <a:p>
                      <a:pPr algn="just" fontAlgn="t"/>
                      <a:r>
                        <a:rPr lang="en-US" sz="2000" kern="1200" dirty="0" smtClean="0">
                          <a:solidFill>
                            <a:srgbClr val="333C8D"/>
                          </a:solidFill>
                          <a:latin typeface="+mn-lt"/>
                          <a:ea typeface="+mn-ea"/>
                          <a:cs typeface="Calibri" pitchFamily="34" charset="0"/>
                        </a:rPr>
                        <a:t>Relational Database supports transactions (also complex transactions with joins).</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endParaRPr lang="en-US" sz="2000" b="1" dirty="0" smtClean="0">
              <a:solidFill>
                <a:srgbClr val="333C8D"/>
              </a:solidFill>
              <a:latin typeface="+mn-lt"/>
              <a:cs typeface="Calibri" pitchFamily="34" charset="0"/>
            </a:endParaRPr>
          </a:p>
          <a:p>
            <a:endParaRPr lang="en-US" dirty="0"/>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mj-lt"/>
                <a:ea typeface="+mj-ea"/>
                <a:cs typeface="+mj-cs"/>
              </a:rPr>
              <a:t>NoSQL Vs Relational</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graphicFrame>
        <p:nvGraphicFramePr>
          <p:cNvPr id="4" name="Table 3"/>
          <p:cNvGraphicFramePr>
            <a:graphicFrameLocks noGrp="1"/>
          </p:cNvGraphicFramePr>
          <p:nvPr/>
        </p:nvGraphicFramePr>
        <p:xfrm>
          <a:off x="1238250" y="1138766"/>
          <a:ext cx="7810500" cy="5623560"/>
        </p:xfrm>
        <a:graphic>
          <a:graphicData uri="http://schemas.openxmlformats.org/drawingml/2006/table">
            <a:tbl>
              <a:tblPr firstRow="1" bandRow="1">
                <a:tableStyleId>{5C22544A-7EE6-4342-B048-85BDC9FD1C3A}</a:tableStyleId>
              </a:tblPr>
              <a:tblGrid>
                <a:gridCol w="3286125"/>
                <a:gridCol w="4524375"/>
              </a:tblGrid>
              <a:tr h="291382">
                <a:tc>
                  <a:txBody>
                    <a:bodyPr/>
                    <a:lstStyle/>
                    <a:p>
                      <a:r>
                        <a:rPr lang="en-US" sz="2300" b="1" i="0" kern="1200" dirty="0" smtClean="0">
                          <a:solidFill>
                            <a:schemeClr val="lt1"/>
                          </a:solidFill>
                          <a:latin typeface="+mn-lt"/>
                          <a:ea typeface="+mn-ea"/>
                          <a:cs typeface="+mn-cs"/>
                        </a:rPr>
                        <a:t>NoSQL Database, </a:t>
                      </a:r>
                      <a:endParaRPr lang="en-US" dirty="0"/>
                    </a:p>
                  </a:txBody>
                  <a:tcPr/>
                </a:tc>
                <a:tc>
                  <a:txBody>
                    <a:bodyPr/>
                    <a:lstStyle/>
                    <a:p>
                      <a:r>
                        <a:rPr lang="en-US" sz="2300" b="1" i="0" kern="1200" dirty="0" smtClean="0">
                          <a:solidFill>
                            <a:schemeClr val="lt1"/>
                          </a:solidFill>
                          <a:latin typeface="+mn-lt"/>
                          <a:ea typeface="+mn-ea"/>
                          <a:cs typeface="+mn-cs"/>
                        </a:rPr>
                        <a:t>Relational Database</a:t>
                      </a:r>
                      <a:endParaRPr lang="en-US" dirty="0"/>
                    </a:p>
                  </a:txBody>
                  <a:tcPr/>
                </a:tc>
              </a:tr>
              <a:tr h="502383">
                <a:tc>
                  <a:txBody>
                    <a:bodyPr/>
                    <a:lstStyle/>
                    <a:p>
                      <a:pPr algn="just" fontAlgn="t"/>
                      <a:r>
                        <a:rPr lang="en-US" sz="2000" kern="1200" dirty="0" smtClean="0">
                          <a:solidFill>
                            <a:srgbClr val="333C8D"/>
                          </a:solidFill>
                          <a:latin typeface="+mn-lt"/>
                          <a:ea typeface="+mn-ea"/>
                          <a:cs typeface="Calibri" pitchFamily="34" charset="0"/>
                        </a:rPr>
                        <a:t>NoSQL database can manage structured, unstructured and semi-structured data.</a:t>
                      </a:r>
                    </a:p>
                  </a:txBody>
                  <a:tcPr marL="76200" marR="76200" marT="76200" marB="76200"/>
                </a:tc>
                <a:tc>
                  <a:txBody>
                    <a:bodyPr/>
                    <a:lstStyle/>
                    <a:p>
                      <a:pPr algn="just" fontAlgn="t"/>
                      <a:r>
                        <a:rPr lang="en-US" sz="2000" kern="1200" dirty="0" smtClean="0">
                          <a:solidFill>
                            <a:srgbClr val="333C8D"/>
                          </a:solidFill>
                          <a:latin typeface="+mn-lt"/>
                          <a:ea typeface="+mn-ea"/>
                          <a:cs typeface="Calibri" pitchFamily="34" charset="0"/>
                        </a:rPr>
                        <a:t>Relational database manages only structured data.</a:t>
                      </a:r>
                    </a:p>
                  </a:txBody>
                  <a:tcPr marL="76200" marR="76200" marT="76200" marB="76200"/>
                </a:tc>
              </a:tr>
              <a:tr h="502383">
                <a:tc>
                  <a:txBody>
                    <a:bodyPr/>
                    <a:lstStyle/>
                    <a:p>
                      <a:pPr algn="just" fontAlgn="t"/>
                      <a:r>
                        <a:rPr lang="en-US" sz="2000" kern="1200" dirty="0" smtClean="0">
                          <a:solidFill>
                            <a:srgbClr val="333C8D"/>
                          </a:solidFill>
                          <a:latin typeface="+mn-lt"/>
                          <a:ea typeface="+mn-ea"/>
                          <a:cs typeface="Calibri" pitchFamily="34" charset="0"/>
                        </a:rPr>
                        <a:t>NoSQL databases have no single point of failure.</a:t>
                      </a:r>
                    </a:p>
                  </a:txBody>
                  <a:tcPr marL="76200" marR="76200" marT="76200" marB="76200"/>
                </a:tc>
                <a:tc>
                  <a:txBody>
                    <a:bodyPr/>
                    <a:lstStyle/>
                    <a:p>
                      <a:pPr algn="just" fontAlgn="t"/>
                      <a:r>
                        <a:rPr lang="en-US" sz="2000" kern="1200" dirty="0" smtClean="0">
                          <a:solidFill>
                            <a:srgbClr val="333C8D"/>
                          </a:solidFill>
                          <a:latin typeface="+mn-lt"/>
                          <a:ea typeface="+mn-ea"/>
                          <a:cs typeface="Calibri" pitchFamily="34" charset="0"/>
                        </a:rPr>
                        <a:t>Relational databases have a single point of failure with failover.</a:t>
                      </a:r>
                    </a:p>
                  </a:txBody>
                  <a:tcPr marL="76200" marR="76200" marT="76200" marB="76200"/>
                </a:tc>
              </a:tr>
              <a:tr h="502383">
                <a:tc>
                  <a:txBody>
                    <a:bodyPr/>
                    <a:lstStyle/>
                    <a:p>
                      <a:pPr algn="just" fontAlgn="t"/>
                      <a:r>
                        <a:rPr lang="en-US" sz="2000" kern="1200" dirty="0" smtClean="0">
                          <a:solidFill>
                            <a:srgbClr val="333C8D"/>
                          </a:solidFill>
                          <a:latin typeface="+mn-lt"/>
                          <a:ea typeface="+mn-ea"/>
                          <a:cs typeface="Calibri" pitchFamily="34" charset="0"/>
                        </a:rPr>
                        <a:t>NoSQL databases can handle big data or data in a very high volume .</a:t>
                      </a:r>
                    </a:p>
                  </a:txBody>
                  <a:tcPr marL="76200" marR="76200" marT="76200" marB="76200"/>
                </a:tc>
                <a:tc>
                  <a:txBody>
                    <a:bodyPr/>
                    <a:lstStyle/>
                    <a:p>
                      <a:pPr algn="just" fontAlgn="t"/>
                      <a:r>
                        <a:rPr lang="en-US" sz="2000" kern="1200" dirty="0" smtClean="0">
                          <a:solidFill>
                            <a:srgbClr val="333C8D"/>
                          </a:solidFill>
                          <a:latin typeface="+mn-lt"/>
                          <a:ea typeface="+mn-ea"/>
                          <a:cs typeface="Calibri" pitchFamily="34" charset="0"/>
                        </a:rPr>
                        <a:t>NoSQL databases are used to handle moderate volume of data.</a:t>
                      </a:r>
                    </a:p>
                  </a:txBody>
                  <a:tcPr marL="76200" marR="76200" marT="76200" marB="76200"/>
                </a:tc>
              </a:tr>
              <a:tr h="301430">
                <a:tc>
                  <a:txBody>
                    <a:bodyPr/>
                    <a:lstStyle/>
                    <a:p>
                      <a:pPr algn="just" fontAlgn="t"/>
                      <a:r>
                        <a:rPr lang="en-US" sz="2000" kern="1200" dirty="0" smtClean="0">
                          <a:solidFill>
                            <a:srgbClr val="333C8D"/>
                          </a:solidFill>
                          <a:latin typeface="+mn-lt"/>
                          <a:ea typeface="+mn-ea"/>
                          <a:cs typeface="Calibri" pitchFamily="34" charset="0"/>
                        </a:rPr>
                        <a:t>NoSQL has decentralized structure.</a:t>
                      </a:r>
                    </a:p>
                  </a:txBody>
                  <a:tcPr marL="76200" marR="76200" marT="76200" marB="76200"/>
                </a:tc>
                <a:tc>
                  <a:txBody>
                    <a:bodyPr/>
                    <a:lstStyle/>
                    <a:p>
                      <a:pPr algn="just" fontAlgn="t"/>
                      <a:r>
                        <a:rPr lang="en-US" sz="2000" kern="1200" dirty="0" smtClean="0">
                          <a:solidFill>
                            <a:srgbClr val="333C8D"/>
                          </a:solidFill>
                          <a:latin typeface="+mn-lt"/>
                          <a:ea typeface="+mn-ea"/>
                          <a:cs typeface="Calibri" pitchFamily="34" charset="0"/>
                        </a:rPr>
                        <a:t>Relational database has centralized structure.</a:t>
                      </a:r>
                    </a:p>
                  </a:txBody>
                  <a:tcPr marL="76200" marR="76200" marT="76200" marB="76200"/>
                </a:tc>
              </a:tr>
              <a:tr h="502383">
                <a:tc>
                  <a:txBody>
                    <a:bodyPr/>
                    <a:lstStyle/>
                    <a:p>
                      <a:pPr algn="just" fontAlgn="t"/>
                      <a:r>
                        <a:rPr lang="en-US" sz="2000" kern="1200" dirty="0" smtClean="0">
                          <a:solidFill>
                            <a:srgbClr val="333C8D"/>
                          </a:solidFill>
                          <a:latin typeface="+mn-lt"/>
                          <a:ea typeface="+mn-ea"/>
                          <a:cs typeface="Calibri" pitchFamily="34" charset="0"/>
                        </a:rPr>
                        <a:t>NoSQL database gives both read and write scalability.</a:t>
                      </a:r>
                    </a:p>
                  </a:txBody>
                  <a:tcPr marL="76200" marR="76200" marT="76200" marB="76200"/>
                </a:tc>
                <a:tc>
                  <a:txBody>
                    <a:bodyPr/>
                    <a:lstStyle/>
                    <a:p>
                      <a:pPr algn="just" fontAlgn="t"/>
                      <a:r>
                        <a:rPr lang="en-US" sz="2000" kern="1200" dirty="0" smtClean="0">
                          <a:solidFill>
                            <a:srgbClr val="333C8D"/>
                          </a:solidFill>
                          <a:latin typeface="+mn-lt"/>
                          <a:ea typeface="+mn-ea"/>
                          <a:cs typeface="Calibri" pitchFamily="34" charset="0"/>
                        </a:rPr>
                        <a:t>Relational database gives read scalability only.</a:t>
                      </a:r>
                    </a:p>
                  </a:txBody>
                  <a:tcPr marL="76200" marR="76200" marT="76200" marB="76200"/>
                </a:tc>
              </a:tr>
              <a:tr h="502383">
                <a:tc>
                  <a:txBody>
                    <a:bodyPr/>
                    <a:lstStyle/>
                    <a:p>
                      <a:pPr algn="just" fontAlgn="t"/>
                      <a:r>
                        <a:rPr lang="en-US" sz="2000" kern="1200" dirty="0" smtClean="0">
                          <a:solidFill>
                            <a:srgbClr val="333C8D"/>
                          </a:solidFill>
                          <a:latin typeface="+mn-lt"/>
                          <a:ea typeface="+mn-ea"/>
                          <a:cs typeface="Calibri" pitchFamily="34" charset="0"/>
                        </a:rPr>
                        <a:t>NoSQL database is deployed in horizontal fashion.</a:t>
                      </a:r>
                    </a:p>
                  </a:txBody>
                  <a:tcPr marL="76200" marR="76200" marT="76200" marB="76200"/>
                </a:tc>
                <a:tc>
                  <a:txBody>
                    <a:bodyPr/>
                    <a:lstStyle/>
                    <a:p>
                      <a:pPr algn="just" fontAlgn="t"/>
                      <a:r>
                        <a:rPr lang="en-US" sz="2000" kern="1200" dirty="0" smtClean="0">
                          <a:solidFill>
                            <a:srgbClr val="333C8D"/>
                          </a:solidFill>
                          <a:latin typeface="+mn-lt"/>
                          <a:ea typeface="+mn-ea"/>
                          <a:cs typeface="Calibri" pitchFamily="34" charset="0"/>
                        </a:rPr>
                        <a:t>Relation database is deployed in vertical fashion.</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endParaRPr lang="en-US" sz="2000" b="1" dirty="0" smtClean="0">
              <a:solidFill>
                <a:srgbClr val="333C8D"/>
              </a:solidFill>
              <a:latin typeface="+mn-lt"/>
              <a:cs typeface="Calibri" pitchFamily="34" charset="0"/>
            </a:endParaRPr>
          </a:p>
          <a:p>
            <a:endParaRPr lang="en-US" dirty="0"/>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mj-lt"/>
                <a:ea typeface="+mj-ea"/>
                <a:cs typeface="+mj-cs"/>
              </a:rPr>
              <a:t>Data Model</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16" name="Rounded Rectangle 15"/>
          <p:cNvSpPr/>
          <p:nvPr/>
        </p:nvSpPr>
        <p:spPr>
          <a:xfrm>
            <a:off x="1638300" y="1285875"/>
            <a:ext cx="8763000" cy="39147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p:cNvGrpSpPr/>
          <p:nvPr/>
        </p:nvGrpSpPr>
        <p:grpSpPr>
          <a:xfrm>
            <a:off x="1971674" y="1390650"/>
            <a:ext cx="8181975" cy="3747956"/>
            <a:chOff x="39741" y="23069"/>
            <a:chExt cx="8534400" cy="4538823"/>
          </a:xfrm>
        </p:grpSpPr>
        <p:sp>
          <p:nvSpPr>
            <p:cNvPr id="18" name="Rounded Rectangle 17"/>
            <p:cNvSpPr/>
            <p:nvPr/>
          </p:nvSpPr>
          <p:spPr>
            <a:xfrm>
              <a:off x="39741" y="23069"/>
              <a:ext cx="8534400" cy="4378455"/>
            </a:xfrm>
            <a:prstGeom prst="roundRect">
              <a:avLst>
                <a:gd name="adj" fmla="val 8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ed Rectangle 4"/>
            <p:cNvSpPr/>
            <p:nvPr/>
          </p:nvSpPr>
          <p:spPr>
            <a:xfrm>
              <a:off x="116471" y="116471"/>
              <a:ext cx="8301458" cy="44454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3630930" numCol="1" spcCol="1270" anchor="t" anchorCtr="0">
              <a:noAutofit/>
            </a:bodyPr>
            <a:lstStyle/>
            <a:p>
              <a:pPr lvl="0" algn="l" defTabSz="1733550">
                <a:lnSpc>
                  <a:spcPct val="90000"/>
                </a:lnSpc>
                <a:spcBef>
                  <a:spcPct val="0"/>
                </a:spcBef>
                <a:spcAft>
                  <a:spcPct val="35000"/>
                </a:spcAft>
              </a:pPr>
              <a:r>
                <a:rPr lang="en-US" sz="3900" kern="1200" dirty="0" smtClean="0"/>
                <a:t>keyspace</a:t>
              </a:r>
              <a:endParaRPr lang="en-US" sz="3900" kern="1200" dirty="0"/>
            </a:p>
          </p:txBody>
        </p:sp>
      </p:grpSp>
      <p:grpSp>
        <p:nvGrpSpPr>
          <p:cNvPr id="20" name="Group 19"/>
          <p:cNvGrpSpPr/>
          <p:nvPr/>
        </p:nvGrpSpPr>
        <p:grpSpPr>
          <a:xfrm>
            <a:off x="2413383" y="2333625"/>
            <a:ext cx="7342121" cy="2589927"/>
            <a:chOff x="1807593" y="1229810"/>
            <a:chExt cx="7342121" cy="3274854"/>
          </a:xfrm>
        </p:grpSpPr>
        <p:sp>
          <p:nvSpPr>
            <p:cNvPr id="21" name="Rounded Rectangle 20"/>
            <p:cNvSpPr/>
            <p:nvPr/>
          </p:nvSpPr>
          <p:spPr>
            <a:xfrm>
              <a:off x="3280409" y="1229810"/>
              <a:ext cx="5869305" cy="3274854"/>
            </a:xfrm>
            <a:prstGeom prst="roundRect">
              <a:avLst>
                <a:gd name="adj" fmla="val 10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ounded Rectangle 4"/>
            <p:cNvSpPr/>
            <p:nvPr/>
          </p:nvSpPr>
          <p:spPr>
            <a:xfrm>
              <a:off x="1807593" y="1270303"/>
              <a:ext cx="6412734" cy="30734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2079532" numCol="1" spcCol="1270" anchor="t" anchorCtr="0">
              <a:noAutofit/>
            </a:bodyPr>
            <a:lstStyle/>
            <a:p>
              <a:pPr lvl="0" algn="l" defTabSz="1733550">
                <a:lnSpc>
                  <a:spcPct val="90000"/>
                </a:lnSpc>
                <a:spcBef>
                  <a:spcPct val="0"/>
                </a:spcBef>
                <a:spcAft>
                  <a:spcPct val="35000"/>
                </a:spcAft>
              </a:pPr>
              <a:r>
                <a:rPr lang="en-US" sz="3900" kern="1200" dirty="0" smtClean="0"/>
                <a:t>	column family</a:t>
              </a:r>
              <a:endParaRPr lang="en-US" sz="3900" kern="1200" dirty="0"/>
            </a:p>
          </p:txBody>
        </p:sp>
      </p:grpSp>
      <p:grpSp>
        <p:nvGrpSpPr>
          <p:cNvPr id="29" name="Group 28"/>
          <p:cNvGrpSpPr/>
          <p:nvPr/>
        </p:nvGrpSpPr>
        <p:grpSpPr>
          <a:xfrm>
            <a:off x="5048249" y="3133725"/>
            <a:ext cx="4314826" cy="1838325"/>
            <a:chOff x="3371088" y="2339181"/>
            <a:chExt cx="4736592" cy="2206626"/>
          </a:xfrm>
        </p:grpSpPr>
        <p:sp>
          <p:nvSpPr>
            <p:cNvPr id="30" name="Rounded Rectangle 29"/>
            <p:cNvSpPr/>
            <p:nvPr/>
          </p:nvSpPr>
          <p:spPr>
            <a:xfrm>
              <a:off x="3371088" y="2339181"/>
              <a:ext cx="4736592" cy="2057713"/>
            </a:xfrm>
            <a:prstGeom prst="roundRect">
              <a:avLst>
                <a:gd name="adj" fmla="val 10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ounded Rectangle 4"/>
            <p:cNvSpPr/>
            <p:nvPr/>
          </p:nvSpPr>
          <p:spPr>
            <a:xfrm>
              <a:off x="3428639" y="2396730"/>
              <a:ext cx="4621492" cy="21490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056270" numCol="1" spcCol="1270" anchor="t" anchorCtr="0">
              <a:noAutofit/>
            </a:bodyPr>
            <a:lstStyle/>
            <a:p>
              <a:pPr lvl="0" algn="l" defTabSz="1733550">
                <a:lnSpc>
                  <a:spcPct val="90000"/>
                </a:lnSpc>
                <a:spcBef>
                  <a:spcPct val="0"/>
                </a:spcBef>
                <a:spcAft>
                  <a:spcPct val="35000"/>
                </a:spcAft>
              </a:pPr>
              <a:r>
                <a:rPr lang="en-US" sz="3900" kern="1200" dirty="0" smtClean="0"/>
                <a:t>column</a:t>
              </a:r>
              <a:endParaRPr lang="en-US" sz="3900" kern="1200" dirty="0"/>
            </a:p>
          </p:txBody>
        </p:sp>
      </p:grpSp>
      <p:grpSp>
        <p:nvGrpSpPr>
          <p:cNvPr id="38" name="Group 37"/>
          <p:cNvGrpSpPr/>
          <p:nvPr/>
        </p:nvGrpSpPr>
        <p:grpSpPr>
          <a:xfrm>
            <a:off x="5303520" y="3867149"/>
            <a:ext cx="1135380" cy="923925"/>
            <a:chOff x="213359" y="1169590"/>
            <a:chExt cx="1280160" cy="3274854"/>
          </a:xfrm>
        </p:grpSpPr>
        <p:sp>
          <p:nvSpPr>
            <p:cNvPr id="39" name="Rounded Rectangle 38"/>
            <p:cNvSpPr/>
            <p:nvPr/>
          </p:nvSpPr>
          <p:spPr>
            <a:xfrm>
              <a:off x="213359" y="1169590"/>
              <a:ext cx="1280160" cy="3274854"/>
            </a:xfrm>
            <a:prstGeom prst="roundRect">
              <a:avLst>
                <a:gd name="adj" fmla="val 105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0" name="Rounded Rectangle 4"/>
            <p:cNvSpPr/>
            <p:nvPr/>
          </p:nvSpPr>
          <p:spPr>
            <a:xfrm>
              <a:off x="252729" y="1208959"/>
              <a:ext cx="1201422" cy="31961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names</a:t>
              </a:r>
              <a:endParaRPr lang="en-US" sz="2200" kern="1200" dirty="0"/>
            </a:p>
          </p:txBody>
        </p:sp>
      </p:grpSp>
      <p:grpSp>
        <p:nvGrpSpPr>
          <p:cNvPr id="41" name="Group 40"/>
          <p:cNvGrpSpPr/>
          <p:nvPr/>
        </p:nvGrpSpPr>
        <p:grpSpPr>
          <a:xfrm>
            <a:off x="6494145" y="3736642"/>
            <a:ext cx="1471938" cy="1102059"/>
            <a:chOff x="-205484" y="1208959"/>
            <a:chExt cx="1659635" cy="3508390"/>
          </a:xfrm>
        </p:grpSpPr>
        <p:sp>
          <p:nvSpPr>
            <p:cNvPr id="42" name="Rounded Rectangle 41"/>
            <p:cNvSpPr/>
            <p:nvPr/>
          </p:nvSpPr>
          <p:spPr>
            <a:xfrm>
              <a:off x="-205484" y="1442496"/>
              <a:ext cx="1494952" cy="3274853"/>
            </a:xfrm>
            <a:prstGeom prst="roundRect">
              <a:avLst>
                <a:gd name="adj" fmla="val 105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3" name="Rounded Rectangle 4"/>
            <p:cNvSpPr/>
            <p:nvPr/>
          </p:nvSpPr>
          <p:spPr>
            <a:xfrm>
              <a:off x="252729" y="1208959"/>
              <a:ext cx="1201422" cy="31961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value</a:t>
              </a:r>
              <a:endParaRPr lang="en-US" sz="2200" kern="1200" dirty="0"/>
            </a:p>
          </p:txBody>
        </p:sp>
      </p:grpSp>
      <p:grpSp>
        <p:nvGrpSpPr>
          <p:cNvPr id="44" name="Group 43"/>
          <p:cNvGrpSpPr/>
          <p:nvPr/>
        </p:nvGrpSpPr>
        <p:grpSpPr>
          <a:xfrm>
            <a:off x="7810500" y="3790949"/>
            <a:ext cx="1495425" cy="942975"/>
            <a:chOff x="213360" y="1169590"/>
            <a:chExt cx="1280160" cy="3274854"/>
          </a:xfrm>
        </p:grpSpPr>
        <p:sp>
          <p:nvSpPr>
            <p:cNvPr id="45" name="Rounded Rectangle 44"/>
            <p:cNvSpPr/>
            <p:nvPr/>
          </p:nvSpPr>
          <p:spPr>
            <a:xfrm>
              <a:off x="213360" y="1169590"/>
              <a:ext cx="1280160" cy="3274854"/>
            </a:xfrm>
            <a:prstGeom prst="roundRect">
              <a:avLst>
                <a:gd name="adj" fmla="val 105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6" name="Rounded Rectangle 4"/>
            <p:cNvSpPr/>
            <p:nvPr/>
          </p:nvSpPr>
          <p:spPr>
            <a:xfrm>
              <a:off x="252730" y="1208959"/>
              <a:ext cx="1201422" cy="319611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timestamp</a:t>
              </a:r>
              <a:endParaRPr lang="en-US" sz="2200" kern="1200"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endParaRPr lang="en-US" sz="2400" b="1" dirty="0" smtClean="0">
              <a:solidFill>
                <a:srgbClr val="333C8D"/>
              </a:solidFill>
              <a:latin typeface="+mn-lt"/>
              <a:cs typeface="Calibri" pitchFamily="34" charset="0"/>
            </a:endParaRPr>
          </a:p>
          <a:p>
            <a:r>
              <a:rPr lang="en-US" sz="2400" dirty="0" smtClean="0">
                <a:solidFill>
                  <a:srgbClr val="333C8D"/>
                </a:solidFill>
                <a:latin typeface="+mn-lt"/>
                <a:cs typeface="Calibri" pitchFamily="34" charset="0"/>
              </a:rPr>
              <a:t>Data model in Cassandra is totally different from normally we see in RDBMS. Let's see how Cassandra stores its data.</a:t>
            </a:r>
          </a:p>
          <a:p>
            <a:r>
              <a:rPr lang="en-US" sz="2400" b="1" dirty="0" smtClean="0">
                <a:solidFill>
                  <a:srgbClr val="333C8D"/>
                </a:solidFill>
                <a:latin typeface="+mn-lt"/>
                <a:cs typeface="Calibri" pitchFamily="34" charset="0"/>
              </a:rPr>
              <a:t>Cluster</a:t>
            </a:r>
            <a:r>
              <a:rPr lang="en-US" sz="2400" dirty="0" smtClean="0">
                <a:solidFill>
                  <a:srgbClr val="333C8D"/>
                </a:solidFill>
                <a:latin typeface="+mn-lt"/>
                <a:cs typeface="Calibri" pitchFamily="34" charset="0"/>
              </a:rPr>
              <a:t>: Cassandra database is distributed over several machines that are operated together. The outermost container is known as the Cluster which contains different nodes. Every node contains a replica, and in case of a failure, the replica takes charge. Cassandra arranges the nodes in a cluster, in a ring format, and assigns data to them.</a:t>
            </a:r>
          </a:p>
          <a:p>
            <a:endParaRPr lang="en-US" sz="2400" dirty="0" smtClean="0">
              <a:solidFill>
                <a:srgbClr val="333C8D"/>
              </a:solidFill>
              <a:latin typeface="+mn-lt"/>
              <a:cs typeface="Calibri" pitchFamily="34" charset="0"/>
            </a:endParaRPr>
          </a:p>
          <a:p>
            <a:endParaRPr lang="en-US" sz="2400" dirty="0">
              <a:solidFill>
                <a:srgbClr val="333C8D"/>
              </a:solidFill>
              <a:latin typeface="+mn-lt"/>
              <a:cs typeface="Calibri" pitchFamily="34" charset="0"/>
            </a:endParaRPr>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normAutofit/>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mj-lt"/>
                <a:ea typeface="+mj-ea"/>
                <a:cs typeface="+mj-cs"/>
              </a:rPr>
              <a:t>Cont…</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r>
              <a:rPr lang="en-US" sz="2400" b="1" dirty="0" smtClean="0">
                <a:solidFill>
                  <a:srgbClr val="333C8D"/>
                </a:solidFill>
                <a:latin typeface="+mn-lt"/>
                <a:cs typeface="Calibri" pitchFamily="34" charset="0"/>
              </a:rPr>
              <a:t>Keyspace</a:t>
            </a:r>
            <a:r>
              <a:rPr lang="en-US" sz="2400" dirty="0" smtClean="0">
                <a:solidFill>
                  <a:srgbClr val="333C8D"/>
                </a:solidFill>
                <a:latin typeface="+mn-lt"/>
                <a:cs typeface="Calibri" pitchFamily="34" charset="0"/>
              </a:rPr>
              <a:t>: Keyspace is the outermost container for data in Cassandra. Following are the basic attributes of Keyspace in Cassandra:</a:t>
            </a:r>
          </a:p>
          <a:p>
            <a:r>
              <a:rPr lang="en-US" sz="2400" b="1" dirty="0" smtClean="0">
                <a:solidFill>
                  <a:srgbClr val="333C8D"/>
                </a:solidFill>
                <a:latin typeface="+mn-lt"/>
                <a:cs typeface="Calibri" pitchFamily="34" charset="0"/>
              </a:rPr>
              <a:t>Replication factor</a:t>
            </a:r>
            <a:r>
              <a:rPr lang="en-US" sz="2400" dirty="0" smtClean="0">
                <a:solidFill>
                  <a:srgbClr val="333C8D"/>
                </a:solidFill>
                <a:latin typeface="+mn-lt"/>
                <a:cs typeface="Calibri" pitchFamily="34" charset="0"/>
              </a:rPr>
              <a:t>: It specifies the number of machine in the cluster that will receive copies of the same data.</a:t>
            </a:r>
          </a:p>
          <a:p>
            <a:r>
              <a:rPr lang="en-US" sz="2400" b="1" dirty="0" smtClean="0">
                <a:solidFill>
                  <a:srgbClr val="333C8D"/>
                </a:solidFill>
                <a:latin typeface="+mn-lt"/>
                <a:cs typeface="Calibri" pitchFamily="34" charset="0"/>
              </a:rPr>
              <a:t>Replica placement Strategy</a:t>
            </a:r>
            <a:r>
              <a:rPr lang="en-US" sz="2400" dirty="0" smtClean="0">
                <a:solidFill>
                  <a:srgbClr val="333C8D"/>
                </a:solidFill>
                <a:latin typeface="+mn-lt"/>
                <a:cs typeface="Calibri" pitchFamily="34" charset="0"/>
              </a:rPr>
              <a:t>: It is a strategy which species how to place replicas in the ring. There are three types of strategies such as:</a:t>
            </a:r>
          </a:p>
          <a:p>
            <a:r>
              <a:rPr lang="en-US" sz="2400" dirty="0" smtClean="0">
                <a:solidFill>
                  <a:srgbClr val="333C8D"/>
                </a:solidFill>
                <a:latin typeface="+mn-lt"/>
                <a:cs typeface="Calibri" pitchFamily="34" charset="0"/>
              </a:rPr>
              <a:t>1) Simple strategy (rack-aware strategy)</a:t>
            </a:r>
          </a:p>
          <a:p>
            <a:r>
              <a:rPr lang="en-US" sz="2400" dirty="0" smtClean="0">
                <a:solidFill>
                  <a:srgbClr val="333C8D"/>
                </a:solidFill>
                <a:latin typeface="+mn-lt"/>
                <a:cs typeface="Calibri" pitchFamily="34" charset="0"/>
              </a:rPr>
              <a:t>2) old network topology strategy (rack-aware strategy)</a:t>
            </a:r>
          </a:p>
          <a:p>
            <a:r>
              <a:rPr lang="en-US" sz="2400" dirty="0" smtClean="0">
                <a:solidFill>
                  <a:srgbClr val="333C8D"/>
                </a:solidFill>
                <a:latin typeface="+mn-lt"/>
                <a:cs typeface="Calibri" pitchFamily="34" charset="0"/>
              </a:rPr>
              <a:t>3) network topology strategy (datacenter-shared strategy)</a:t>
            </a:r>
          </a:p>
          <a:p>
            <a:endParaRPr lang="en-US" sz="2400" dirty="0" smtClean="0">
              <a:solidFill>
                <a:srgbClr val="333C8D"/>
              </a:solidFill>
              <a:latin typeface="+mn-lt"/>
              <a:cs typeface="Calibri" pitchFamily="34" charset="0"/>
            </a:endParaRPr>
          </a:p>
          <a:p>
            <a:endParaRPr lang="en-US" sz="2400" dirty="0">
              <a:solidFill>
                <a:srgbClr val="333C8D"/>
              </a:solidFill>
              <a:latin typeface="+mn-lt"/>
              <a:cs typeface="Calibri" pitchFamily="34" charset="0"/>
            </a:endParaRPr>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normAutofit/>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mj-lt"/>
                <a:ea typeface="+mj-ea"/>
                <a:cs typeface="+mj-cs"/>
              </a:rPr>
              <a:t>Cont…</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r>
              <a:rPr lang="en-US" sz="2400" b="1" dirty="0" smtClean="0">
                <a:solidFill>
                  <a:srgbClr val="333C8D"/>
                </a:solidFill>
                <a:latin typeface="+mn-lt"/>
                <a:cs typeface="Calibri" pitchFamily="34" charset="0"/>
              </a:rPr>
              <a:t>Column families</a:t>
            </a:r>
            <a:r>
              <a:rPr lang="en-US" sz="2400" dirty="0" smtClean="0">
                <a:solidFill>
                  <a:srgbClr val="333C8D"/>
                </a:solidFill>
                <a:latin typeface="+mn-lt"/>
                <a:cs typeface="Calibri" pitchFamily="34" charset="0"/>
              </a:rPr>
              <a:t>: column families are placed under keyspace. A keyspace is a container for a list of one or more column families while a column family is a container of a collection of rows. Each row contains ordered columns. Column families represent the structure of your data. Each keyspace has at least one and often many column families.</a:t>
            </a:r>
          </a:p>
          <a:p>
            <a:r>
              <a:rPr lang="en-US" sz="2400" dirty="0" smtClean="0">
                <a:solidFill>
                  <a:srgbClr val="333C8D"/>
                </a:solidFill>
                <a:latin typeface="+mn-lt"/>
                <a:cs typeface="Calibri" pitchFamily="34" charset="0"/>
              </a:rPr>
              <a:t>In Cassandra, a well data model is very important because a bad data model can degrade performance, especially when you try to implement the RDBMS concepts on Cassandra.</a:t>
            </a:r>
          </a:p>
          <a:p>
            <a:endParaRPr lang="en-US" sz="2400" dirty="0" smtClean="0">
              <a:solidFill>
                <a:srgbClr val="333C8D"/>
              </a:solidFill>
              <a:latin typeface="+mn-lt"/>
              <a:cs typeface="Calibri" pitchFamily="34" charset="0"/>
            </a:endParaRPr>
          </a:p>
          <a:p>
            <a:endParaRPr lang="en-US" sz="2400" dirty="0">
              <a:solidFill>
                <a:srgbClr val="333C8D"/>
              </a:solidFill>
              <a:latin typeface="+mn-lt"/>
              <a:cs typeface="Calibri" pitchFamily="34" charset="0"/>
            </a:endParaRPr>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normAutofit/>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mj-lt"/>
                <a:ea typeface="+mj-ea"/>
                <a:cs typeface="+mj-cs"/>
              </a:rPr>
              <a:t>Cont…</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r>
              <a:rPr lang="en-US" sz="2000" dirty="0" smtClean="0">
                <a:solidFill>
                  <a:srgbClr val="333C8D"/>
                </a:solidFill>
                <a:latin typeface="+mn-lt"/>
                <a:cs typeface="Calibri" pitchFamily="34" charset="0"/>
              </a:rPr>
              <a:t>You can download Cassandra :  </a:t>
            </a:r>
            <a:r>
              <a:rPr lang="en-US" sz="2000" dirty="0" smtClean="0">
                <a:solidFill>
                  <a:srgbClr val="333C8D"/>
                </a:solidFill>
                <a:latin typeface="+mn-lt"/>
                <a:cs typeface="Calibri" pitchFamily="34" charset="0"/>
                <a:hlinkClick r:id="rId2"/>
              </a:rPr>
              <a:t>http://cassandra.apache.org/download/</a:t>
            </a:r>
            <a:endParaRPr lang="en-US" sz="2000" dirty="0" smtClean="0">
              <a:solidFill>
                <a:srgbClr val="333C8D"/>
              </a:solidFill>
              <a:latin typeface="+mn-lt"/>
              <a:cs typeface="Calibri" pitchFamily="34" charset="0"/>
            </a:endParaRPr>
          </a:p>
          <a:p>
            <a:r>
              <a:rPr lang="en-US" sz="2000" b="1" u="sng" dirty="0" smtClean="0">
                <a:solidFill>
                  <a:srgbClr val="333C8D"/>
                </a:solidFill>
                <a:latin typeface="+mn-lt"/>
                <a:cs typeface="Calibri" pitchFamily="34" charset="0"/>
              </a:rPr>
              <a:t>Cassandra Create Keyspace </a:t>
            </a:r>
            <a:r>
              <a:rPr lang="en-US" sz="2000" dirty="0" smtClean="0">
                <a:solidFill>
                  <a:srgbClr val="333C8D"/>
                </a:solidFill>
                <a:latin typeface="+mn-lt"/>
                <a:cs typeface="Calibri" pitchFamily="34" charset="0"/>
              </a:rPr>
              <a:t>: Cassandra Query Language (CQL) facilitates developers to communicate with Cassandra. The syntax of Cassandra query language is very similar to SQL.</a:t>
            </a:r>
          </a:p>
          <a:p>
            <a:r>
              <a:rPr lang="en-US" sz="2000" dirty="0" smtClean="0">
                <a:solidFill>
                  <a:srgbClr val="333C8D"/>
                </a:solidFill>
                <a:latin typeface="+mn-lt"/>
                <a:cs typeface="Calibri" pitchFamily="34" charset="0"/>
              </a:rPr>
              <a:t>What is Keyspace?</a:t>
            </a:r>
          </a:p>
          <a:p>
            <a:r>
              <a:rPr lang="en-US" sz="2000" dirty="0" smtClean="0">
                <a:solidFill>
                  <a:srgbClr val="333C8D"/>
                </a:solidFill>
                <a:latin typeface="+mn-lt"/>
                <a:cs typeface="Calibri" pitchFamily="34" charset="0"/>
              </a:rPr>
              <a:t>A keyspace is an object that is used to hold column families, user defined types. A keyspace is like RDBMS database which contains column families, indexes, user defined types, data center awareness, strategy used in keyspace, replication factor, etc.</a:t>
            </a:r>
          </a:p>
          <a:p>
            <a:r>
              <a:rPr lang="en-US" sz="2000" dirty="0" smtClean="0">
                <a:solidFill>
                  <a:srgbClr val="333C8D"/>
                </a:solidFill>
                <a:latin typeface="+mn-lt"/>
                <a:cs typeface="Calibri" pitchFamily="34" charset="0"/>
              </a:rPr>
              <a:t>In Cassandra, "Create Keyspace" command is used to create keyspace.</a:t>
            </a:r>
          </a:p>
          <a:p>
            <a:r>
              <a:rPr lang="en-US" sz="2000" dirty="0" smtClean="0">
                <a:solidFill>
                  <a:srgbClr val="333C8D"/>
                </a:solidFill>
                <a:latin typeface="+mn-lt"/>
                <a:cs typeface="Calibri" pitchFamily="34" charset="0"/>
              </a:rPr>
              <a:t>Create keyspace </a:t>
            </a:r>
            <a:r>
              <a:rPr lang="en-US" sz="2000" dirty="0" err="1" smtClean="0">
                <a:solidFill>
                  <a:srgbClr val="333C8D"/>
                </a:solidFill>
                <a:latin typeface="+mn-lt"/>
                <a:cs typeface="Calibri" pitchFamily="34" charset="0"/>
              </a:rPr>
              <a:t>KeyspaceName</a:t>
            </a:r>
            <a:r>
              <a:rPr lang="en-US" sz="2000" dirty="0" smtClean="0">
                <a:solidFill>
                  <a:srgbClr val="333C8D"/>
                </a:solidFill>
                <a:latin typeface="+mn-lt"/>
                <a:cs typeface="Calibri" pitchFamily="34" charset="0"/>
              </a:rPr>
              <a:t> with </a:t>
            </a:r>
            <a:r>
              <a:rPr lang="en-US" sz="2000" dirty="0" err="1" smtClean="0">
                <a:solidFill>
                  <a:srgbClr val="333C8D"/>
                </a:solidFill>
                <a:latin typeface="+mn-lt"/>
                <a:cs typeface="Calibri" pitchFamily="34" charset="0"/>
              </a:rPr>
              <a:t>replicaton</a:t>
            </a:r>
            <a:r>
              <a:rPr lang="en-US" sz="2000" dirty="0" smtClean="0">
                <a:solidFill>
                  <a:srgbClr val="333C8D"/>
                </a:solidFill>
                <a:latin typeface="+mn-lt"/>
                <a:cs typeface="Calibri" pitchFamily="34" charset="0"/>
              </a:rPr>
              <a:t>={'</a:t>
            </a:r>
            <a:r>
              <a:rPr lang="en-US" sz="2000" dirty="0" err="1" smtClean="0">
                <a:solidFill>
                  <a:srgbClr val="333C8D"/>
                </a:solidFill>
                <a:latin typeface="+mn-lt"/>
                <a:cs typeface="Calibri" pitchFamily="34" charset="0"/>
              </a:rPr>
              <a:t>class':strategy</a:t>
            </a:r>
            <a:r>
              <a:rPr lang="en-US" sz="2000" dirty="0" smtClean="0">
                <a:solidFill>
                  <a:srgbClr val="333C8D"/>
                </a:solidFill>
                <a:latin typeface="+mn-lt"/>
                <a:cs typeface="Calibri" pitchFamily="34" charset="0"/>
              </a:rPr>
              <a:t> name,   </a:t>
            </a:r>
          </a:p>
          <a:p>
            <a:pPr>
              <a:buNone/>
            </a:pPr>
            <a:r>
              <a:rPr lang="en-US" sz="2000" dirty="0" smtClean="0">
                <a:solidFill>
                  <a:srgbClr val="333C8D"/>
                </a:solidFill>
                <a:latin typeface="+mn-lt"/>
                <a:cs typeface="Calibri" pitchFamily="34" charset="0"/>
              </a:rPr>
              <a:t>'</a:t>
            </a:r>
            <a:r>
              <a:rPr lang="en-US" sz="2000" dirty="0" err="1" smtClean="0">
                <a:solidFill>
                  <a:srgbClr val="333C8D"/>
                </a:solidFill>
                <a:latin typeface="+mn-lt"/>
                <a:cs typeface="Calibri" pitchFamily="34" charset="0"/>
              </a:rPr>
              <a:t>replication_factor</a:t>
            </a:r>
            <a:r>
              <a:rPr lang="en-US" sz="2000" dirty="0" smtClean="0">
                <a:solidFill>
                  <a:srgbClr val="333C8D"/>
                </a:solidFill>
                <a:latin typeface="+mn-lt"/>
                <a:cs typeface="Calibri" pitchFamily="34" charset="0"/>
              </a:rPr>
              <a:t>': No of replications on different nodes}</a:t>
            </a:r>
          </a:p>
          <a:p>
            <a:endParaRPr lang="en-US" sz="2400" dirty="0" smtClean="0">
              <a:solidFill>
                <a:srgbClr val="333C8D"/>
              </a:solidFill>
              <a:cs typeface="Calibri" pitchFamily="34" charset="0"/>
            </a:endParaRPr>
          </a:p>
          <a:p>
            <a:endParaRPr lang="en-US" dirty="0"/>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normAutofit/>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mj-lt"/>
                <a:ea typeface="+mj-ea"/>
                <a:cs typeface="+mj-cs"/>
              </a:rPr>
              <a:t>Cassandra setup and Installation</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r>
              <a:rPr lang="en-US" sz="2000" dirty="0" smtClean="0">
                <a:solidFill>
                  <a:srgbClr val="333C8D"/>
                </a:solidFill>
                <a:latin typeface="+mn-lt"/>
                <a:cs typeface="Calibri" pitchFamily="34" charset="0"/>
              </a:rPr>
              <a:t>create keyspace portal with replication={'</a:t>
            </a:r>
            <a:r>
              <a:rPr lang="en-US" sz="2000" dirty="0" err="1" smtClean="0">
                <a:solidFill>
                  <a:srgbClr val="333C8D"/>
                </a:solidFill>
                <a:latin typeface="+mn-lt"/>
                <a:cs typeface="Calibri" pitchFamily="34" charset="0"/>
              </a:rPr>
              <a:t>class':'SimpleStrategy</a:t>
            </a:r>
            <a:r>
              <a:rPr lang="en-US" sz="2000" dirty="0" smtClean="0">
                <a:solidFill>
                  <a:srgbClr val="333C8D"/>
                </a:solidFill>
                <a:latin typeface="+mn-lt"/>
                <a:cs typeface="Calibri" pitchFamily="34" charset="0"/>
              </a:rPr>
              <a:t>', 'replication_factor':1};</a:t>
            </a:r>
          </a:p>
          <a:p>
            <a:pPr lvl="2"/>
            <a:r>
              <a:rPr lang="en-US" sz="2000" dirty="0" smtClean="0">
                <a:solidFill>
                  <a:srgbClr val="333C8D"/>
                </a:solidFill>
                <a:latin typeface="+mn-lt"/>
                <a:cs typeface="Calibri" pitchFamily="34" charset="0"/>
              </a:rPr>
              <a:t>Different components of Cassandra Keyspace</a:t>
            </a:r>
          </a:p>
          <a:p>
            <a:r>
              <a:rPr lang="en-US" sz="2000" b="1" u="sng" dirty="0" smtClean="0">
                <a:solidFill>
                  <a:srgbClr val="333C8D"/>
                </a:solidFill>
                <a:latin typeface="+mn-lt"/>
                <a:cs typeface="Calibri" pitchFamily="34" charset="0"/>
              </a:rPr>
              <a:t>Strategy</a:t>
            </a:r>
            <a:r>
              <a:rPr lang="en-US" sz="2000" dirty="0" smtClean="0">
                <a:solidFill>
                  <a:srgbClr val="333C8D"/>
                </a:solidFill>
                <a:latin typeface="+mn-lt"/>
                <a:cs typeface="Calibri" pitchFamily="34" charset="0"/>
              </a:rPr>
              <a:t>: There are two types of strategy declaration in Cassandra syntax:</a:t>
            </a:r>
          </a:p>
          <a:p>
            <a:r>
              <a:rPr lang="en-US" sz="2000" b="1" u="sng" dirty="0" smtClean="0">
                <a:solidFill>
                  <a:srgbClr val="333C8D"/>
                </a:solidFill>
                <a:latin typeface="+mn-lt"/>
                <a:cs typeface="Calibri" pitchFamily="34" charset="0"/>
              </a:rPr>
              <a:t>Simple Strategy</a:t>
            </a:r>
            <a:r>
              <a:rPr lang="en-US" sz="2000" dirty="0" smtClean="0">
                <a:solidFill>
                  <a:srgbClr val="333C8D"/>
                </a:solidFill>
                <a:latin typeface="+mn-lt"/>
                <a:cs typeface="Calibri" pitchFamily="34" charset="0"/>
              </a:rPr>
              <a:t>: Simple strategy is used in the case of one data center. In this strategy, the first replica is placed on the selected node and the remaining nodes are placed in clockwise direction in the ring without considering rack or node location.</a:t>
            </a:r>
          </a:p>
          <a:p>
            <a:r>
              <a:rPr lang="en-US" sz="2000" b="1" u="sng" dirty="0" smtClean="0">
                <a:solidFill>
                  <a:srgbClr val="333C8D"/>
                </a:solidFill>
                <a:latin typeface="+mn-lt"/>
                <a:cs typeface="Calibri" pitchFamily="34" charset="0"/>
              </a:rPr>
              <a:t>Network Topology Strategy</a:t>
            </a:r>
            <a:r>
              <a:rPr lang="en-US" sz="2000" dirty="0" smtClean="0">
                <a:solidFill>
                  <a:srgbClr val="333C8D"/>
                </a:solidFill>
                <a:latin typeface="+mn-lt"/>
                <a:cs typeface="Calibri" pitchFamily="34" charset="0"/>
              </a:rPr>
              <a:t>: This strategy is used in the case of more than one data centers. In this strategy, you have to provide replication factor for each data center separately.</a:t>
            </a:r>
          </a:p>
          <a:p>
            <a:r>
              <a:rPr lang="en-US" sz="2000" b="1" u="sng" dirty="0" smtClean="0">
                <a:solidFill>
                  <a:srgbClr val="333C8D"/>
                </a:solidFill>
                <a:latin typeface="+mn-lt"/>
                <a:cs typeface="Calibri" pitchFamily="34" charset="0"/>
              </a:rPr>
              <a:t>Replication Factor</a:t>
            </a:r>
            <a:r>
              <a:rPr lang="en-US" sz="2000" dirty="0" smtClean="0">
                <a:solidFill>
                  <a:srgbClr val="333C8D"/>
                </a:solidFill>
                <a:latin typeface="+mn-lt"/>
                <a:cs typeface="Calibri" pitchFamily="34" charset="0"/>
              </a:rPr>
              <a:t>: Replication factor is the number of replicas of data placed on different nodes. More than two replication factor are good to attain no single point of failure. So, 3 is good replication factor.</a:t>
            </a:r>
          </a:p>
          <a:p>
            <a:endParaRPr lang="en-US" dirty="0"/>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normAutofit/>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Cont</a:t>
            </a:r>
            <a:r>
              <a:rPr kumimoji="0" lang="en-US" sz="4400" b="0" i="0" u="none" strike="noStrike" kern="1200" cap="none" spc="0" normalizeH="0" noProof="0" dirty="0" smtClean="0">
                <a:ln>
                  <a:noFill/>
                </a:ln>
                <a:solidFill>
                  <a:schemeClr val="bg1"/>
                </a:solidFill>
                <a:effectLst/>
                <a:uLnTx/>
                <a:uFillTx/>
                <a:latin typeface="+mj-lt"/>
                <a:ea typeface="+mj-ea"/>
                <a:cs typeface="+mj-cs"/>
              </a:rPr>
              <a:t> ….</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500" b="1" dirty="0" smtClean="0">
                <a:solidFill>
                  <a:srgbClr val="333C8D"/>
                </a:solidFill>
              </a:rPr>
              <a:t>What is Cassandra</a:t>
            </a:r>
          </a:p>
          <a:p>
            <a:r>
              <a:rPr lang="en-US" sz="2500" b="1" dirty="0" smtClean="0">
                <a:solidFill>
                  <a:srgbClr val="333C8D"/>
                </a:solidFill>
              </a:rPr>
              <a:t>Most important points of Cassandra</a:t>
            </a:r>
          </a:p>
          <a:p>
            <a:r>
              <a:rPr lang="en-US" sz="2500" b="1" dirty="0" smtClean="0">
                <a:solidFill>
                  <a:srgbClr val="333C8D"/>
                </a:solidFill>
              </a:rPr>
              <a:t>History of Cassandra</a:t>
            </a:r>
          </a:p>
          <a:p>
            <a:r>
              <a:rPr lang="en-US" sz="2500" b="1" dirty="0" smtClean="0">
                <a:solidFill>
                  <a:srgbClr val="333C8D"/>
                </a:solidFill>
              </a:rPr>
              <a:t>Features of Cassandra</a:t>
            </a:r>
          </a:p>
          <a:p>
            <a:r>
              <a:rPr lang="en-US" sz="2500" b="1" dirty="0" smtClean="0">
                <a:solidFill>
                  <a:srgbClr val="333C8D"/>
                </a:solidFill>
              </a:rPr>
              <a:t>Cassandra Architecture</a:t>
            </a:r>
          </a:p>
          <a:p>
            <a:r>
              <a:rPr lang="en-US" sz="2500" b="1" dirty="0" smtClean="0">
                <a:solidFill>
                  <a:srgbClr val="333C8D"/>
                </a:solidFill>
              </a:rPr>
              <a:t>Differences between NoSQL and Relational database</a:t>
            </a:r>
          </a:p>
          <a:p>
            <a:r>
              <a:rPr lang="en-US" sz="2500" b="1" dirty="0" smtClean="0">
                <a:solidFill>
                  <a:srgbClr val="333C8D"/>
                </a:solidFill>
              </a:rPr>
              <a:t>Data Model</a:t>
            </a:r>
          </a:p>
          <a:p>
            <a:r>
              <a:rPr lang="en-US" sz="2500" b="1" dirty="0" smtClean="0">
                <a:solidFill>
                  <a:srgbClr val="333C8D"/>
                </a:solidFill>
              </a:rPr>
              <a:t>Cassandra Setup and Installation</a:t>
            </a:r>
          </a:p>
          <a:p>
            <a:r>
              <a:rPr lang="en-US" sz="2500" b="1" dirty="0" smtClean="0">
                <a:solidFill>
                  <a:srgbClr val="333C8D"/>
                </a:solidFill>
              </a:rPr>
              <a:t>Exercise</a:t>
            </a:r>
            <a:endParaRPr lang="en-US" sz="2500" b="1" dirty="0" smtClean="0">
              <a:solidFill>
                <a:srgbClr val="333C8D"/>
              </a:solidFill>
            </a:endParaRPr>
          </a:p>
          <a:p>
            <a:endParaRPr lang="en-US" sz="2500" b="1" dirty="0" smtClean="0">
              <a:solidFill>
                <a:srgbClr val="333C8D"/>
              </a:solidFill>
            </a:endParaRPr>
          </a:p>
          <a:p>
            <a:endParaRPr lang="en-US" sz="2500" b="1" dirty="0" smtClean="0">
              <a:solidFill>
                <a:srgbClr val="333C8D"/>
              </a:solidFill>
            </a:endParaRPr>
          </a:p>
          <a:p>
            <a:pPr lvl="1">
              <a:buNone/>
            </a:pPr>
            <a:endParaRPr lang="en-US" dirty="0"/>
          </a:p>
        </p:txBody>
      </p:sp>
      <p:sp>
        <p:nvSpPr>
          <p:cNvPr id="3" name="Text Placeholder 2"/>
          <p:cNvSpPr>
            <a:spLocks noGrp="1"/>
          </p:cNvSpPr>
          <p:nvPr>
            <p:ph type="body" sz="quarter" idx="10"/>
          </p:nvPr>
        </p:nvSpPr>
        <p:spPr/>
        <p:txBody>
          <a:bodyPr/>
          <a:lstStyle/>
          <a:p>
            <a:r>
              <a:rPr lang="en-US" dirty="0" smtClean="0"/>
              <a:t>Agenda</a:t>
            </a:r>
            <a:endParaRPr lang="en-US" dirty="0"/>
          </a:p>
        </p:txBody>
      </p:sp>
      <p:sp>
        <p:nvSpPr>
          <p:cNvPr id="4" name="Title 1"/>
          <p:cNvSpPr txBox="1">
            <a:spLocks/>
          </p:cNvSpPr>
          <p:nvPr/>
        </p:nvSpPr>
        <p:spPr>
          <a:xfrm>
            <a:off x="1628775" y="398463"/>
            <a:ext cx="7258050" cy="649287"/>
          </a:xfrm>
          <a:prstGeom prst="rect">
            <a:avLst/>
          </a:prstGeom>
          <a:solidFill>
            <a:srgbClr val="333C8D"/>
          </a:solidFill>
        </p:spPr>
        <p:txBody>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Agenda</a:t>
            </a:r>
          </a:p>
        </p:txBody>
      </p:sp>
    </p:spTree>
    <p:extLst>
      <p:ext uri="{BB962C8B-B14F-4D97-AF65-F5344CB8AC3E}">
        <p14:creationId xmlns:p14="http://schemas.microsoft.com/office/powerpoint/2010/main" xmlns="" val="2791335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r>
              <a:rPr lang="en-US" sz="2000" b="1" u="sng" dirty="0" smtClean="0">
                <a:solidFill>
                  <a:srgbClr val="333C8D"/>
                </a:solidFill>
                <a:latin typeface="+mn-lt"/>
                <a:cs typeface="Calibri" pitchFamily="34" charset="0"/>
              </a:rPr>
              <a:t>Example:</a:t>
            </a:r>
          </a:p>
          <a:p>
            <a:r>
              <a:rPr lang="en-US" sz="2000" dirty="0" smtClean="0">
                <a:solidFill>
                  <a:srgbClr val="333C8D"/>
                </a:solidFill>
                <a:latin typeface="+mn-lt"/>
                <a:cs typeface="Calibri" pitchFamily="34" charset="0"/>
              </a:rPr>
              <a:t>Let's take an example to create a keyspace named “portal"</a:t>
            </a:r>
          </a:p>
          <a:p>
            <a:endParaRPr lang="en-US" sz="2000" dirty="0" smtClean="0">
              <a:solidFill>
                <a:srgbClr val="333C8D"/>
              </a:solidFill>
              <a:latin typeface="+mn-lt"/>
              <a:cs typeface="Calibri" pitchFamily="34" charset="0"/>
            </a:endParaRPr>
          </a:p>
          <a:p>
            <a:r>
              <a:rPr lang="en-US" sz="2000" dirty="0" smtClean="0">
                <a:solidFill>
                  <a:srgbClr val="333C8D"/>
                </a:solidFill>
                <a:latin typeface="+mn-lt"/>
                <a:cs typeface="Calibri" pitchFamily="34" charset="0"/>
              </a:rPr>
              <a:t>CREATE KEYSPACE portal</a:t>
            </a:r>
          </a:p>
          <a:p>
            <a:r>
              <a:rPr lang="en-US" sz="2000" dirty="0" smtClean="0">
                <a:solidFill>
                  <a:srgbClr val="333C8D"/>
                </a:solidFill>
                <a:latin typeface="+mn-lt"/>
                <a:cs typeface="Calibri" pitchFamily="34" charset="0"/>
              </a:rPr>
              <a:t>WITH replication = {'</a:t>
            </a:r>
            <a:r>
              <a:rPr lang="en-US" sz="2000" dirty="0" err="1" smtClean="0">
                <a:solidFill>
                  <a:srgbClr val="333C8D"/>
                </a:solidFill>
                <a:latin typeface="+mn-lt"/>
                <a:cs typeface="Calibri" pitchFamily="34" charset="0"/>
              </a:rPr>
              <a:t>class':'SimpleStrategy</a:t>
            </a:r>
            <a:r>
              <a:rPr lang="en-US" sz="2000" dirty="0" smtClean="0">
                <a:solidFill>
                  <a:srgbClr val="333C8D"/>
                </a:solidFill>
                <a:latin typeface="+mn-lt"/>
                <a:cs typeface="Calibri" pitchFamily="34" charset="0"/>
              </a:rPr>
              <a:t>', '</a:t>
            </a:r>
            <a:r>
              <a:rPr lang="en-US" sz="2000" dirty="0" err="1" smtClean="0">
                <a:solidFill>
                  <a:srgbClr val="333C8D"/>
                </a:solidFill>
                <a:latin typeface="+mn-lt"/>
                <a:cs typeface="Calibri" pitchFamily="34" charset="0"/>
              </a:rPr>
              <a:t>replication_factor</a:t>
            </a:r>
            <a:r>
              <a:rPr lang="en-US" sz="2000" dirty="0" smtClean="0">
                <a:solidFill>
                  <a:srgbClr val="333C8D"/>
                </a:solidFill>
                <a:latin typeface="+mn-lt"/>
                <a:cs typeface="Calibri" pitchFamily="34" charset="0"/>
              </a:rPr>
              <a:t>' : 3};</a:t>
            </a:r>
          </a:p>
          <a:p>
            <a:r>
              <a:rPr lang="en-US" sz="2000" b="1" u="sng" dirty="0" smtClean="0">
                <a:solidFill>
                  <a:srgbClr val="333C8D"/>
                </a:solidFill>
                <a:latin typeface="+mn-lt"/>
                <a:cs typeface="Calibri" pitchFamily="34" charset="0"/>
              </a:rPr>
              <a:t>Verification:</a:t>
            </a:r>
          </a:p>
          <a:p>
            <a:r>
              <a:rPr lang="en-US" sz="2000" dirty="0" smtClean="0">
                <a:solidFill>
                  <a:srgbClr val="333C8D"/>
                </a:solidFill>
                <a:latin typeface="+mn-lt"/>
                <a:cs typeface="Calibri" pitchFamily="34" charset="0"/>
              </a:rPr>
              <a:t>To check whether the keyspace is created or not, use the "DESCRIBE" command. By using this command you can see all the keyspaces that are created.</a:t>
            </a:r>
          </a:p>
          <a:p>
            <a:r>
              <a:rPr lang="en-US" sz="2000" b="1" u="sng" dirty="0" smtClean="0">
                <a:solidFill>
                  <a:srgbClr val="333C8D"/>
                </a:solidFill>
                <a:latin typeface="+mn-lt"/>
                <a:cs typeface="Calibri" pitchFamily="34" charset="0"/>
              </a:rPr>
              <a:t>Using a Keyspace</a:t>
            </a:r>
          </a:p>
          <a:p>
            <a:r>
              <a:rPr lang="en-US" sz="2000" dirty="0" smtClean="0">
                <a:solidFill>
                  <a:srgbClr val="333C8D"/>
                </a:solidFill>
                <a:latin typeface="+mn-lt"/>
                <a:cs typeface="Calibri" pitchFamily="34" charset="0"/>
              </a:rPr>
              <a:t>To use the created keyspace, you have to use the USE command.</a:t>
            </a:r>
          </a:p>
          <a:p>
            <a:r>
              <a:rPr lang="en-US" sz="2000" dirty="0" smtClean="0">
                <a:solidFill>
                  <a:srgbClr val="333C8D"/>
                </a:solidFill>
                <a:latin typeface="+mn-lt"/>
                <a:cs typeface="Calibri" pitchFamily="34" charset="0"/>
              </a:rPr>
              <a:t>USE &lt;identifier&gt; </a:t>
            </a:r>
          </a:p>
          <a:p>
            <a:endParaRPr lang="en-US" sz="2400" dirty="0">
              <a:solidFill>
                <a:srgbClr val="333C8D"/>
              </a:solidFill>
              <a:cs typeface="Calibri" pitchFamily="34" charset="0"/>
            </a:endParaRPr>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normAutofit/>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Cont</a:t>
            </a:r>
            <a:r>
              <a:rPr kumimoji="0" lang="en-US" sz="4400" b="0" i="0" u="none" strike="noStrike" kern="1200" cap="none" spc="0" normalizeH="0" noProof="0" dirty="0" smtClean="0">
                <a:ln>
                  <a:noFill/>
                </a:ln>
                <a:solidFill>
                  <a:schemeClr val="bg1"/>
                </a:solidFill>
                <a:effectLst/>
                <a:uLnTx/>
                <a:uFillTx/>
                <a:latin typeface="+mj-lt"/>
                <a:ea typeface="+mj-ea"/>
                <a:cs typeface="+mj-cs"/>
              </a:rPr>
              <a:t> ….</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r>
              <a:rPr lang="en-US" sz="2000" b="1" u="sng" dirty="0" smtClean="0">
                <a:solidFill>
                  <a:srgbClr val="333C8D"/>
                </a:solidFill>
                <a:latin typeface="+mn-lt"/>
                <a:cs typeface="Calibri" pitchFamily="34" charset="0"/>
              </a:rPr>
              <a:t>Cassandra Alter Keyspace</a:t>
            </a:r>
          </a:p>
          <a:p>
            <a:r>
              <a:rPr lang="en-US" sz="2000" dirty="0" smtClean="0">
                <a:solidFill>
                  <a:srgbClr val="333C8D"/>
                </a:solidFill>
                <a:latin typeface="+mn-lt"/>
                <a:cs typeface="Calibri" pitchFamily="34" charset="0"/>
              </a:rPr>
              <a:t>The "ALTER keyspace" command is used to alter the replication factor, strategy name and durable writes properties in created keyspace in Cassandra.</a:t>
            </a:r>
          </a:p>
          <a:p>
            <a:r>
              <a:rPr lang="en-US" sz="2000" dirty="0" smtClean="0">
                <a:solidFill>
                  <a:srgbClr val="333C8D"/>
                </a:solidFill>
                <a:latin typeface="+mn-lt"/>
                <a:cs typeface="Calibri" pitchFamily="34" charset="0"/>
              </a:rPr>
              <a:t>ALTER KEYSPACE "</a:t>
            </a:r>
            <a:r>
              <a:rPr lang="en-US" sz="2000" dirty="0" err="1" smtClean="0">
                <a:solidFill>
                  <a:srgbClr val="333C8D"/>
                </a:solidFill>
                <a:latin typeface="+mn-lt"/>
                <a:cs typeface="Calibri" pitchFamily="34" charset="0"/>
              </a:rPr>
              <a:t>KeySpace</a:t>
            </a:r>
            <a:r>
              <a:rPr lang="en-US" sz="2000" dirty="0" smtClean="0">
                <a:solidFill>
                  <a:srgbClr val="333C8D"/>
                </a:solidFill>
                <a:latin typeface="+mn-lt"/>
                <a:cs typeface="Calibri" pitchFamily="34" charset="0"/>
              </a:rPr>
              <a:t> Name"  </a:t>
            </a:r>
          </a:p>
          <a:p>
            <a:r>
              <a:rPr lang="en-US" sz="2000" dirty="0" smtClean="0">
                <a:solidFill>
                  <a:srgbClr val="333C8D"/>
                </a:solidFill>
                <a:latin typeface="+mn-lt"/>
                <a:cs typeface="Calibri" pitchFamily="34" charset="0"/>
              </a:rPr>
              <a:t>WITH replication = {'class': 'Strategy name', '</a:t>
            </a:r>
            <a:r>
              <a:rPr lang="en-US" sz="2000" dirty="0" err="1" smtClean="0">
                <a:solidFill>
                  <a:srgbClr val="333C8D"/>
                </a:solidFill>
                <a:latin typeface="+mn-lt"/>
                <a:cs typeface="Calibri" pitchFamily="34" charset="0"/>
              </a:rPr>
              <a:t>replication_factor</a:t>
            </a:r>
            <a:r>
              <a:rPr lang="en-US" sz="2000" dirty="0" smtClean="0">
                <a:solidFill>
                  <a:srgbClr val="333C8D"/>
                </a:solidFill>
                <a:latin typeface="+mn-lt"/>
                <a:cs typeface="Calibri" pitchFamily="34" charset="0"/>
              </a:rPr>
              <a:t>' : '</a:t>
            </a:r>
            <a:r>
              <a:rPr lang="en-US" sz="2000" dirty="0" err="1" smtClean="0">
                <a:solidFill>
                  <a:srgbClr val="333C8D"/>
                </a:solidFill>
                <a:latin typeface="+mn-lt"/>
                <a:cs typeface="Calibri" pitchFamily="34" charset="0"/>
              </a:rPr>
              <a:t>No.Of</a:t>
            </a:r>
            <a:r>
              <a:rPr lang="en-US" sz="2000" dirty="0" smtClean="0">
                <a:solidFill>
                  <a:srgbClr val="333C8D"/>
                </a:solidFill>
                <a:latin typeface="+mn-lt"/>
                <a:cs typeface="Calibri" pitchFamily="34" charset="0"/>
              </a:rPr>
              <a:t>  replicas'};  </a:t>
            </a:r>
          </a:p>
          <a:p>
            <a:r>
              <a:rPr lang="en-US" sz="2000" dirty="0" smtClean="0">
                <a:solidFill>
                  <a:srgbClr val="333C8D"/>
                </a:solidFill>
                <a:latin typeface="+mn-lt"/>
                <a:cs typeface="Calibri" pitchFamily="34" charset="0"/>
              </a:rPr>
              <a:t>Main points while altering Keyspace in Cassandra</a:t>
            </a:r>
          </a:p>
          <a:p>
            <a:r>
              <a:rPr lang="en-US" sz="2000" b="1" u="sng" dirty="0" smtClean="0">
                <a:solidFill>
                  <a:srgbClr val="333C8D"/>
                </a:solidFill>
                <a:latin typeface="+mn-lt"/>
                <a:cs typeface="Calibri" pitchFamily="34" charset="0"/>
              </a:rPr>
              <a:t>Keyspace Name</a:t>
            </a:r>
            <a:r>
              <a:rPr lang="en-US" sz="2000" dirty="0" smtClean="0">
                <a:solidFill>
                  <a:srgbClr val="333C8D"/>
                </a:solidFill>
                <a:latin typeface="+mn-lt"/>
                <a:cs typeface="Calibri" pitchFamily="34" charset="0"/>
              </a:rPr>
              <a:t>: Keyspace name cannot be altered in Cassandra.</a:t>
            </a:r>
          </a:p>
          <a:p>
            <a:r>
              <a:rPr lang="en-US" sz="2000" b="1" u="sng" dirty="0" smtClean="0">
                <a:solidFill>
                  <a:srgbClr val="333C8D"/>
                </a:solidFill>
                <a:latin typeface="+mn-lt"/>
                <a:cs typeface="Calibri" pitchFamily="34" charset="0"/>
              </a:rPr>
              <a:t>Strategy Name</a:t>
            </a:r>
            <a:r>
              <a:rPr lang="en-US" sz="2000" dirty="0" smtClean="0">
                <a:solidFill>
                  <a:srgbClr val="333C8D"/>
                </a:solidFill>
                <a:latin typeface="+mn-lt"/>
                <a:cs typeface="Calibri" pitchFamily="34" charset="0"/>
              </a:rPr>
              <a:t>: Strategy name can be altered by using a new strategy name.</a:t>
            </a:r>
          </a:p>
          <a:p>
            <a:r>
              <a:rPr lang="en-US" sz="2000" b="1" u="sng" dirty="0" smtClean="0">
                <a:solidFill>
                  <a:srgbClr val="333C8D"/>
                </a:solidFill>
                <a:latin typeface="+mn-lt"/>
                <a:cs typeface="Calibri" pitchFamily="34" charset="0"/>
              </a:rPr>
              <a:t>Replication Factor</a:t>
            </a:r>
            <a:r>
              <a:rPr lang="en-US" sz="2000" dirty="0" smtClean="0">
                <a:solidFill>
                  <a:srgbClr val="333C8D"/>
                </a:solidFill>
                <a:latin typeface="+mn-lt"/>
                <a:cs typeface="Calibri" pitchFamily="34" charset="0"/>
              </a:rPr>
              <a:t>: Replication factor can be altered by using a new replication factor.</a:t>
            </a:r>
          </a:p>
          <a:p>
            <a:r>
              <a:rPr lang="en-US" sz="2000" b="1" u="sng" dirty="0" smtClean="0">
                <a:solidFill>
                  <a:srgbClr val="333C8D"/>
                </a:solidFill>
                <a:latin typeface="+mn-lt"/>
                <a:cs typeface="Calibri" pitchFamily="34" charset="0"/>
              </a:rPr>
              <a:t>DURABLE_WRITES</a:t>
            </a:r>
            <a:r>
              <a:rPr lang="en-US" sz="2000" dirty="0" smtClean="0">
                <a:solidFill>
                  <a:srgbClr val="333C8D"/>
                </a:solidFill>
                <a:latin typeface="+mn-lt"/>
                <a:cs typeface="Calibri" pitchFamily="34" charset="0"/>
              </a:rPr>
              <a:t>: DURABLE_WRITES value can be altered by specifying its value true/false. By default, it is true. If set to false, no updates will be written to the commit log and vice versa.</a:t>
            </a:r>
          </a:p>
          <a:p>
            <a:endParaRPr lang="en-US" sz="2400" dirty="0" smtClean="0">
              <a:solidFill>
                <a:srgbClr val="333C8D"/>
              </a:solidFill>
              <a:cs typeface="Calibri" pitchFamily="34" charset="0"/>
            </a:endParaRPr>
          </a:p>
          <a:p>
            <a:endParaRPr lang="en-US" sz="2400" dirty="0" smtClean="0">
              <a:solidFill>
                <a:srgbClr val="333C8D"/>
              </a:solidFill>
              <a:cs typeface="Calibri" pitchFamily="34" charset="0"/>
            </a:endParaRPr>
          </a:p>
          <a:p>
            <a:endParaRPr lang="en-US" sz="2400" dirty="0">
              <a:solidFill>
                <a:srgbClr val="333C8D"/>
              </a:solidFill>
              <a:cs typeface="Calibri" pitchFamily="34" charset="0"/>
            </a:endParaRPr>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normAutofit/>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Cont</a:t>
            </a:r>
            <a:r>
              <a:rPr kumimoji="0" lang="en-US" sz="4400" b="0" i="0" u="none" strike="noStrike" kern="1200" cap="none" spc="0" normalizeH="0" noProof="0" dirty="0" smtClean="0">
                <a:ln>
                  <a:noFill/>
                </a:ln>
                <a:solidFill>
                  <a:schemeClr val="bg1"/>
                </a:solidFill>
                <a:effectLst/>
                <a:uLnTx/>
                <a:uFillTx/>
                <a:latin typeface="+mj-lt"/>
                <a:ea typeface="+mj-ea"/>
                <a:cs typeface="+mj-cs"/>
              </a:rPr>
              <a:t> ….</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r>
              <a:rPr lang="en-US" sz="2000" b="1" u="sng" dirty="0" smtClean="0">
                <a:solidFill>
                  <a:srgbClr val="333C8D"/>
                </a:solidFill>
                <a:latin typeface="+mn-lt"/>
                <a:cs typeface="Calibri" pitchFamily="34" charset="0"/>
              </a:rPr>
              <a:t>Cassandra Drop </a:t>
            </a:r>
            <a:r>
              <a:rPr lang="en-US" sz="2000" b="1" u="sng" dirty="0" err="1" smtClean="0">
                <a:solidFill>
                  <a:srgbClr val="333C8D"/>
                </a:solidFill>
                <a:latin typeface="+mn-lt"/>
                <a:cs typeface="Calibri" pitchFamily="34" charset="0"/>
              </a:rPr>
              <a:t>Keyspace</a:t>
            </a:r>
            <a:r>
              <a:rPr lang="en-US" sz="2000" dirty="0" err="1" smtClean="0">
                <a:solidFill>
                  <a:srgbClr val="333C8D"/>
                </a:solidFill>
                <a:latin typeface="+mn-lt"/>
                <a:cs typeface="Calibri" pitchFamily="34" charset="0"/>
              </a:rPr>
              <a:t>:In</a:t>
            </a:r>
            <a:r>
              <a:rPr lang="en-US" sz="2000" dirty="0" smtClean="0">
                <a:solidFill>
                  <a:srgbClr val="333C8D"/>
                </a:solidFill>
                <a:latin typeface="+mn-lt"/>
                <a:cs typeface="Calibri" pitchFamily="34" charset="0"/>
              </a:rPr>
              <a:t> Cassandra, "DROP Keyspace" command is used to drop keyspaces with all the data, column families, user defined types and indexes from Cassandra.</a:t>
            </a:r>
          </a:p>
          <a:p>
            <a:r>
              <a:rPr lang="en-US" sz="2000" dirty="0" smtClean="0">
                <a:solidFill>
                  <a:srgbClr val="333C8D"/>
                </a:solidFill>
                <a:latin typeface="+mn-lt"/>
                <a:cs typeface="Calibri" pitchFamily="34" charset="0"/>
              </a:rPr>
              <a:t>Cassandra takes a snapshot of keyspace before dropping the keyspace. If keyspace does not exist in the Cassandra, Cassandra will return an error unless IF EXISTS is used.</a:t>
            </a:r>
          </a:p>
          <a:p>
            <a:r>
              <a:rPr lang="en-US" sz="2000" b="1" u="sng" dirty="0" smtClean="0">
                <a:solidFill>
                  <a:srgbClr val="333C8D"/>
                </a:solidFill>
                <a:latin typeface="+mn-lt"/>
                <a:cs typeface="Calibri" pitchFamily="34" charset="0"/>
              </a:rPr>
              <a:t>Cassandra Create Table</a:t>
            </a:r>
            <a:r>
              <a:rPr lang="en-US" sz="2000" dirty="0" smtClean="0">
                <a:solidFill>
                  <a:srgbClr val="333C8D"/>
                </a:solidFill>
                <a:latin typeface="+mn-lt"/>
                <a:cs typeface="Calibri" pitchFamily="34" charset="0"/>
              </a:rPr>
              <a:t>: In Cassandra, CREATE TABLE command is used to create a table. Here, column family is used to store data just like table in RDBMS.</a:t>
            </a:r>
          </a:p>
          <a:p>
            <a:pPr>
              <a:buNone/>
            </a:pPr>
            <a:r>
              <a:rPr lang="en-US" sz="2000" dirty="0" smtClean="0">
                <a:solidFill>
                  <a:srgbClr val="333C8D"/>
                </a:solidFill>
                <a:latin typeface="+mn-lt"/>
                <a:cs typeface="Calibri" pitchFamily="34" charset="0"/>
              </a:rPr>
              <a:t>So, you can say that CREATE TABLE command is used to create a column family in Cassandra</a:t>
            </a:r>
          </a:p>
          <a:p>
            <a:r>
              <a:rPr lang="en-US" sz="2000" b="1" u="sng" dirty="0" smtClean="0">
                <a:solidFill>
                  <a:srgbClr val="333C8D"/>
                </a:solidFill>
                <a:latin typeface="+mn-lt"/>
                <a:cs typeface="Calibri" pitchFamily="34" charset="0"/>
              </a:rPr>
              <a:t>Syntax</a:t>
            </a:r>
            <a:r>
              <a:rPr lang="en-US" sz="2000" dirty="0" smtClean="0">
                <a:solidFill>
                  <a:srgbClr val="333C8D"/>
                </a:solidFill>
                <a:latin typeface="+mn-lt"/>
                <a:cs typeface="Calibri" pitchFamily="34" charset="0"/>
              </a:rPr>
              <a:t> : CREATE (TABLE | COLUMNFAMILY) &lt;</a:t>
            </a:r>
            <a:r>
              <a:rPr lang="en-US" sz="2000" dirty="0" err="1" smtClean="0">
                <a:solidFill>
                  <a:srgbClr val="333C8D"/>
                </a:solidFill>
                <a:latin typeface="+mn-lt"/>
                <a:cs typeface="Calibri" pitchFamily="34" charset="0"/>
              </a:rPr>
              <a:t>tablename</a:t>
            </a:r>
            <a:r>
              <a:rPr lang="en-US" sz="2000" dirty="0" smtClean="0">
                <a:solidFill>
                  <a:srgbClr val="333C8D"/>
                </a:solidFill>
                <a:latin typeface="+mn-lt"/>
                <a:cs typeface="Calibri" pitchFamily="34" charset="0"/>
              </a:rPr>
              <a:t>&gt;  </a:t>
            </a:r>
          </a:p>
          <a:p>
            <a:r>
              <a:rPr lang="en-US" sz="2000" dirty="0" smtClean="0">
                <a:solidFill>
                  <a:srgbClr val="333C8D"/>
                </a:solidFill>
                <a:latin typeface="+mn-lt"/>
                <a:cs typeface="Calibri" pitchFamily="34" charset="0"/>
              </a:rPr>
              <a:t>('&lt;column-definition&gt;' , '&lt;column-definition&gt;')  (WITH &lt;option&gt; AND &lt;option&gt;) </a:t>
            </a:r>
          </a:p>
          <a:p>
            <a:endParaRPr lang="en-US" sz="2400" b="1" dirty="0" smtClean="0">
              <a:solidFill>
                <a:srgbClr val="333C8D"/>
              </a:solidFill>
              <a:cs typeface="Calibri" pitchFamily="34" charset="0"/>
            </a:endParaRPr>
          </a:p>
          <a:p>
            <a:endParaRPr lang="en-US" sz="2400" dirty="0" smtClean="0">
              <a:solidFill>
                <a:srgbClr val="333C8D"/>
              </a:solidFill>
              <a:cs typeface="Calibri" pitchFamily="34" charset="0"/>
            </a:endParaRPr>
          </a:p>
          <a:p>
            <a:endParaRPr lang="en-US" sz="2400" dirty="0">
              <a:solidFill>
                <a:srgbClr val="333C8D"/>
              </a:solidFill>
              <a:cs typeface="Calibri" pitchFamily="34" charset="0"/>
            </a:endParaRPr>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normAutofit/>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Cont</a:t>
            </a:r>
            <a:r>
              <a:rPr kumimoji="0" lang="en-US" sz="4400" b="0" i="0" u="none" strike="noStrike" kern="1200" cap="none" spc="0" normalizeH="0" noProof="0" dirty="0" smtClean="0">
                <a:ln>
                  <a:noFill/>
                </a:ln>
                <a:solidFill>
                  <a:schemeClr val="bg1"/>
                </a:solidFill>
                <a:effectLst/>
                <a:uLnTx/>
                <a:uFillTx/>
                <a:latin typeface="+mj-lt"/>
                <a:ea typeface="+mj-ea"/>
                <a:cs typeface="+mj-cs"/>
              </a:rPr>
              <a:t> ….</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r>
              <a:rPr lang="en-US" sz="2000" dirty="0" smtClean="0">
                <a:solidFill>
                  <a:srgbClr val="333C8D"/>
                </a:solidFill>
                <a:latin typeface="+mn-lt"/>
                <a:cs typeface="Calibri" pitchFamily="34" charset="0"/>
              </a:rPr>
              <a:t>CREATE TABLE customer(   id </a:t>
            </a:r>
            <a:r>
              <a:rPr lang="en-US" sz="2000" dirty="0" err="1" smtClean="0">
                <a:solidFill>
                  <a:srgbClr val="333C8D"/>
                </a:solidFill>
                <a:latin typeface="+mn-lt"/>
                <a:cs typeface="Calibri" pitchFamily="34" charset="0"/>
              </a:rPr>
              <a:t>int</a:t>
            </a:r>
            <a:r>
              <a:rPr lang="en-US" sz="2000" dirty="0" smtClean="0">
                <a:solidFill>
                  <a:srgbClr val="333C8D"/>
                </a:solidFill>
                <a:latin typeface="+mn-lt"/>
                <a:cs typeface="Calibri" pitchFamily="34" charset="0"/>
              </a:rPr>
              <a:t> PRIMARY KEY,   </a:t>
            </a:r>
            <a:r>
              <a:rPr lang="en-US" sz="2000" dirty="0" err="1" smtClean="0">
                <a:solidFill>
                  <a:srgbClr val="333C8D"/>
                </a:solidFill>
                <a:latin typeface="+mn-lt"/>
                <a:cs typeface="Calibri" pitchFamily="34" charset="0"/>
              </a:rPr>
              <a:t>firstname</a:t>
            </a:r>
            <a:r>
              <a:rPr lang="en-US" sz="2000" dirty="0" smtClean="0">
                <a:solidFill>
                  <a:srgbClr val="333C8D"/>
                </a:solidFill>
                <a:latin typeface="+mn-lt"/>
                <a:cs typeface="Calibri" pitchFamily="34" charset="0"/>
              </a:rPr>
              <a:t> text,   </a:t>
            </a:r>
            <a:r>
              <a:rPr lang="en-US" sz="2000" dirty="0" err="1" smtClean="0">
                <a:solidFill>
                  <a:srgbClr val="333C8D"/>
                </a:solidFill>
                <a:latin typeface="+mn-lt"/>
                <a:cs typeface="Calibri" pitchFamily="34" charset="0"/>
              </a:rPr>
              <a:t>lastname</a:t>
            </a:r>
            <a:r>
              <a:rPr lang="en-US" sz="2000" dirty="0" smtClean="0">
                <a:solidFill>
                  <a:srgbClr val="333C8D"/>
                </a:solidFill>
                <a:latin typeface="+mn-lt"/>
                <a:cs typeface="Calibri" pitchFamily="34" charset="0"/>
              </a:rPr>
              <a:t> text,</a:t>
            </a:r>
          </a:p>
          <a:p>
            <a:r>
              <a:rPr lang="en-US" sz="2000" dirty="0" smtClean="0">
                <a:solidFill>
                  <a:srgbClr val="333C8D"/>
                </a:solidFill>
                <a:latin typeface="+mn-lt"/>
                <a:cs typeface="Calibri" pitchFamily="34" charset="0"/>
              </a:rPr>
              <a:t>   age </a:t>
            </a:r>
            <a:r>
              <a:rPr lang="en-US" sz="2000" dirty="0" err="1" smtClean="0">
                <a:solidFill>
                  <a:srgbClr val="333C8D"/>
                </a:solidFill>
                <a:latin typeface="+mn-lt"/>
                <a:cs typeface="Calibri" pitchFamily="34" charset="0"/>
              </a:rPr>
              <a:t>int</a:t>
            </a:r>
            <a:r>
              <a:rPr lang="en-US" sz="2000" dirty="0" smtClean="0">
                <a:solidFill>
                  <a:srgbClr val="333C8D"/>
                </a:solidFill>
                <a:latin typeface="+mn-lt"/>
                <a:cs typeface="Calibri" pitchFamily="34" charset="0"/>
              </a:rPr>
              <a:t>);</a:t>
            </a:r>
          </a:p>
          <a:p>
            <a:r>
              <a:rPr lang="en-US" sz="2000" dirty="0" smtClean="0">
                <a:solidFill>
                  <a:srgbClr val="333C8D"/>
                </a:solidFill>
                <a:latin typeface="+mn-lt"/>
                <a:cs typeface="Calibri" pitchFamily="34" charset="0"/>
              </a:rPr>
              <a:t>The table is created now. You can check it by using the following command</a:t>
            </a:r>
          </a:p>
          <a:p>
            <a:r>
              <a:rPr lang="en-US" sz="2000" dirty="0" smtClean="0">
                <a:solidFill>
                  <a:srgbClr val="333C8D"/>
                </a:solidFill>
                <a:latin typeface="+mn-lt"/>
                <a:cs typeface="Calibri" pitchFamily="34" charset="0"/>
              </a:rPr>
              <a:t>SELECT * FROM customer;</a:t>
            </a:r>
          </a:p>
          <a:p>
            <a:r>
              <a:rPr lang="en-US" sz="2000" dirty="0" smtClean="0">
                <a:solidFill>
                  <a:srgbClr val="333C8D"/>
                </a:solidFill>
                <a:latin typeface="+mn-lt"/>
                <a:cs typeface="Calibri" pitchFamily="34" charset="0"/>
              </a:rPr>
              <a:t>Cassandra Alter Table</a:t>
            </a:r>
          </a:p>
          <a:p>
            <a:r>
              <a:rPr lang="en-US" sz="2000" dirty="0" smtClean="0">
                <a:solidFill>
                  <a:srgbClr val="333C8D"/>
                </a:solidFill>
                <a:latin typeface="+mn-lt"/>
                <a:cs typeface="Calibri" pitchFamily="34" charset="0"/>
              </a:rPr>
              <a:t>ALTER TABLE command is used to alter the table after creating it. You can use the ALTER command to perform two types of operations:</a:t>
            </a:r>
          </a:p>
          <a:p>
            <a:pPr>
              <a:buNone/>
            </a:pPr>
            <a:r>
              <a:rPr lang="en-US" sz="2000" dirty="0" smtClean="0">
                <a:solidFill>
                  <a:srgbClr val="333C8D"/>
                </a:solidFill>
                <a:latin typeface="+mn-lt"/>
                <a:cs typeface="Calibri" pitchFamily="34" charset="0"/>
              </a:rPr>
              <a:t>        Add a column and Drop a column</a:t>
            </a:r>
          </a:p>
          <a:p>
            <a:r>
              <a:rPr lang="en-US" sz="2000" dirty="0" smtClean="0">
                <a:solidFill>
                  <a:srgbClr val="333C8D"/>
                </a:solidFill>
                <a:latin typeface="+mn-lt"/>
                <a:cs typeface="Calibri" pitchFamily="34" charset="0"/>
              </a:rPr>
              <a:t>Cassandra DROP table</a:t>
            </a:r>
          </a:p>
          <a:p>
            <a:r>
              <a:rPr lang="en-US" sz="2000" dirty="0" smtClean="0">
                <a:solidFill>
                  <a:srgbClr val="333C8D"/>
                </a:solidFill>
                <a:latin typeface="+mn-lt"/>
                <a:cs typeface="Calibri" pitchFamily="34" charset="0"/>
              </a:rPr>
              <a:t>DROP TABLE command is used to drop a table.</a:t>
            </a:r>
          </a:p>
          <a:p>
            <a:endParaRPr lang="en-US" sz="2400" dirty="0" smtClean="0">
              <a:solidFill>
                <a:srgbClr val="333C8D"/>
              </a:solidFill>
              <a:cs typeface="Calibri" pitchFamily="34" charset="0"/>
            </a:endParaRPr>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normAutofit/>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Cont</a:t>
            </a:r>
            <a:r>
              <a:rPr kumimoji="0" lang="en-US" sz="4400" b="0" i="0" u="none" strike="noStrike" kern="1200" cap="none" spc="0" normalizeH="0" noProof="0" dirty="0" smtClean="0">
                <a:ln>
                  <a:noFill/>
                </a:ln>
                <a:solidFill>
                  <a:schemeClr val="bg1"/>
                </a:solidFill>
                <a:effectLst/>
                <a:uLnTx/>
                <a:uFillTx/>
                <a:latin typeface="+mj-lt"/>
                <a:ea typeface="+mj-ea"/>
                <a:cs typeface="+mj-cs"/>
              </a:rPr>
              <a:t> ….</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r>
              <a:rPr lang="en-US" sz="2000" b="1" u="sng" dirty="0" smtClean="0">
                <a:solidFill>
                  <a:srgbClr val="333C8D"/>
                </a:solidFill>
                <a:latin typeface="+mn-lt"/>
                <a:cs typeface="Calibri" pitchFamily="34" charset="0"/>
              </a:rPr>
              <a:t>Cassandra Truncate Table</a:t>
            </a:r>
          </a:p>
          <a:p>
            <a:r>
              <a:rPr lang="en-US" sz="2000" dirty="0" smtClean="0">
                <a:solidFill>
                  <a:srgbClr val="333C8D"/>
                </a:solidFill>
                <a:latin typeface="+mn-lt"/>
                <a:cs typeface="Calibri" pitchFamily="34" charset="0"/>
              </a:rPr>
              <a:t>TRUNCATE command is used to truncate a table. If you truncate a table, all the rows of the table are deleted permanently.</a:t>
            </a:r>
          </a:p>
          <a:p>
            <a:r>
              <a:rPr lang="en-US" sz="2000" b="1" u="sng" dirty="0" smtClean="0">
                <a:solidFill>
                  <a:srgbClr val="333C8D"/>
                </a:solidFill>
                <a:latin typeface="+mn-lt"/>
                <a:cs typeface="Calibri" pitchFamily="34" charset="0"/>
              </a:rPr>
              <a:t>Cassandra Create Index</a:t>
            </a:r>
          </a:p>
          <a:p>
            <a:r>
              <a:rPr lang="en-US" sz="2000" dirty="0" smtClean="0">
                <a:solidFill>
                  <a:srgbClr val="333C8D"/>
                </a:solidFill>
                <a:latin typeface="+mn-lt"/>
                <a:cs typeface="Calibri" pitchFamily="34" charset="0"/>
              </a:rPr>
              <a:t>CREATE INDEX command is used to create an index on the column specified by the user. If the data already exists for the column which you choose to index, Cassandra creates indexes on the data during the 'create index' statement execution.</a:t>
            </a:r>
          </a:p>
          <a:p>
            <a:r>
              <a:rPr lang="en-US" sz="2000" b="1" u="sng" dirty="0" smtClean="0">
                <a:solidFill>
                  <a:srgbClr val="333C8D"/>
                </a:solidFill>
                <a:latin typeface="+mn-lt"/>
                <a:cs typeface="Calibri" pitchFamily="34" charset="0"/>
              </a:rPr>
              <a:t>Syntax</a:t>
            </a:r>
            <a:r>
              <a:rPr lang="en-US" sz="2000" dirty="0" smtClean="0">
                <a:solidFill>
                  <a:srgbClr val="333C8D"/>
                </a:solidFill>
                <a:latin typeface="+mn-lt"/>
                <a:cs typeface="Calibri" pitchFamily="34" charset="0"/>
              </a:rPr>
              <a:t> : CREATE INDEX &lt;identifier&gt; ON &lt;</a:t>
            </a:r>
            <a:r>
              <a:rPr lang="en-US" sz="2000" dirty="0" err="1" smtClean="0">
                <a:solidFill>
                  <a:srgbClr val="333C8D"/>
                </a:solidFill>
                <a:latin typeface="+mn-lt"/>
                <a:cs typeface="Calibri" pitchFamily="34" charset="0"/>
              </a:rPr>
              <a:t>tablename</a:t>
            </a:r>
            <a:r>
              <a:rPr lang="en-US" sz="2000" dirty="0" smtClean="0">
                <a:solidFill>
                  <a:srgbClr val="333C8D"/>
                </a:solidFill>
                <a:latin typeface="+mn-lt"/>
                <a:cs typeface="Calibri" pitchFamily="34" charset="0"/>
              </a:rPr>
              <a:t>&gt;  </a:t>
            </a:r>
          </a:p>
          <a:p>
            <a:r>
              <a:rPr lang="en-US" sz="2000" dirty="0" smtClean="0">
                <a:solidFill>
                  <a:srgbClr val="333C8D"/>
                </a:solidFill>
                <a:latin typeface="+mn-lt"/>
                <a:cs typeface="Calibri" pitchFamily="34" charset="0"/>
              </a:rPr>
              <a:t>Cassandra DROP Index</a:t>
            </a:r>
          </a:p>
          <a:p>
            <a:r>
              <a:rPr lang="en-US" sz="2000" b="1" u="sng" dirty="0" smtClean="0">
                <a:solidFill>
                  <a:srgbClr val="333C8D"/>
                </a:solidFill>
                <a:latin typeface="+mn-lt"/>
                <a:cs typeface="Calibri" pitchFamily="34" charset="0"/>
              </a:rPr>
              <a:t>DROP INDEX </a:t>
            </a:r>
            <a:r>
              <a:rPr lang="en-US" sz="2000" dirty="0" smtClean="0">
                <a:solidFill>
                  <a:srgbClr val="333C8D"/>
                </a:solidFill>
                <a:latin typeface="+mn-lt"/>
                <a:cs typeface="Calibri" pitchFamily="34" charset="0"/>
              </a:rPr>
              <a:t>command is used to drop a specified index. If the index name was not specified during index creation, then index name is </a:t>
            </a:r>
            <a:r>
              <a:rPr lang="en-US" sz="2000" dirty="0" err="1" smtClean="0">
                <a:solidFill>
                  <a:srgbClr val="333C8D"/>
                </a:solidFill>
                <a:latin typeface="+mn-lt"/>
                <a:cs typeface="Calibri" pitchFamily="34" charset="0"/>
              </a:rPr>
              <a:t>TableName_ColumnName_idx</a:t>
            </a:r>
            <a:r>
              <a:rPr lang="en-US" sz="2000" dirty="0" smtClean="0">
                <a:solidFill>
                  <a:srgbClr val="333C8D"/>
                </a:solidFill>
                <a:latin typeface="+mn-lt"/>
                <a:cs typeface="Calibri" pitchFamily="34" charset="0"/>
              </a:rPr>
              <a:t>.</a:t>
            </a:r>
          </a:p>
          <a:p>
            <a:r>
              <a:rPr lang="en-US" sz="2000" dirty="0" smtClean="0">
                <a:solidFill>
                  <a:srgbClr val="333C8D"/>
                </a:solidFill>
                <a:latin typeface="+mn-lt"/>
                <a:cs typeface="Calibri" pitchFamily="34" charset="0"/>
              </a:rPr>
              <a:t>Syntax :DROP INDEX &lt;identifier&gt; </a:t>
            </a:r>
            <a:r>
              <a:rPr lang="en-US" sz="2400" dirty="0" smtClean="0"/>
              <a:t> </a:t>
            </a:r>
          </a:p>
          <a:p>
            <a:endParaRPr lang="en-US" sz="2400" dirty="0" smtClean="0">
              <a:solidFill>
                <a:srgbClr val="333C8D"/>
              </a:solidFill>
              <a:cs typeface="Calibri" pitchFamily="34" charset="0"/>
            </a:endParaRPr>
          </a:p>
          <a:p>
            <a:endParaRPr lang="en-US" sz="2400" dirty="0" smtClean="0">
              <a:solidFill>
                <a:srgbClr val="333C8D"/>
              </a:solidFill>
              <a:cs typeface="Calibri" pitchFamily="34" charset="0"/>
            </a:endParaRPr>
          </a:p>
          <a:p>
            <a:endParaRPr lang="en-US" sz="2400" dirty="0" smtClean="0">
              <a:solidFill>
                <a:srgbClr val="333C8D"/>
              </a:solidFill>
              <a:cs typeface="Calibri" pitchFamily="34" charset="0"/>
            </a:endParaRPr>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normAutofit/>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Cont</a:t>
            </a:r>
            <a:r>
              <a:rPr kumimoji="0" lang="en-US" sz="4400" b="0" i="0" u="none" strike="noStrike" kern="1200" cap="none" spc="0" normalizeH="0" noProof="0" dirty="0" smtClean="0">
                <a:ln>
                  <a:noFill/>
                </a:ln>
                <a:solidFill>
                  <a:schemeClr val="bg1"/>
                </a:solidFill>
                <a:effectLst/>
                <a:uLnTx/>
                <a:uFillTx/>
                <a:latin typeface="+mj-lt"/>
                <a:ea typeface="+mj-ea"/>
                <a:cs typeface="+mj-cs"/>
              </a:rPr>
              <a:t> ….</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r>
              <a:rPr lang="en-US" sz="2000" b="1" u="sng" dirty="0" smtClean="0">
                <a:solidFill>
                  <a:srgbClr val="333C8D"/>
                </a:solidFill>
                <a:latin typeface="+mn-lt"/>
                <a:cs typeface="Calibri" pitchFamily="34" charset="0"/>
              </a:rPr>
              <a:t>Cassandra Batch </a:t>
            </a:r>
            <a:r>
              <a:rPr lang="en-US" sz="2000" dirty="0" smtClean="0">
                <a:solidFill>
                  <a:srgbClr val="333C8D"/>
                </a:solidFill>
                <a:latin typeface="+mn-lt"/>
                <a:cs typeface="Calibri" pitchFamily="34" charset="0"/>
              </a:rPr>
              <a:t>: In Cassandra BATCH is used to execute multiple modification statements (insert, update, delete) simultaneously. It is very useful when you have to update some column as well as delete some of the existing.</a:t>
            </a:r>
          </a:p>
          <a:p>
            <a:r>
              <a:rPr lang="en-US" sz="2000" b="1" u="sng" dirty="0" smtClean="0">
                <a:solidFill>
                  <a:srgbClr val="333C8D"/>
                </a:solidFill>
                <a:latin typeface="+mn-lt"/>
                <a:cs typeface="Calibri" pitchFamily="34" charset="0"/>
              </a:rPr>
              <a:t>Syntax</a:t>
            </a:r>
            <a:r>
              <a:rPr lang="en-US" sz="2000" dirty="0" smtClean="0">
                <a:solidFill>
                  <a:srgbClr val="333C8D"/>
                </a:solidFill>
                <a:latin typeface="+mn-lt"/>
                <a:cs typeface="Calibri" pitchFamily="34" charset="0"/>
              </a:rPr>
              <a:t>: BEGIN BATCH  </a:t>
            </a:r>
          </a:p>
          <a:p>
            <a:r>
              <a:rPr lang="en-US" sz="2000" dirty="0" smtClean="0">
                <a:solidFill>
                  <a:srgbClr val="333C8D"/>
                </a:solidFill>
                <a:latin typeface="+mn-lt"/>
                <a:cs typeface="Calibri" pitchFamily="34" charset="0"/>
              </a:rPr>
              <a:t>&lt;insert-stmt&gt;/ &lt;update-stmt&gt;/ &lt;delete-stmt&gt;  APPLY BATCH</a:t>
            </a:r>
          </a:p>
          <a:p>
            <a:r>
              <a:rPr lang="en-US" sz="2000" b="1" u="sng" dirty="0" smtClean="0">
                <a:solidFill>
                  <a:srgbClr val="333C8D"/>
                </a:solidFill>
                <a:latin typeface="+mn-lt"/>
                <a:cs typeface="Calibri" pitchFamily="34" charset="0"/>
              </a:rPr>
              <a:t>Cassandra Create Data </a:t>
            </a:r>
            <a:r>
              <a:rPr lang="en-US" sz="2000" dirty="0" smtClean="0">
                <a:solidFill>
                  <a:srgbClr val="333C8D"/>
                </a:solidFill>
                <a:latin typeface="+mn-lt"/>
                <a:cs typeface="Calibri" pitchFamily="34" charset="0"/>
              </a:rPr>
              <a:t>:</a:t>
            </a:r>
          </a:p>
          <a:p>
            <a:r>
              <a:rPr lang="en-US" sz="2000" dirty="0" smtClean="0">
                <a:solidFill>
                  <a:srgbClr val="333C8D"/>
                </a:solidFill>
                <a:latin typeface="+mn-lt"/>
                <a:cs typeface="Calibri" pitchFamily="34" charset="0"/>
              </a:rPr>
              <a:t> INSERT INTO CUSTOMER(ID,FIRSTNAME,LASTNAME,AGE) VALUES(1,'VENKY','PURINI',35);</a:t>
            </a:r>
          </a:p>
          <a:p>
            <a:r>
              <a:rPr lang="en-US" sz="2000" b="1" u="sng" dirty="0" smtClean="0">
                <a:solidFill>
                  <a:srgbClr val="333C8D"/>
                </a:solidFill>
                <a:latin typeface="+mn-lt"/>
                <a:cs typeface="Calibri" pitchFamily="34" charset="0"/>
              </a:rPr>
              <a:t>Note: WHERE clause can be used only on the columns that are a part of primary key or have a secondary index on them</a:t>
            </a:r>
            <a:r>
              <a:rPr lang="en-US" sz="2000" dirty="0" smtClean="0">
                <a:solidFill>
                  <a:srgbClr val="333C8D"/>
                </a:solidFill>
                <a:latin typeface="+mn-lt"/>
                <a:cs typeface="Calibri" pitchFamily="34" charset="0"/>
              </a:rPr>
              <a:t>.</a:t>
            </a:r>
          </a:p>
          <a:p>
            <a:endParaRPr lang="en-US" sz="2400" dirty="0" smtClean="0">
              <a:solidFill>
                <a:srgbClr val="333C8D"/>
              </a:solidFill>
              <a:cs typeface="Calibri" pitchFamily="34" charset="0"/>
            </a:endParaRPr>
          </a:p>
          <a:p>
            <a:endParaRPr lang="en-US" sz="2400" b="1" dirty="0" smtClean="0">
              <a:solidFill>
                <a:srgbClr val="333C8D"/>
              </a:solidFill>
              <a:cs typeface="Calibri" pitchFamily="34" charset="0"/>
            </a:endParaRPr>
          </a:p>
          <a:p>
            <a:endParaRPr lang="en-US" sz="2400" dirty="0" smtClean="0"/>
          </a:p>
          <a:p>
            <a:endParaRPr lang="en-US" sz="2400" dirty="0" smtClean="0">
              <a:solidFill>
                <a:srgbClr val="333C8D"/>
              </a:solidFill>
              <a:cs typeface="Calibri" pitchFamily="34" charset="0"/>
            </a:endParaRPr>
          </a:p>
          <a:p>
            <a:endParaRPr lang="en-US" sz="2400" dirty="0" smtClean="0">
              <a:solidFill>
                <a:srgbClr val="333C8D"/>
              </a:solidFill>
              <a:cs typeface="Calibri" pitchFamily="34" charset="0"/>
            </a:endParaRPr>
          </a:p>
          <a:p>
            <a:endParaRPr lang="en-US" sz="2400" dirty="0" smtClean="0">
              <a:solidFill>
                <a:srgbClr val="333C8D"/>
              </a:solidFill>
              <a:cs typeface="Calibri" pitchFamily="34" charset="0"/>
            </a:endParaRPr>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normAutofit/>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Cont</a:t>
            </a:r>
            <a:r>
              <a:rPr kumimoji="0" lang="en-US" sz="4400" b="0" i="0" u="none" strike="noStrike" kern="1200" cap="none" spc="0" normalizeH="0" noProof="0" dirty="0" smtClean="0">
                <a:ln>
                  <a:noFill/>
                </a:ln>
                <a:solidFill>
                  <a:schemeClr val="bg1"/>
                </a:solidFill>
                <a:effectLst/>
                <a:uLnTx/>
                <a:uFillTx/>
                <a:latin typeface="+mj-lt"/>
                <a:ea typeface="+mj-ea"/>
                <a:cs typeface="+mj-cs"/>
              </a:rPr>
              <a:t> ….</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r>
              <a:rPr lang="en-US" sz="2000" b="1" u="sng" dirty="0" smtClean="0">
                <a:solidFill>
                  <a:srgbClr val="333C8D"/>
                </a:solidFill>
                <a:latin typeface="+mn-lt"/>
                <a:cs typeface="Calibri" pitchFamily="34" charset="0"/>
              </a:rPr>
              <a:t>Cassandra Collections</a:t>
            </a:r>
          </a:p>
          <a:p>
            <a:r>
              <a:rPr lang="en-US" sz="2000" dirty="0" smtClean="0">
                <a:solidFill>
                  <a:srgbClr val="333C8D"/>
                </a:solidFill>
                <a:latin typeface="+mn-lt"/>
                <a:cs typeface="Calibri" pitchFamily="34" charset="0"/>
              </a:rPr>
              <a:t>Cassandra collections are used to handle tasks. You can store multiple elements in collection. There are three types of collection supported by Cassandra:</a:t>
            </a:r>
          </a:p>
          <a:p>
            <a:r>
              <a:rPr lang="en-US" sz="2000" dirty="0" smtClean="0">
                <a:solidFill>
                  <a:srgbClr val="333C8D"/>
                </a:solidFill>
                <a:latin typeface="+mn-lt"/>
                <a:cs typeface="Calibri" pitchFamily="34" charset="0"/>
              </a:rPr>
              <a:t>Set</a:t>
            </a:r>
          </a:p>
          <a:p>
            <a:r>
              <a:rPr lang="en-US" sz="2000" dirty="0" smtClean="0">
                <a:solidFill>
                  <a:srgbClr val="333C8D"/>
                </a:solidFill>
                <a:latin typeface="+mn-lt"/>
                <a:cs typeface="Calibri" pitchFamily="34" charset="0"/>
              </a:rPr>
              <a:t>List</a:t>
            </a:r>
          </a:p>
          <a:p>
            <a:r>
              <a:rPr lang="en-US" sz="2000" dirty="0" smtClean="0">
                <a:solidFill>
                  <a:srgbClr val="333C8D"/>
                </a:solidFill>
                <a:latin typeface="+mn-lt"/>
                <a:cs typeface="Calibri" pitchFamily="34" charset="0"/>
              </a:rPr>
              <a:t>Map</a:t>
            </a:r>
          </a:p>
          <a:p>
            <a:r>
              <a:rPr lang="en-US" sz="2000" dirty="0" smtClean="0">
                <a:solidFill>
                  <a:srgbClr val="333C8D"/>
                </a:solidFill>
                <a:latin typeface="+mn-lt"/>
                <a:cs typeface="Calibri" pitchFamily="34" charset="0"/>
              </a:rPr>
              <a:t>Set Collection</a:t>
            </a:r>
          </a:p>
          <a:p>
            <a:r>
              <a:rPr lang="en-US" sz="2000" dirty="0" smtClean="0">
                <a:solidFill>
                  <a:srgbClr val="333C8D"/>
                </a:solidFill>
                <a:latin typeface="+mn-lt"/>
                <a:cs typeface="Calibri" pitchFamily="34" charset="0"/>
              </a:rPr>
              <a:t>A set collection stores group of elements that returns sorted elements when querying.</a:t>
            </a:r>
          </a:p>
          <a:p>
            <a:r>
              <a:rPr lang="en-US" sz="2000" b="1" u="sng" dirty="0" smtClean="0">
                <a:solidFill>
                  <a:srgbClr val="333C8D"/>
                </a:solidFill>
                <a:latin typeface="+mn-lt"/>
                <a:cs typeface="Calibri" pitchFamily="34" charset="0"/>
              </a:rPr>
              <a:t>Syntax:</a:t>
            </a:r>
          </a:p>
          <a:p>
            <a:r>
              <a:rPr lang="en-US" sz="2000" dirty="0" smtClean="0">
                <a:solidFill>
                  <a:srgbClr val="333C8D"/>
                </a:solidFill>
                <a:latin typeface="+mn-lt"/>
                <a:cs typeface="Calibri" pitchFamily="34" charset="0"/>
              </a:rPr>
              <a:t>Create table </a:t>
            </a:r>
            <a:r>
              <a:rPr lang="en-US" sz="2000" dirty="0" err="1" smtClean="0">
                <a:solidFill>
                  <a:srgbClr val="333C8D"/>
                </a:solidFill>
                <a:latin typeface="+mn-lt"/>
                <a:cs typeface="Calibri" pitchFamily="34" charset="0"/>
              </a:rPr>
              <a:t>table_name</a:t>
            </a:r>
            <a:r>
              <a:rPr lang="en-US" sz="2000" dirty="0" smtClean="0">
                <a:solidFill>
                  <a:srgbClr val="333C8D"/>
                </a:solidFill>
                <a:latin typeface="+mn-lt"/>
                <a:cs typeface="Calibri" pitchFamily="34" charset="0"/>
              </a:rPr>
              <a:t> ( id </a:t>
            </a:r>
            <a:r>
              <a:rPr lang="en-US" sz="2000" dirty="0" err="1" smtClean="0">
                <a:solidFill>
                  <a:srgbClr val="333C8D"/>
                </a:solidFill>
                <a:latin typeface="+mn-lt"/>
                <a:cs typeface="Calibri" pitchFamily="34" charset="0"/>
              </a:rPr>
              <a:t>int,Name</a:t>
            </a:r>
            <a:r>
              <a:rPr lang="en-US" sz="2000" dirty="0" smtClean="0">
                <a:solidFill>
                  <a:srgbClr val="333C8D"/>
                </a:solidFill>
                <a:latin typeface="+mn-lt"/>
                <a:cs typeface="Calibri" pitchFamily="34" charset="0"/>
              </a:rPr>
              <a:t> </a:t>
            </a:r>
            <a:r>
              <a:rPr lang="en-US" sz="2000" dirty="0" err="1" smtClean="0">
                <a:solidFill>
                  <a:srgbClr val="333C8D"/>
                </a:solidFill>
                <a:latin typeface="+mn-lt"/>
                <a:cs typeface="Calibri" pitchFamily="34" charset="0"/>
              </a:rPr>
              <a:t>text,Email</a:t>
            </a:r>
            <a:r>
              <a:rPr lang="en-US" sz="2000" dirty="0" smtClean="0">
                <a:solidFill>
                  <a:srgbClr val="333C8D"/>
                </a:solidFill>
                <a:latin typeface="+mn-lt"/>
                <a:cs typeface="Calibri" pitchFamily="34" charset="0"/>
              </a:rPr>
              <a:t> set&lt;text&gt;,Primary key(id));   </a:t>
            </a:r>
          </a:p>
          <a:p>
            <a:endParaRPr lang="en-US" sz="2400" dirty="0" smtClean="0">
              <a:solidFill>
                <a:srgbClr val="333C8D"/>
              </a:solidFill>
              <a:cs typeface="Calibri" pitchFamily="34" charset="0"/>
            </a:endParaRPr>
          </a:p>
          <a:p>
            <a:endParaRPr lang="en-US" sz="2400" b="1" dirty="0" smtClean="0">
              <a:solidFill>
                <a:srgbClr val="333C8D"/>
              </a:solidFill>
              <a:cs typeface="Calibri" pitchFamily="34" charset="0"/>
            </a:endParaRPr>
          </a:p>
          <a:p>
            <a:endParaRPr lang="en-US" sz="2400" dirty="0" smtClean="0">
              <a:solidFill>
                <a:srgbClr val="333C8D"/>
              </a:solidFill>
              <a:cs typeface="Calibri" pitchFamily="34" charset="0"/>
            </a:endParaRPr>
          </a:p>
          <a:p>
            <a:endParaRPr lang="en-US" sz="2400" b="1" dirty="0" smtClean="0">
              <a:solidFill>
                <a:srgbClr val="333C8D"/>
              </a:solidFill>
              <a:cs typeface="Calibri" pitchFamily="34" charset="0"/>
            </a:endParaRPr>
          </a:p>
          <a:p>
            <a:endParaRPr lang="en-US" sz="2400" dirty="0" smtClean="0"/>
          </a:p>
          <a:p>
            <a:endParaRPr lang="en-US" sz="2400" dirty="0" smtClean="0">
              <a:solidFill>
                <a:srgbClr val="333C8D"/>
              </a:solidFill>
              <a:cs typeface="Calibri" pitchFamily="34" charset="0"/>
            </a:endParaRPr>
          </a:p>
          <a:p>
            <a:endParaRPr lang="en-US" sz="2400" dirty="0" smtClean="0">
              <a:solidFill>
                <a:srgbClr val="333C8D"/>
              </a:solidFill>
              <a:cs typeface="Calibri" pitchFamily="34" charset="0"/>
            </a:endParaRPr>
          </a:p>
          <a:p>
            <a:endParaRPr lang="en-US" sz="2400" dirty="0" smtClean="0">
              <a:solidFill>
                <a:srgbClr val="333C8D"/>
              </a:solidFill>
              <a:cs typeface="Calibri" pitchFamily="34" charset="0"/>
            </a:endParaRPr>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normAutofit/>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Cont</a:t>
            </a:r>
            <a:r>
              <a:rPr kumimoji="0" lang="en-US" sz="4400" b="0" i="0" u="none" strike="noStrike" kern="1200" cap="none" spc="0" normalizeH="0" noProof="0" dirty="0" smtClean="0">
                <a:ln>
                  <a:noFill/>
                </a:ln>
                <a:solidFill>
                  <a:schemeClr val="bg1"/>
                </a:solidFill>
                <a:effectLst/>
                <a:uLnTx/>
                <a:uFillTx/>
                <a:latin typeface="+mj-lt"/>
                <a:ea typeface="+mj-ea"/>
                <a:cs typeface="+mj-cs"/>
              </a:rPr>
              <a:t> ….</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49"/>
            <a:ext cx="10972800" cy="5210175"/>
          </a:xfrm>
        </p:spPr>
        <p:txBody>
          <a:bodyPr/>
          <a:lstStyle/>
          <a:p>
            <a:r>
              <a:rPr lang="en-US" sz="2000" dirty="0" smtClean="0">
                <a:solidFill>
                  <a:srgbClr val="333C8D"/>
                </a:solidFill>
                <a:latin typeface="+mn-lt"/>
                <a:cs typeface="Calibri" pitchFamily="34" charset="0"/>
              </a:rPr>
              <a:t>Cassandra Collections</a:t>
            </a:r>
          </a:p>
          <a:p>
            <a:r>
              <a:rPr lang="en-US" sz="2000" b="1" u="sng" dirty="0" smtClean="0">
                <a:solidFill>
                  <a:srgbClr val="333C8D"/>
                </a:solidFill>
                <a:latin typeface="+mn-lt"/>
                <a:cs typeface="Calibri" pitchFamily="34" charset="0"/>
              </a:rPr>
              <a:t>List Collection</a:t>
            </a:r>
          </a:p>
          <a:p>
            <a:r>
              <a:rPr lang="en-US" sz="2000" dirty="0" smtClean="0">
                <a:solidFill>
                  <a:srgbClr val="333C8D"/>
                </a:solidFill>
                <a:latin typeface="+mn-lt"/>
                <a:cs typeface="Calibri" pitchFamily="34" charset="0"/>
              </a:rPr>
              <a:t>The list collection is used when the order of elements matters.</a:t>
            </a:r>
          </a:p>
          <a:p>
            <a:r>
              <a:rPr lang="en-US" sz="2000" dirty="0" smtClean="0">
                <a:solidFill>
                  <a:srgbClr val="333C8D"/>
                </a:solidFill>
                <a:latin typeface="+mn-lt"/>
                <a:cs typeface="Calibri" pitchFamily="34" charset="0"/>
              </a:rPr>
              <a:t>Let's take the above example of “TEST" table and a new column name "department" in the table employee.</a:t>
            </a:r>
          </a:p>
          <a:p>
            <a:r>
              <a:rPr lang="en-US" sz="2000" dirty="0" smtClean="0">
                <a:solidFill>
                  <a:srgbClr val="333C8D"/>
                </a:solidFill>
                <a:latin typeface="+mn-lt"/>
                <a:cs typeface="Calibri" pitchFamily="34" charset="0"/>
              </a:rPr>
              <a:t>ALTER TABLE TEST ADD department list&lt;text&gt;;</a:t>
            </a:r>
          </a:p>
          <a:p>
            <a:r>
              <a:rPr lang="en-US" sz="2000" b="1" u="sng" dirty="0" smtClean="0">
                <a:solidFill>
                  <a:srgbClr val="333C8D"/>
                </a:solidFill>
                <a:latin typeface="+mn-lt"/>
                <a:cs typeface="Calibri" pitchFamily="34" charset="0"/>
              </a:rPr>
              <a:t>  Map Collection</a:t>
            </a:r>
          </a:p>
          <a:p>
            <a:r>
              <a:rPr lang="en-US" sz="2000" dirty="0" smtClean="0">
                <a:solidFill>
                  <a:srgbClr val="333C8D"/>
                </a:solidFill>
                <a:latin typeface="+mn-lt"/>
                <a:cs typeface="Calibri" pitchFamily="34" charset="0"/>
              </a:rPr>
              <a:t>The map collection is used to store key value pairs. It maps one thing to another. For example, if you want to save course name with its prerequisite course name, you can use map collection.</a:t>
            </a:r>
          </a:p>
          <a:p>
            <a:r>
              <a:rPr lang="en-US" sz="2000" dirty="0" smtClean="0">
                <a:solidFill>
                  <a:srgbClr val="333C8D"/>
                </a:solidFill>
                <a:latin typeface="+mn-lt"/>
                <a:cs typeface="Calibri" pitchFamily="34" charset="0"/>
              </a:rPr>
              <a:t>See this example:</a:t>
            </a:r>
          </a:p>
          <a:p>
            <a:r>
              <a:rPr lang="en-US" sz="2000" dirty="0" smtClean="0">
                <a:solidFill>
                  <a:srgbClr val="333C8D"/>
                </a:solidFill>
                <a:latin typeface="+mn-lt"/>
                <a:cs typeface="Calibri" pitchFamily="34" charset="0"/>
              </a:rPr>
              <a:t>Create a table named "course".</a:t>
            </a:r>
          </a:p>
          <a:p>
            <a:endParaRPr lang="en-US" sz="2400" dirty="0" smtClean="0"/>
          </a:p>
          <a:p>
            <a:endParaRPr lang="en-US" sz="2400" dirty="0" smtClean="0">
              <a:solidFill>
                <a:srgbClr val="333C8D"/>
              </a:solidFill>
              <a:cs typeface="Calibri" pitchFamily="34" charset="0"/>
            </a:endParaRPr>
          </a:p>
          <a:p>
            <a:endParaRPr lang="en-US" sz="2400" b="1" dirty="0" smtClean="0">
              <a:solidFill>
                <a:srgbClr val="333C8D"/>
              </a:solidFill>
              <a:cs typeface="Calibri" pitchFamily="34" charset="0"/>
            </a:endParaRPr>
          </a:p>
          <a:p>
            <a:endParaRPr lang="en-US" sz="2400" dirty="0" smtClean="0">
              <a:solidFill>
                <a:srgbClr val="333C8D"/>
              </a:solidFill>
              <a:cs typeface="Calibri" pitchFamily="34" charset="0"/>
            </a:endParaRPr>
          </a:p>
          <a:p>
            <a:endParaRPr lang="en-US" sz="2400" b="1" dirty="0" smtClean="0">
              <a:solidFill>
                <a:srgbClr val="333C8D"/>
              </a:solidFill>
              <a:cs typeface="Calibri" pitchFamily="34" charset="0"/>
            </a:endParaRPr>
          </a:p>
          <a:p>
            <a:endParaRPr lang="en-US" sz="2400" dirty="0" smtClean="0"/>
          </a:p>
          <a:p>
            <a:endParaRPr lang="en-US" sz="2400" dirty="0" smtClean="0">
              <a:solidFill>
                <a:srgbClr val="333C8D"/>
              </a:solidFill>
              <a:cs typeface="Calibri" pitchFamily="34" charset="0"/>
            </a:endParaRPr>
          </a:p>
          <a:p>
            <a:endParaRPr lang="en-US" sz="2400" dirty="0" smtClean="0">
              <a:solidFill>
                <a:srgbClr val="333C8D"/>
              </a:solidFill>
              <a:cs typeface="Calibri" pitchFamily="34" charset="0"/>
            </a:endParaRPr>
          </a:p>
          <a:p>
            <a:endParaRPr lang="en-US" sz="2400" dirty="0" smtClean="0">
              <a:solidFill>
                <a:srgbClr val="333C8D"/>
              </a:solidFill>
              <a:cs typeface="Calibri" pitchFamily="34" charset="0"/>
            </a:endParaRPr>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normAutofit/>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Cont</a:t>
            </a:r>
            <a:r>
              <a:rPr kumimoji="0" lang="en-US" sz="4400" b="0" i="0" u="none" strike="noStrike" kern="1200" cap="none" spc="0" normalizeH="0" noProof="0" dirty="0" smtClean="0">
                <a:ln>
                  <a:noFill/>
                </a:ln>
                <a:solidFill>
                  <a:schemeClr val="bg1"/>
                </a:solidFill>
                <a:effectLst/>
                <a:uLnTx/>
                <a:uFillTx/>
                <a:latin typeface="+mj-lt"/>
                <a:ea typeface="+mj-ea"/>
                <a:cs typeface="+mj-cs"/>
              </a:rPr>
              <a:t> ….</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pPr>
              <a:buNone/>
            </a:pPr>
            <a:r>
              <a:rPr lang="en-US" sz="2400" b="1" dirty="0" smtClean="0">
                <a:solidFill>
                  <a:srgbClr val="333C8D"/>
                </a:solidFill>
                <a:cs typeface="Calibri" pitchFamily="34" charset="0"/>
              </a:rPr>
              <a:t>                                              </a:t>
            </a:r>
          </a:p>
        </p:txBody>
      </p:sp>
      <p:sp>
        <p:nvSpPr>
          <p:cNvPr id="3" name="Text Placeholder 2"/>
          <p:cNvSpPr>
            <a:spLocks noGrp="1"/>
          </p:cNvSpPr>
          <p:nvPr>
            <p:ph type="body" sz="quarter" idx="10"/>
          </p:nvPr>
        </p:nvSpPr>
        <p:spPr>
          <a:xfrm>
            <a:off x="1885950" y="323849"/>
            <a:ext cx="8561918" cy="4752975"/>
          </a:xfrm>
        </p:spPr>
        <p:txBody>
          <a:bodyPr>
            <a:normAutofit/>
          </a:bodyPr>
          <a:lstStyle/>
          <a:p>
            <a:r>
              <a:rPr lang="en-US" dirty="0" smtClean="0"/>
              <a:t>					</a:t>
            </a:r>
            <a:r>
              <a:rPr lang="en-US" b="1" dirty="0" smtClean="0">
                <a:solidFill>
                  <a:srgbClr val="333C8D"/>
                </a:solidFill>
                <a:latin typeface="+mn-lt"/>
                <a:cs typeface="Calibri" pitchFamily="34" charset="0"/>
              </a:rPr>
              <a:t>Thank you</a:t>
            </a:r>
            <a:endParaRPr lang="en-US" b="1" dirty="0">
              <a:solidFill>
                <a:srgbClr val="333C8D"/>
              </a:solidFill>
              <a:latin typeface="+mn-lt"/>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28801" y="206520"/>
            <a:ext cx="8619067" cy="926956"/>
          </a:xfrm>
        </p:spPr>
        <p:txBody>
          <a:bodyPr/>
          <a:lstStyle/>
          <a:p>
            <a:r>
              <a:rPr lang="en-US" dirty="0" smtClean="0"/>
              <a:t>High level design</a:t>
            </a:r>
            <a:endParaRPr lang="en-US" dirty="0"/>
          </a:p>
        </p:txBody>
      </p:sp>
      <p:sp>
        <p:nvSpPr>
          <p:cNvPr id="5" name="Content Placeholder 4"/>
          <p:cNvSpPr>
            <a:spLocks noGrp="1"/>
          </p:cNvSpPr>
          <p:nvPr>
            <p:ph idx="1"/>
          </p:nvPr>
        </p:nvSpPr>
        <p:spPr>
          <a:xfrm>
            <a:off x="609600" y="1066800"/>
            <a:ext cx="10972800" cy="5059680"/>
          </a:xfrm>
        </p:spPr>
        <p:txBody>
          <a:bodyPr/>
          <a:lstStyle/>
          <a:p>
            <a:r>
              <a:rPr lang="en-US" sz="2400" b="1" dirty="0" smtClean="0">
                <a:solidFill>
                  <a:srgbClr val="333C8D"/>
                </a:solidFill>
                <a:latin typeface="+mn-lt"/>
                <a:cs typeface="Calibri" pitchFamily="34" charset="0"/>
              </a:rPr>
              <a:t>Apache Cassandra is free and open source.</a:t>
            </a:r>
          </a:p>
          <a:p>
            <a:r>
              <a:rPr lang="en-US" sz="2400" b="1" dirty="0" smtClean="0">
                <a:solidFill>
                  <a:srgbClr val="333C8D"/>
                </a:solidFill>
                <a:latin typeface="+mn-lt"/>
                <a:cs typeface="Calibri" pitchFamily="34" charset="0"/>
              </a:rPr>
              <a:t>It supports NoSQL database management  system designed  to handle large amount </a:t>
            </a:r>
            <a:r>
              <a:rPr lang="en-US" sz="2400" b="1" dirty="0" smtClean="0">
                <a:solidFill>
                  <a:srgbClr val="333C8D"/>
                </a:solidFill>
                <a:latin typeface="+mn-lt"/>
                <a:cs typeface="Calibri" pitchFamily="34" charset="0"/>
              </a:rPr>
              <a:t> </a:t>
            </a:r>
            <a:r>
              <a:rPr lang="en-US" sz="2400" b="1" dirty="0" smtClean="0">
                <a:solidFill>
                  <a:srgbClr val="333C8D"/>
                </a:solidFill>
                <a:latin typeface="+mn-lt"/>
                <a:cs typeface="Calibri" pitchFamily="34" charset="0"/>
              </a:rPr>
              <a:t>of  across many servers. (like MangoDb </a:t>
            </a:r>
            <a:r>
              <a:rPr lang="en-US" sz="2400" b="1" dirty="0" smtClean="0">
                <a:solidFill>
                  <a:srgbClr val="333C8D"/>
                </a:solidFill>
                <a:latin typeface="+mn-lt"/>
                <a:cs typeface="Calibri" pitchFamily="34" charset="0"/>
              </a:rPr>
              <a:t>and amazon </a:t>
            </a:r>
            <a:r>
              <a:rPr lang="en-US" sz="2400" b="1" dirty="0" smtClean="0">
                <a:solidFill>
                  <a:srgbClr val="333C8D"/>
                </a:solidFill>
                <a:latin typeface="+mn-lt"/>
                <a:cs typeface="Calibri" pitchFamily="34" charset="0"/>
              </a:rPr>
              <a:t>dynamodb, the difference  between MangoDb  based on Json document and Cassandra is based on Key value pairs).</a:t>
            </a:r>
          </a:p>
          <a:p>
            <a:r>
              <a:rPr lang="en-US" sz="2400" b="1" dirty="0" smtClean="0">
                <a:solidFill>
                  <a:srgbClr val="333C8D"/>
                </a:solidFill>
                <a:latin typeface="+mn-lt"/>
                <a:cs typeface="Calibri" pitchFamily="34" charset="0"/>
              </a:rPr>
              <a:t>Apache </a:t>
            </a:r>
            <a:r>
              <a:rPr lang="en-US" sz="2400" b="1" dirty="0" smtClean="0">
                <a:solidFill>
                  <a:srgbClr val="333C8D"/>
                </a:solidFill>
                <a:latin typeface="+mn-lt"/>
                <a:cs typeface="Calibri" pitchFamily="34" charset="0"/>
              </a:rPr>
              <a:t>Cassandra is highly scalable, high performance, distributed NoSQL database. Cassandra is designed to handle huge amount of data across many commodity servers, providing high availability without a single point of failure</a:t>
            </a:r>
            <a:r>
              <a:rPr lang="en-US" sz="2400" b="1" dirty="0" smtClean="0">
                <a:solidFill>
                  <a:srgbClr val="333C8D"/>
                </a:solidFill>
                <a:latin typeface="+mn-lt"/>
                <a:cs typeface="Calibri" pitchFamily="34" charset="0"/>
              </a:rPr>
              <a:t>.</a:t>
            </a:r>
          </a:p>
          <a:p>
            <a:r>
              <a:rPr lang="en-US" sz="2400" b="1" dirty="0" smtClean="0">
                <a:solidFill>
                  <a:srgbClr val="333C8D"/>
                </a:solidFill>
                <a:latin typeface="+mn-lt"/>
                <a:cs typeface="Calibri" pitchFamily="34" charset="0"/>
              </a:rPr>
              <a:t>Initially developed by Facebook.</a:t>
            </a:r>
          </a:p>
          <a:p>
            <a:r>
              <a:rPr lang="en-US" sz="2400" b="1" dirty="0" smtClean="0">
                <a:solidFill>
                  <a:srgbClr val="333C8D"/>
                </a:solidFill>
                <a:latin typeface="+mn-lt"/>
                <a:cs typeface="Calibri" pitchFamily="34" charset="0"/>
              </a:rPr>
              <a:t>Child of Bigtable and Dynamodb.</a:t>
            </a:r>
          </a:p>
          <a:p>
            <a:endParaRPr lang="en-US" dirty="0"/>
          </a:p>
        </p:txBody>
      </p:sp>
      <p:sp>
        <p:nvSpPr>
          <p:cNvPr id="6" name="Title 1"/>
          <p:cNvSpPr txBox="1">
            <a:spLocks/>
          </p:cNvSpPr>
          <p:nvPr/>
        </p:nvSpPr>
        <p:spPr>
          <a:xfrm>
            <a:off x="1628775" y="398463"/>
            <a:ext cx="7258050" cy="649287"/>
          </a:xfrm>
          <a:prstGeom prst="rect">
            <a:avLst/>
          </a:prstGeom>
          <a:solidFill>
            <a:srgbClr val="333C8D"/>
          </a:solidFill>
        </p:spPr>
        <p:txBody>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What is Cassandra</a:t>
            </a:r>
          </a:p>
        </p:txBody>
      </p:sp>
    </p:spTree>
    <p:extLst>
      <p:ext uri="{BB962C8B-B14F-4D97-AF65-F5344CB8AC3E}">
        <p14:creationId xmlns:p14="http://schemas.microsoft.com/office/powerpoint/2010/main" xmlns="" val="4147240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28801" y="206520"/>
            <a:ext cx="8619067" cy="926956"/>
          </a:xfrm>
        </p:spPr>
        <p:txBody>
          <a:bodyPr/>
          <a:lstStyle/>
          <a:p>
            <a:r>
              <a:rPr lang="en-US" dirty="0" smtClean="0"/>
              <a:t>High level design</a:t>
            </a:r>
            <a:endParaRPr lang="en-US" dirty="0"/>
          </a:p>
        </p:txBody>
      </p:sp>
      <p:sp>
        <p:nvSpPr>
          <p:cNvPr id="5" name="Content Placeholder 4"/>
          <p:cNvSpPr>
            <a:spLocks noGrp="1"/>
          </p:cNvSpPr>
          <p:nvPr>
            <p:ph idx="1"/>
          </p:nvPr>
        </p:nvSpPr>
        <p:spPr>
          <a:xfrm>
            <a:off x="609600" y="1066800"/>
            <a:ext cx="10972800" cy="5059680"/>
          </a:xfrm>
        </p:spPr>
        <p:txBody>
          <a:bodyPr/>
          <a:lstStyle/>
          <a:p>
            <a:r>
              <a:rPr lang="en-US" sz="2400" b="1" dirty="0" smtClean="0">
                <a:solidFill>
                  <a:srgbClr val="333C8D"/>
                </a:solidFill>
                <a:latin typeface="+mn-lt"/>
                <a:cs typeface="Calibri" pitchFamily="34" charset="0"/>
              </a:rPr>
              <a:t>Cassandra is a column-oriented database.</a:t>
            </a:r>
          </a:p>
          <a:p>
            <a:r>
              <a:rPr lang="en-US" sz="2400" b="1" dirty="0" smtClean="0">
                <a:solidFill>
                  <a:srgbClr val="333C8D"/>
                </a:solidFill>
                <a:latin typeface="+mn-lt"/>
                <a:cs typeface="Calibri" pitchFamily="34" charset="0"/>
              </a:rPr>
              <a:t>Cassandra is scalable, consistent, and fault-tolerant.</a:t>
            </a:r>
          </a:p>
          <a:p>
            <a:r>
              <a:rPr lang="en-US" sz="2400" b="1" dirty="0" smtClean="0">
                <a:solidFill>
                  <a:srgbClr val="333C8D"/>
                </a:solidFill>
                <a:latin typeface="+mn-lt"/>
                <a:cs typeface="Calibri" pitchFamily="34" charset="0"/>
              </a:rPr>
              <a:t>Cassandra's distribution design is based on Amazon's Dynamo and its data model on Google's Bigtable.</a:t>
            </a:r>
          </a:p>
          <a:p>
            <a:r>
              <a:rPr lang="en-US" sz="2400" b="1" dirty="0" smtClean="0">
                <a:solidFill>
                  <a:srgbClr val="333C8D"/>
                </a:solidFill>
                <a:latin typeface="+mn-lt"/>
                <a:cs typeface="Calibri" pitchFamily="34" charset="0"/>
              </a:rPr>
              <a:t>Cassandra is created at Facebook. It is totally different from relational database management systems.</a:t>
            </a:r>
          </a:p>
          <a:p>
            <a:r>
              <a:rPr lang="en-US" sz="2400" b="1" dirty="0" smtClean="0">
                <a:solidFill>
                  <a:srgbClr val="333C8D"/>
                </a:solidFill>
                <a:latin typeface="+mn-lt"/>
                <a:cs typeface="Calibri" pitchFamily="34" charset="0"/>
              </a:rPr>
              <a:t>Cassandra follows a Dynamo-style replication model with no single point of failure, but adds a more powerful "column family" data model.</a:t>
            </a:r>
          </a:p>
          <a:p>
            <a:r>
              <a:rPr lang="en-US" sz="2400" b="1" dirty="0" smtClean="0">
                <a:solidFill>
                  <a:srgbClr val="333C8D"/>
                </a:solidFill>
                <a:latin typeface="+mn-lt"/>
                <a:cs typeface="Calibri" pitchFamily="34" charset="0"/>
              </a:rPr>
              <a:t>Cassandra is being used by some of the biggest companies like Facebook, Twitter, Cisco, Rackspace, ebay, Twitter, Netflix, and more.</a:t>
            </a:r>
          </a:p>
          <a:p>
            <a:endParaRPr lang="en-US" sz="2000" dirty="0" smtClean="0">
              <a:solidFill>
                <a:srgbClr val="333C8D"/>
              </a:solidFill>
              <a:latin typeface="+mn-lt"/>
              <a:cs typeface="Calibri" pitchFamily="34" charset="0"/>
            </a:endParaRPr>
          </a:p>
          <a:p>
            <a:endParaRPr lang="en-US" sz="2000" b="1" dirty="0" smtClean="0">
              <a:solidFill>
                <a:srgbClr val="333C8D"/>
              </a:solidFill>
              <a:latin typeface="+mn-lt"/>
              <a:cs typeface="Calibri" pitchFamily="34" charset="0"/>
            </a:endParaRPr>
          </a:p>
          <a:p>
            <a:endParaRPr lang="en-US" sz="2000" b="1" dirty="0" smtClean="0">
              <a:solidFill>
                <a:srgbClr val="333C8D"/>
              </a:solidFill>
              <a:latin typeface="+mn-lt"/>
              <a:cs typeface="Calibri" pitchFamily="34" charset="0"/>
            </a:endParaRPr>
          </a:p>
          <a:p>
            <a:endParaRPr lang="en-US" sz="2800" b="1" dirty="0" smtClean="0">
              <a:solidFill>
                <a:srgbClr val="333C8D"/>
              </a:solidFill>
            </a:endParaRPr>
          </a:p>
          <a:p>
            <a:endParaRPr lang="en-US" dirty="0"/>
          </a:p>
        </p:txBody>
      </p:sp>
      <p:sp>
        <p:nvSpPr>
          <p:cNvPr id="6" name="Title 1"/>
          <p:cNvSpPr txBox="1">
            <a:spLocks/>
          </p:cNvSpPr>
          <p:nvPr/>
        </p:nvSpPr>
        <p:spPr>
          <a:xfrm>
            <a:off x="1628775" y="398463"/>
            <a:ext cx="7258050" cy="649287"/>
          </a:xfrm>
          <a:prstGeom prst="rect">
            <a:avLst/>
          </a:prstGeom>
          <a:solidFill>
            <a:srgbClr val="333C8D"/>
          </a:solidFill>
        </p:spPr>
        <p:txBody>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Important points</a:t>
            </a:r>
          </a:p>
        </p:txBody>
      </p:sp>
    </p:spTree>
    <p:extLst>
      <p:ext uri="{BB962C8B-B14F-4D97-AF65-F5344CB8AC3E}">
        <p14:creationId xmlns:p14="http://schemas.microsoft.com/office/powerpoint/2010/main" xmlns="" val="4147240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28801" y="206520"/>
            <a:ext cx="8619067" cy="926956"/>
          </a:xfrm>
        </p:spPr>
        <p:txBody>
          <a:bodyPr/>
          <a:lstStyle/>
          <a:p>
            <a:r>
              <a:rPr lang="en-US" dirty="0" smtClean="0"/>
              <a:t>High level design</a:t>
            </a:r>
            <a:endParaRPr lang="en-US" dirty="0"/>
          </a:p>
        </p:txBody>
      </p:sp>
      <p:sp>
        <p:nvSpPr>
          <p:cNvPr id="5" name="Content Placeholder 4"/>
          <p:cNvSpPr>
            <a:spLocks noGrp="1"/>
          </p:cNvSpPr>
          <p:nvPr>
            <p:ph idx="1"/>
          </p:nvPr>
        </p:nvSpPr>
        <p:spPr>
          <a:xfrm>
            <a:off x="609600" y="1066800"/>
            <a:ext cx="10972800" cy="5059680"/>
          </a:xfrm>
        </p:spPr>
        <p:txBody>
          <a:bodyPr/>
          <a:lstStyle/>
          <a:p>
            <a:r>
              <a:rPr lang="en-US" sz="2400" b="1" dirty="0" smtClean="0">
                <a:solidFill>
                  <a:srgbClr val="333C8D"/>
                </a:solidFill>
                <a:latin typeface="+mn-lt"/>
                <a:cs typeface="Calibri" pitchFamily="34" charset="0"/>
              </a:rPr>
              <a:t>Cassandra was initially developed at Facebook by two Indians Avinash and Prashant Malik. It was developed to power the Facebook inbox search feature.</a:t>
            </a:r>
          </a:p>
          <a:p>
            <a:r>
              <a:rPr lang="en-US" sz="2400" b="1" dirty="0" smtClean="0">
                <a:solidFill>
                  <a:srgbClr val="333C8D"/>
                </a:solidFill>
                <a:latin typeface="+mn-lt"/>
                <a:cs typeface="Calibri" pitchFamily="34" charset="0"/>
              </a:rPr>
              <a:t>The following points specify the most important happenings in Cassandra history:</a:t>
            </a:r>
          </a:p>
          <a:p>
            <a:r>
              <a:rPr lang="en-US" sz="2400" b="1" dirty="0" smtClean="0">
                <a:solidFill>
                  <a:srgbClr val="333C8D"/>
                </a:solidFill>
                <a:latin typeface="+mn-lt"/>
                <a:cs typeface="Calibri" pitchFamily="34" charset="0"/>
              </a:rPr>
              <a:t>Cassandra was developed at Facebook by Avinash Lakshman and Prashant Malik.</a:t>
            </a:r>
          </a:p>
          <a:p>
            <a:r>
              <a:rPr lang="en-US" sz="2400" b="1" dirty="0" smtClean="0">
                <a:solidFill>
                  <a:srgbClr val="333C8D"/>
                </a:solidFill>
                <a:latin typeface="+mn-lt"/>
                <a:cs typeface="Calibri" pitchFamily="34" charset="0"/>
              </a:rPr>
              <a:t>It was developed for Facebook inbox search feature.</a:t>
            </a:r>
          </a:p>
          <a:p>
            <a:r>
              <a:rPr lang="en-US" sz="2400" b="1" dirty="0" smtClean="0">
                <a:solidFill>
                  <a:srgbClr val="333C8D"/>
                </a:solidFill>
                <a:latin typeface="+mn-lt"/>
                <a:cs typeface="Calibri" pitchFamily="34" charset="0"/>
              </a:rPr>
              <a:t>It was open sourced by Facebook in July 2008.</a:t>
            </a:r>
          </a:p>
          <a:p>
            <a:r>
              <a:rPr lang="en-US" sz="2400" b="1" dirty="0" smtClean="0">
                <a:solidFill>
                  <a:srgbClr val="333C8D"/>
                </a:solidFill>
                <a:latin typeface="+mn-lt"/>
                <a:cs typeface="Calibri" pitchFamily="34" charset="0"/>
              </a:rPr>
              <a:t>It was accepted by Apache Incubator in March 2009.</a:t>
            </a:r>
          </a:p>
          <a:p>
            <a:r>
              <a:rPr lang="en-US" sz="2400" b="1" dirty="0" smtClean="0">
                <a:solidFill>
                  <a:srgbClr val="333C8D"/>
                </a:solidFill>
                <a:latin typeface="+mn-lt"/>
                <a:cs typeface="Calibri" pitchFamily="34" charset="0"/>
              </a:rPr>
              <a:t>Cassandra is a top level project of Apache since February 2010.</a:t>
            </a:r>
          </a:p>
          <a:p>
            <a:r>
              <a:rPr lang="en-US" sz="2400" b="1" dirty="0" smtClean="0">
                <a:solidFill>
                  <a:srgbClr val="333C8D"/>
                </a:solidFill>
                <a:latin typeface="+mn-lt"/>
                <a:cs typeface="Calibri" pitchFamily="34" charset="0"/>
              </a:rPr>
              <a:t>The latest version of Apache Cassandra is 3.2.1.</a:t>
            </a:r>
          </a:p>
          <a:p>
            <a:endParaRPr lang="en-US" sz="2000" b="1" dirty="0" smtClean="0">
              <a:solidFill>
                <a:srgbClr val="333C8D"/>
              </a:solidFill>
              <a:latin typeface="+mn-lt"/>
              <a:cs typeface="Calibri" pitchFamily="34" charset="0"/>
            </a:endParaRPr>
          </a:p>
          <a:p>
            <a:endParaRPr lang="en-US" sz="2000" dirty="0" smtClean="0">
              <a:solidFill>
                <a:srgbClr val="333C8D"/>
              </a:solidFill>
              <a:latin typeface="+mn-lt"/>
              <a:cs typeface="Calibri" pitchFamily="34" charset="0"/>
            </a:endParaRPr>
          </a:p>
          <a:p>
            <a:endParaRPr lang="en-US" sz="2000" b="1" dirty="0" smtClean="0">
              <a:solidFill>
                <a:srgbClr val="333C8D"/>
              </a:solidFill>
              <a:latin typeface="+mn-lt"/>
              <a:cs typeface="Calibri" pitchFamily="34" charset="0"/>
            </a:endParaRPr>
          </a:p>
          <a:p>
            <a:endParaRPr lang="en-US" sz="2000" b="1" dirty="0" smtClean="0">
              <a:solidFill>
                <a:srgbClr val="333C8D"/>
              </a:solidFill>
              <a:latin typeface="+mn-lt"/>
              <a:cs typeface="Calibri" pitchFamily="34" charset="0"/>
            </a:endParaRPr>
          </a:p>
          <a:p>
            <a:endParaRPr lang="en-US" sz="2800" b="1" dirty="0" smtClean="0">
              <a:solidFill>
                <a:srgbClr val="333C8D"/>
              </a:solidFill>
            </a:endParaRPr>
          </a:p>
          <a:p>
            <a:endParaRPr lang="en-US" dirty="0"/>
          </a:p>
        </p:txBody>
      </p:sp>
      <p:sp>
        <p:nvSpPr>
          <p:cNvPr id="6" name="Title 1"/>
          <p:cNvSpPr txBox="1">
            <a:spLocks/>
          </p:cNvSpPr>
          <p:nvPr/>
        </p:nvSpPr>
        <p:spPr>
          <a:xfrm>
            <a:off x="1628775" y="398463"/>
            <a:ext cx="7258050" cy="649287"/>
          </a:xfrm>
          <a:prstGeom prst="rect">
            <a:avLst/>
          </a:prstGeom>
          <a:solidFill>
            <a:srgbClr val="333C8D"/>
          </a:solidFill>
        </p:spPr>
        <p:txBody>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mj-lt"/>
                <a:ea typeface="+mj-ea"/>
                <a:cs typeface="+mj-cs"/>
              </a:rPr>
              <a:t>History of Cassandra</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4147240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28801" y="206520"/>
            <a:ext cx="8619067" cy="926956"/>
          </a:xfrm>
        </p:spPr>
        <p:txBody>
          <a:bodyPr/>
          <a:lstStyle/>
          <a:p>
            <a:r>
              <a:rPr lang="en-US" dirty="0" smtClean="0"/>
              <a:t>High level design</a:t>
            </a:r>
            <a:endParaRPr lang="en-US" dirty="0"/>
          </a:p>
        </p:txBody>
      </p:sp>
      <p:sp>
        <p:nvSpPr>
          <p:cNvPr id="5" name="Content Placeholder 4"/>
          <p:cNvSpPr>
            <a:spLocks noGrp="1"/>
          </p:cNvSpPr>
          <p:nvPr>
            <p:ph idx="1"/>
          </p:nvPr>
        </p:nvSpPr>
        <p:spPr>
          <a:xfrm>
            <a:off x="609600" y="1066800"/>
            <a:ext cx="10972800" cy="5059680"/>
          </a:xfrm>
        </p:spPr>
        <p:txBody>
          <a:bodyPr/>
          <a:lstStyle/>
          <a:p>
            <a:r>
              <a:rPr lang="en-US" sz="2400" b="1" dirty="0" smtClean="0">
                <a:solidFill>
                  <a:srgbClr val="333C8D"/>
                </a:solidFill>
                <a:latin typeface="+mn-lt"/>
                <a:cs typeface="Calibri" pitchFamily="34" charset="0"/>
              </a:rPr>
              <a:t>There are a lot of outstanding technical features which makes Cassandra very popular. Following is a list of some popular features of Cassandra:</a:t>
            </a:r>
          </a:p>
          <a:p>
            <a:pPr marL="457200" indent="-457200">
              <a:buAutoNum type="arabicPeriod"/>
            </a:pPr>
            <a:r>
              <a:rPr lang="en-US" sz="2400" b="1" dirty="0" smtClean="0">
                <a:solidFill>
                  <a:srgbClr val="333C8D"/>
                </a:solidFill>
                <a:latin typeface="+mn-lt"/>
                <a:cs typeface="Calibri" pitchFamily="34" charset="0"/>
              </a:rPr>
              <a:t>High Scalability :</a:t>
            </a:r>
            <a:r>
              <a:rPr lang="en-US" sz="2400" dirty="0" smtClean="0">
                <a:solidFill>
                  <a:srgbClr val="333C8D"/>
                </a:solidFill>
                <a:latin typeface="+mn-lt"/>
                <a:cs typeface="Calibri" pitchFamily="34" charset="0"/>
              </a:rPr>
              <a:t>Cassandra is highly scalable which facilitates you to add more hardware to attach more customers and more data as per requirement.</a:t>
            </a:r>
          </a:p>
          <a:p>
            <a:pPr>
              <a:buNone/>
            </a:pPr>
            <a:r>
              <a:rPr lang="en-US" sz="2400" b="1" dirty="0" smtClean="0">
                <a:solidFill>
                  <a:srgbClr val="333C8D"/>
                </a:solidFill>
                <a:latin typeface="+mn-lt"/>
                <a:cs typeface="Calibri" pitchFamily="34" charset="0"/>
              </a:rPr>
              <a:t>2. </a:t>
            </a:r>
            <a:r>
              <a:rPr lang="en-US" sz="2400" dirty="0" smtClean="0">
                <a:solidFill>
                  <a:srgbClr val="333C8D"/>
                </a:solidFill>
                <a:latin typeface="+mn-lt"/>
                <a:cs typeface="Calibri" pitchFamily="34" charset="0"/>
              </a:rPr>
              <a:t> </a:t>
            </a:r>
            <a:r>
              <a:rPr lang="en-US" sz="2400" b="1" dirty="0" smtClean="0">
                <a:solidFill>
                  <a:srgbClr val="333C8D"/>
                </a:solidFill>
                <a:latin typeface="+mn-lt"/>
                <a:cs typeface="Calibri" pitchFamily="34" charset="0"/>
              </a:rPr>
              <a:t>Fast Linear-scale Performance: </a:t>
            </a:r>
            <a:r>
              <a:rPr lang="en-US" sz="2400" dirty="0" smtClean="0">
                <a:solidFill>
                  <a:srgbClr val="333C8D"/>
                </a:solidFill>
                <a:latin typeface="+mn-lt"/>
                <a:cs typeface="Calibri" pitchFamily="34" charset="0"/>
              </a:rPr>
              <a:t>Cassandra is linearly scalable. It increases your throughput because it facilitates you to increase the number of nodes in the cluster. Therefore it maintains a quick response time.</a:t>
            </a:r>
          </a:p>
          <a:p>
            <a:pPr>
              <a:buNone/>
            </a:pPr>
            <a:r>
              <a:rPr lang="en-US" sz="2400" dirty="0" smtClean="0">
                <a:solidFill>
                  <a:srgbClr val="333C8D"/>
                </a:solidFill>
                <a:latin typeface="+mn-lt"/>
                <a:cs typeface="Calibri" pitchFamily="34" charset="0"/>
              </a:rPr>
              <a:t>3. </a:t>
            </a:r>
            <a:r>
              <a:rPr lang="en-US" sz="2400" b="1" dirty="0" smtClean="0">
                <a:solidFill>
                  <a:srgbClr val="333C8D"/>
                </a:solidFill>
                <a:latin typeface="+mn-lt"/>
                <a:cs typeface="Calibri" pitchFamily="34" charset="0"/>
              </a:rPr>
              <a:t>Fault tolerant </a:t>
            </a:r>
            <a:r>
              <a:rPr lang="en-US" sz="2400" dirty="0" smtClean="0">
                <a:solidFill>
                  <a:srgbClr val="333C8D"/>
                </a:solidFill>
                <a:latin typeface="+mn-lt"/>
                <a:cs typeface="Calibri" pitchFamily="34" charset="0"/>
              </a:rPr>
              <a:t>: Cassandra is fault tolerant. Suppose, there are 4 nodes in a cluster, here each node has a copy of same data. If one node is no longer serving then other three nodes can served as per request.</a:t>
            </a:r>
          </a:p>
          <a:p>
            <a:pPr>
              <a:buNone/>
            </a:pPr>
            <a:r>
              <a:rPr lang="en-US" sz="2400" dirty="0" smtClean="0">
                <a:solidFill>
                  <a:srgbClr val="333C8D"/>
                </a:solidFill>
                <a:latin typeface="+mn-lt"/>
                <a:cs typeface="Calibri" pitchFamily="34" charset="0"/>
              </a:rPr>
              <a:t>4. </a:t>
            </a:r>
            <a:r>
              <a:rPr lang="en-US" sz="2400" b="1" dirty="0" smtClean="0">
                <a:solidFill>
                  <a:srgbClr val="333C8D"/>
                </a:solidFill>
                <a:latin typeface="+mn-lt"/>
                <a:cs typeface="Calibri" pitchFamily="34" charset="0"/>
              </a:rPr>
              <a:t>Transaction Support : </a:t>
            </a:r>
            <a:r>
              <a:rPr lang="en-US" sz="2400" dirty="0" smtClean="0">
                <a:solidFill>
                  <a:srgbClr val="333C8D"/>
                </a:solidFill>
                <a:latin typeface="+mn-lt"/>
                <a:cs typeface="Calibri" pitchFamily="34" charset="0"/>
              </a:rPr>
              <a:t>Cassandra supports properties like Atomicity, Consistency, Isolation, and Durability (ACID).</a:t>
            </a:r>
          </a:p>
          <a:p>
            <a:pPr>
              <a:buNone/>
            </a:pPr>
            <a:endParaRPr lang="en-US" sz="2000" dirty="0" smtClean="0">
              <a:solidFill>
                <a:srgbClr val="333C8D"/>
              </a:solidFill>
              <a:latin typeface="+mn-lt"/>
              <a:cs typeface="Calibri" pitchFamily="34" charset="0"/>
            </a:endParaRPr>
          </a:p>
          <a:p>
            <a:pPr>
              <a:buNone/>
            </a:pPr>
            <a:endParaRPr lang="en-US" sz="2000" dirty="0" smtClean="0">
              <a:solidFill>
                <a:srgbClr val="333C8D"/>
              </a:solidFill>
              <a:latin typeface="+mn-lt"/>
              <a:cs typeface="Calibri" pitchFamily="34" charset="0"/>
            </a:endParaRPr>
          </a:p>
          <a:p>
            <a:pPr>
              <a:buNone/>
            </a:pPr>
            <a:endParaRPr lang="en-US" sz="2000" dirty="0" smtClean="0">
              <a:solidFill>
                <a:srgbClr val="333C8D"/>
              </a:solidFill>
              <a:latin typeface="+mn-lt"/>
              <a:cs typeface="Calibri" pitchFamily="34" charset="0"/>
            </a:endParaRPr>
          </a:p>
          <a:p>
            <a:endParaRPr lang="en-US" sz="2000" dirty="0" smtClean="0">
              <a:solidFill>
                <a:srgbClr val="333C8D"/>
              </a:solidFill>
              <a:latin typeface="+mn-lt"/>
              <a:cs typeface="Calibri" pitchFamily="34" charset="0"/>
            </a:endParaRPr>
          </a:p>
          <a:p>
            <a:pPr marL="457200" indent="-457200">
              <a:buAutoNum type="arabicPeriod"/>
            </a:pPr>
            <a:endParaRPr lang="en-US" sz="2000" dirty="0" smtClean="0">
              <a:solidFill>
                <a:srgbClr val="333C8D"/>
              </a:solidFill>
              <a:latin typeface="+mn-lt"/>
              <a:cs typeface="Calibri" pitchFamily="34" charset="0"/>
            </a:endParaRPr>
          </a:p>
          <a:p>
            <a:pPr>
              <a:buNone/>
            </a:pPr>
            <a:endParaRPr lang="en-US" sz="2000" b="1" dirty="0" smtClean="0">
              <a:solidFill>
                <a:srgbClr val="333C8D"/>
              </a:solidFill>
              <a:latin typeface="+mn-lt"/>
              <a:cs typeface="Calibri" pitchFamily="34" charset="0"/>
            </a:endParaRPr>
          </a:p>
          <a:p>
            <a:endParaRPr lang="en-US" sz="2000" dirty="0" smtClean="0">
              <a:solidFill>
                <a:srgbClr val="333C8D"/>
              </a:solidFill>
              <a:latin typeface="+mn-lt"/>
              <a:cs typeface="Calibri" pitchFamily="34" charset="0"/>
            </a:endParaRPr>
          </a:p>
          <a:p>
            <a:endParaRPr lang="en-US" sz="2000" b="1" dirty="0" smtClean="0">
              <a:solidFill>
                <a:srgbClr val="333C8D"/>
              </a:solidFill>
              <a:latin typeface="+mn-lt"/>
              <a:cs typeface="Calibri" pitchFamily="34" charset="0"/>
            </a:endParaRPr>
          </a:p>
          <a:p>
            <a:endParaRPr lang="en-US" sz="2000" b="1" dirty="0" smtClean="0">
              <a:solidFill>
                <a:srgbClr val="333C8D"/>
              </a:solidFill>
              <a:latin typeface="+mn-lt"/>
              <a:cs typeface="Calibri" pitchFamily="34" charset="0"/>
            </a:endParaRPr>
          </a:p>
          <a:p>
            <a:endParaRPr lang="en-US" sz="2800" b="1" dirty="0" smtClean="0">
              <a:solidFill>
                <a:srgbClr val="333C8D"/>
              </a:solidFill>
            </a:endParaRPr>
          </a:p>
          <a:p>
            <a:endParaRPr lang="en-US" dirty="0"/>
          </a:p>
        </p:txBody>
      </p:sp>
      <p:sp>
        <p:nvSpPr>
          <p:cNvPr id="6" name="Title 1"/>
          <p:cNvSpPr txBox="1">
            <a:spLocks/>
          </p:cNvSpPr>
          <p:nvPr/>
        </p:nvSpPr>
        <p:spPr>
          <a:xfrm>
            <a:off x="1628775" y="398463"/>
            <a:ext cx="7258050" cy="649287"/>
          </a:xfrm>
          <a:prstGeom prst="rect">
            <a:avLst/>
          </a:prstGeom>
          <a:solidFill>
            <a:srgbClr val="333C8D"/>
          </a:solidFill>
        </p:spPr>
        <p:txBody>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mj-lt"/>
                <a:ea typeface="+mj-ea"/>
                <a:cs typeface="+mj-cs"/>
              </a:rPr>
              <a:t>Feature of Cassandra</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4147240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28801" y="206520"/>
            <a:ext cx="8619067" cy="926956"/>
          </a:xfrm>
        </p:spPr>
        <p:txBody>
          <a:bodyPr/>
          <a:lstStyle/>
          <a:p>
            <a:r>
              <a:rPr lang="en-US" dirty="0" smtClean="0"/>
              <a:t>High level design</a:t>
            </a:r>
            <a:endParaRPr lang="en-US" dirty="0"/>
          </a:p>
        </p:txBody>
      </p:sp>
      <p:sp>
        <p:nvSpPr>
          <p:cNvPr id="5" name="Content Placeholder 4"/>
          <p:cNvSpPr>
            <a:spLocks noGrp="1"/>
          </p:cNvSpPr>
          <p:nvPr>
            <p:ph idx="1"/>
          </p:nvPr>
        </p:nvSpPr>
        <p:spPr>
          <a:xfrm>
            <a:off x="609600" y="1066800"/>
            <a:ext cx="10972800" cy="5059680"/>
          </a:xfrm>
        </p:spPr>
        <p:txBody>
          <a:bodyPr/>
          <a:lstStyle/>
          <a:p>
            <a:r>
              <a:rPr lang="en-US" sz="2400" b="1" dirty="0" smtClean="0">
                <a:solidFill>
                  <a:srgbClr val="333C8D"/>
                </a:solidFill>
                <a:latin typeface="+mn-lt"/>
                <a:cs typeface="Calibri" pitchFamily="34" charset="0"/>
              </a:rPr>
              <a:t>In Cassandra, each node is independent and at the same time interconnected to other nodes. All the nodes in a cluster play the same role.</a:t>
            </a:r>
          </a:p>
          <a:p>
            <a:r>
              <a:rPr lang="en-US" sz="2400" b="1" dirty="0" smtClean="0">
                <a:solidFill>
                  <a:srgbClr val="333C8D"/>
                </a:solidFill>
                <a:latin typeface="+mn-lt"/>
                <a:cs typeface="Calibri" pitchFamily="34" charset="0"/>
              </a:rPr>
              <a:t>Every node in a cluster can accept read and write requests, regardless of where the data is actually located in the cluster.</a:t>
            </a:r>
          </a:p>
          <a:p>
            <a:r>
              <a:rPr lang="en-US" sz="2400" b="1" dirty="0" smtClean="0">
                <a:solidFill>
                  <a:srgbClr val="333C8D"/>
                </a:solidFill>
                <a:latin typeface="+mn-lt"/>
                <a:cs typeface="Calibri" pitchFamily="34" charset="0"/>
              </a:rPr>
              <a:t>In the case of failure of one node, Read/Write requests can be served from other nodes in the network.</a:t>
            </a:r>
          </a:p>
          <a:p>
            <a:r>
              <a:rPr lang="en-US" sz="2400" b="1" dirty="0" smtClean="0">
                <a:solidFill>
                  <a:srgbClr val="333C8D"/>
                </a:solidFill>
                <a:latin typeface="+mn-lt"/>
                <a:cs typeface="Calibri" pitchFamily="34" charset="0"/>
              </a:rPr>
              <a:t>Data </a:t>
            </a:r>
            <a:r>
              <a:rPr lang="en-US" sz="2400" b="1" dirty="0" smtClean="0">
                <a:solidFill>
                  <a:srgbClr val="333C8D"/>
                </a:solidFill>
                <a:latin typeface="+mn-lt"/>
                <a:cs typeface="Calibri" pitchFamily="34" charset="0"/>
              </a:rPr>
              <a:t>Replication in Cassandra : </a:t>
            </a:r>
            <a:r>
              <a:rPr lang="en-US" sz="2400" dirty="0" smtClean="0">
                <a:solidFill>
                  <a:srgbClr val="333C8D"/>
                </a:solidFill>
                <a:latin typeface="+mn-lt"/>
                <a:cs typeface="Calibri" pitchFamily="34" charset="0"/>
              </a:rPr>
              <a:t>In Cassandra, nodes in a cluster act as replicas for a given piece of data. If some of the nodes are responded with an out-of-date value, Cassandra will return the most recent value to the client. After returning the most recent value, Cassandra performs a read repair in the background to update the stale </a:t>
            </a:r>
            <a:r>
              <a:rPr lang="en-US" sz="2400" dirty="0" smtClean="0">
                <a:solidFill>
                  <a:srgbClr val="333C8D"/>
                </a:solidFill>
                <a:latin typeface="+mn-lt"/>
                <a:cs typeface="Calibri" pitchFamily="34" charset="0"/>
              </a:rPr>
              <a:t>values ( using  Gossip protocol) .</a:t>
            </a:r>
          </a:p>
          <a:p>
            <a:r>
              <a:rPr lang="en-US" sz="2400" dirty="0" smtClean="0">
                <a:solidFill>
                  <a:srgbClr val="333C8D"/>
                </a:solidFill>
                <a:latin typeface="+mn-lt"/>
                <a:cs typeface="Calibri" pitchFamily="34" charset="0"/>
              </a:rPr>
              <a:t>See </a:t>
            </a:r>
            <a:r>
              <a:rPr lang="en-US" sz="2400" dirty="0" smtClean="0">
                <a:solidFill>
                  <a:srgbClr val="333C8D"/>
                </a:solidFill>
                <a:latin typeface="+mn-lt"/>
                <a:cs typeface="Calibri" pitchFamily="34" charset="0"/>
              </a:rPr>
              <a:t>the following image to understand the schematic view of how Cassandra uses data replication among the nodes in a cluster to ensure no single point of failure.</a:t>
            </a:r>
          </a:p>
          <a:p>
            <a:pPr marL="457200" indent="-457200">
              <a:buNone/>
            </a:pPr>
            <a:endParaRPr lang="en-US" sz="2000" b="1" dirty="0" smtClean="0">
              <a:solidFill>
                <a:srgbClr val="333C8D"/>
              </a:solidFill>
              <a:latin typeface="+mn-lt"/>
              <a:cs typeface="Calibri" pitchFamily="34" charset="0"/>
            </a:endParaRPr>
          </a:p>
          <a:p>
            <a:pPr marL="457200" indent="-457200">
              <a:buAutoNum type="arabicPeriod"/>
            </a:pPr>
            <a:endParaRPr lang="en-US" sz="2000" dirty="0" smtClean="0">
              <a:solidFill>
                <a:srgbClr val="333C8D"/>
              </a:solidFill>
              <a:latin typeface="+mn-lt"/>
              <a:cs typeface="Calibri" pitchFamily="34" charset="0"/>
            </a:endParaRPr>
          </a:p>
          <a:p>
            <a:pPr>
              <a:buNone/>
            </a:pPr>
            <a:endParaRPr lang="en-US" sz="2000" dirty="0" smtClean="0">
              <a:solidFill>
                <a:srgbClr val="333C8D"/>
              </a:solidFill>
              <a:latin typeface="+mn-lt"/>
              <a:cs typeface="Calibri" pitchFamily="34" charset="0"/>
            </a:endParaRPr>
          </a:p>
          <a:p>
            <a:pPr>
              <a:buNone/>
            </a:pPr>
            <a:endParaRPr lang="en-US" sz="2000" dirty="0" smtClean="0">
              <a:solidFill>
                <a:srgbClr val="333C8D"/>
              </a:solidFill>
              <a:latin typeface="+mn-lt"/>
              <a:cs typeface="Calibri" pitchFamily="34" charset="0"/>
            </a:endParaRPr>
          </a:p>
          <a:p>
            <a:pPr>
              <a:buNone/>
            </a:pPr>
            <a:endParaRPr lang="en-US" sz="2000" dirty="0" smtClean="0">
              <a:solidFill>
                <a:srgbClr val="333C8D"/>
              </a:solidFill>
              <a:latin typeface="+mn-lt"/>
              <a:cs typeface="Calibri" pitchFamily="34" charset="0"/>
            </a:endParaRPr>
          </a:p>
          <a:p>
            <a:endParaRPr lang="en-US" sz="2000" dirty="0" smtClean="0">
              <a:solidFill>
                <a:srgbClr val="333C8D"/>
              </a:solidFill>
              <a:latin typeface="+mn-lt"/>
              <a:cs typeface="Calibri" pitchFamily="34" charset="0"/>
            </a:endParaRPr>
          </a:p>
          <a:p>
            <a:pPr marL="457200" indent="-457200">
              <a:buAutoNum type="arabicPeriod"/>
            </a:pPr>
            <a:endParaRPr lang="en-US" sz="2000" dirty="0" smtClean="0">
              <a:solidFill>
                <a:srgbClr val="333C8D"/>
              </a:solidFill>
              <a:latin typeface="+mn-lt"/>
              <a:cs typeface="Calibri" pitchFamily="34" charset="0"/>
            </a:endParaRPr>
          </a:p>
          <a:p>
            <a:pPr>
              <a:buNone/>
            </a:pPr>
            <a:endParaRPr lang="en-US" sz="2000" b="1" dirty="0" smtClean="0">
              <a:solidFill>
                <a:srgbClr val="333C8D"/>
              </a:solidFill>
              <a:latin typeface="+mn-lt"/>
              <a:cs typeface="Calibri" pitchFamily="34" charset="0"/>
            </a:endParaRPr>
          </a:p>
          <a:p>
            <a:endParaRPr lang="en-US" sz="2000" dirty="0" smtClean="0">
              <a:solidFill>
                <a:srgbClr val="333C8D"/>
              </a:solidFill>
              <a:latin typeface="+mn-lt"/>
              <a:cs typeface="Calibri" pitchFamily="34" charset="0"/>
            </a:endParaRPr>
          </a:p>
          <a:p>
            <a:endParaRPr lang="en-US" sz="2000" b="1" dirty="0" smtClean="0">
              <a:solidFill>
                <a:srgbClr val="333C8D"/>
              </a:solidFill>
              <a:latin typeface="+mn-lt"/>
              <a:cs typeface="Calibri" pitchFamily="34" charset="0"/>
            </a:endParaRPr>
          </a:p>
          <a:p>
            <a:endParaRPr lang="en-US" sz="2000" b="1" dirty="0" smtClean="0">
              <a:solidFill>
                <a:srgbClr val="333C8D"/>
              </a:solidFill>
              <a:latin typeface="+mn-lt"/>
              <a:cs typeface="Calibri" pitchFamily="34" charset="0"/>
            </a:endParaRPr>
          </a:p>
          <a:p>
            <a:endParaRPr lang="en-US" sz="2800" b="1" dirty="0" smtClean="0">
              <a:solidFill>
                <a:srgbClr val="333C8D"/>
              </a:solidFill>
            </a:endParaRPr>
          </a:p>
          <a:p>
            <a:endParaRPr lang="en-US" dirty="0"/>
          </a:p>
        </p:txBody>
      </p:sp>
      <p:sp>
        <p:nvSpPr>
          <p:cNvPr id="6" name="Title 1"/>
          <p:cNvSpPr txBox="1">
            <a:spLocks/>
          </p:cNvSpPr>
          <p:nvPr/>
        </p:nvSpPr>
        <p:spPr>
          <a:xfrm>
            <a:off x="1628775" y="398463"/>
            <a:ext cx="7258050" cy="649287"/>
          </a:xfrm>
          <a:prstGeom prst="rect">
            <a:avLst/>
          </a:prstGeom>
          <a:solidFill>
            <a:srgbClr val="333C8D"/>
          </a:solidFill>
        </p:spPr>
        <p:txBody>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mj-lt"/>
                <a:ea typeface="+mj-ea"/>
                <a:cs typeface="+mj-cs"/>
              </a:rPr>
              <a:t>Cassandra Architecture </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4147240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Cont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238365" y="1924573"/>
            <a:ext cx="3715269" cy="3877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38250"/>
            <a:ext cx="10972800" cy="4888230"/>
          </a:xfrm>
        </p:spPr>
        <p:txBody>
          <a:bodyPr/>
          <a:lstStyle/>
          <a:p>
            <a:r>
              <a:rPr lang="en-US" sz="2400" b="1" dirty="0" smtClean="0">
                <a:solidFill>
                  <a:srgbClr val="333C8D"/>
                </a:solidFill>
                <a:latin typeface="+mn-lt"/>
                <a:cs typeface="Calibri" pitchFamily="34" charset="0"/>
              </a:rPr>
              <a:t>The main components of Cassandra are:</a:t>
            </a:r>
          </a:p>
          <a:p>
            <a:r>
              <a:rPr lang="en-US" sz="2400" b="1" dirty="0" smtClean="0">
                <a:solidFill>
                  <a:srgbClr val="333C8D"/>
                </a:solidFill>
                <a:latin typeface="+mn-lt"/>
                <a:cs typeface="Calibri" pitchFamily="34" charset="0"/>
              </a:rPr>
              <a:t>Node: A </a:t>
            </a:r>
            <a:r>
              <a:rPr lang="en-US" sz="2400" dirty="0" smtClean="0">
                <a:solidFill>
                  <a:srgbClr val="333C8D"/>
                </a:solidFill>
                <a:latin typeface="+mn-lt"/>
                <a:cs typeface="Calibri" pitchFamily="34" charset="0"/>
              </a:rPr>
              <a:t>Cassandra node is a place where data is stored</a:t>
            </a:r>
            <a:r>
              <a:rPr lang="en-US" sz="2400" b="1" dirty="0" smtClean="0">
                <a:solidFill>
                  <a:srgbClr val="333C8D"/>
                </a:solidFill>
                <a:latin typeface="+mn-lt"/>
                <a:cs typeface="Calibri" pitchFamily="34" charset="0"/>
              </a:rPr>
              <a:t>.</a:t>
            </a:r>
          </a:p>
          <a:p>
            <a:r>
              <a:rPr lang="en-US" sz="2400" b="1" dirty="0" smtClean="0">
                <a:solidFill>
                  <a:srgbClr val="333C8D"/>
                </a:solidFill>
                <a:latin typeface="+mn-lt"/>
                <a:cs typeface="Calibri" pitchFamily="34" charset="0"/>
              </a:rPr>
              <a:t>Data center: </a:t>
            </a:r>
            <a:r>
              <a:rPr lang="en-US" sz="2400" dirty="0" smtClean="0">
                <a:solidFill>
                  <a:srgbClr val="333C8D"/>
                </a:solidFill>
                <a:latin typeface="+mn-lt"/>
                <a:cs typeface="Calibri" pitchFamily="34" charset="0"/>
              </a:rPr>
              <a:t>Data center is a collection of related nodes</a:t>
            </a:r>
            <a:r>
              <a:rPr lang="en-US" sz="2400" b="1" dirty="0" smtClean="0">
                <a:solidFill>
                  <a:srgbClr val="333C8D"/>
                </a:solidFill>
                <a:latin typeface="+mn-lt"/>
                <a:cs typeface="Calibri" pitchFamily="34" charset="0"/>
              </a:rPr>
              <a:t>.</a:t>
            </a:r>
          </a:p>
          <a:p>
            <a:r>
              <a:rPr lang="en-US" sz="2400" b="1" dirty="0" smtClean="0">
                <a:solidFill>
                  <a:srgbClr val="333C8D"/>
                </a:solidFill>
                <a:latin typeface="+mn-lt"/>
                <a:cs typeface="Calibri" pitchFamily="34" charset="0"/>
              </a:rPr>
              <a:t>Cluster: </a:t>
            </a:r>
            <a:r>
              <a:rPr lang="en-US" sz="2400" dirty="0" smtClean="0">
                <a:solidFill>
                  <a:srgbClr val="333C8D"/>
                </a:solidFill>
                <a:latin typeface="+mn-lt"/>
                <a:cs typeface="Calibri" pitchFamily="34" charset="0"/>
              </a:rPr>
              <a:t>A cluster is a component which contains one or more data centers</a:t>
            </a:r>
            <a:r>
              <a:rPr lang="en-US" sz="2400" b="1" dirty="0" smtClean="0">
                <a:solidFill>
                  <a:srgbClr val="333C8D"/>
                </a:solidFill>
                <a:latin typeface="+mn-lt"/>
                <a:cs typeface="Calibri" pitchFamily="34" charset="0"/>
              </a:rPr>
              <a:t>.</a:t>
            </a:r>
          </a:p>
          <a:p>
            <a:r>
              <a:rPr lang="en-US" sz="2400" b="1" dirty="0" smtClean="0">
                <a:solidFill>
                  <a:srgbClr val="333C8D"/>
                </a:solidFill>
                <a:latin typeface="+mn-lt"/>
                <a:cs typeface="Calibri" pitchFamily="34" charset="0"/>
              </a:rPr>
              <a:t>Commit log:</a:t>
            </a:r>
            <a:r>
              <a:rPr lang="en-US" sz="2400" dirty="0" smtClean="0">
                <a:solidFill>
                  <a:srgbClr val="333C8D"/>
                </a:solidFill>
                <a:latin typeface="+mn-lt"/>
                <a:cs typeface="Calibri" pitchFamily="34" charset="0"/>
              </a:rPr>
              <a:t> In Cassandra, the commit log is a crash-recovery mechanism. Every write operation is written to the commit log</a:t>
            </a:r>
            <a:r>
              <a:rPr lang="en-US" sz="2400" dirty="0" smtClean="0">
                <a:solidFill>
                  <a:srgbClr val="333C8D"/>
                </a:solidFill>
                <a:latin typeface="+mn-lt"/>
                <a:cs typeface="Calibri" pitchFamily="34" charset="0"/>
              </a:rPr>
              <a:t>.</a:t>
            </a:r>
          </a:p>
          <a:p>
            <a:r>
              <a:rPr lang="en-US" sz="2400" b="1" dirty="0" smtClean="0">
                <a:solidFill>
                  <a:srgbClr val="333C8D"/>
                </a:solidFill>
                <a:latin typeface="+mn-lt"/>
                <a:cs typeface="Calibri" pitchFamily="34" charset="0"/>
              </a:rPr>
              <a:t>Mem-table</a:t>
            </a:r>
            <a:r>
              <a:rPr lang="en-US" sz="2400" dirty="0" smtClean="0">
                <a:solidFill>
                  <a:srgbClr val="333C8D"/>
                </a:solidFill>
                <a:latin typeface="+mn-lt"/>
                <a:cs typeface="Calibri" pitchFamily="34" charset="0"/>
              </a:rPr>
              <a:t>: A mem-table is a memory-resident data structure. After commit log, the data will be written to the mem-table. Sometimes, for a single-column family, there will be multiple mem-tables.</a:t>
            </a:r>
          </a:p>
          <a:p>
            <a:r>
              <a:rPr lang="en-US" sz="2400" b="1" dirty="0" smtClean="0">
                <a:solidFill>
                  <a:srgbClr val="333C8D"/>
                </a:solidFill>
                <a:latin typeface="+mn-lt"/>
                <a:cs typeface="Calibri" pitchFamily="34" charset="0"/>
              </a:rPr>
              <a:t>SSTable</a:t>
            </a:r>
            <a:r>
              <a:rPr lang="en-US" sz="2400" dirty="0" smtClean="0">
                <a:solidFill>
                  <a:srgbClr val="333C8D"/>
                </a:solidFill>
                <a:latin typeface="+mn-lt"/>
                <a:cs typeface="Calibri" pitchFamily="34" charset="0"/>
              </a:rPr>
              <a:t>: It is a disk file to which the data is flushed from the mem-table when its contents reach a threshold value.</a:t>
            </a:r>
          </a:p>
          <a:p>
            <a:endParaRPr lang="en-US" sz="2000" dirty="0" smtClean="0">
              <a:solidFill>
                <a:srgbClr val="333C8D"/>
              </a:solidFill>
              <a:latin typeface="+mn-lt"/>
              <a:cs typeface="Calibri" pitchFamily="34" charset="0"/>
            </a:endParaRPr>
          </a:p>
          <a:p>
            <a:pPr>
              <a:buNone/>
            </a:pPr>
            <a:endParaRPr lang="en-US" dirty="0"/>
          </a:p>
        </p:txBody>
      </p:sp>
      <p:sp>
        <p:nvSpPr>
          <p:cNvPr id="5" name="Title 1"/>
          <p:cNvSpPr txBox="1">
            <a:spLocks noGrp="1"/>
          </p:cNvSpPr>
          <p:nvPr>
            <p:ph type="body" sz="quarter" idx="10"/>
          </p:nvPr>
        </p:nvSpPr>
        <p:spPr>
          <a:xfrm>
            <a:off x="1581151" y="206520"/>
            <a:ext cx="8866718" cy="831706"/>
          </a:xfrm>
          <a:prstGeom prst="rect">
            <a:avLst/>
          </a:prstGeom>
          <a:solidFill>
            <a:srgbClr val="333C8D"/>
          </a:solidFill>
        </p:spPr>
        <p:txBody>
          <a:bodyPr/>
          <a:lstStyle/>
          <a:p>
            <a:pPr marL="0" marR="0" lvl="0" indent="0" algn="ctr" defTabSz="585945" rtl="0" eaLnBrk="1" fontAlgn="auto" latinLnBrk="0" hangingPunct="1">
              <a:lnSpc>
                <a:spcPct val="100000"/>
              </a:lnSpc>
              <a:spcBef>
                <a:spcPct val="0"/>
              </a:spcBef>
              <a:spcAft>
                <a:spcPts val="0"/>
              </a:spcAft>
              <a:buClrTx/>
              <a:buSzTx/>
              <a:buFontTx/>
              <a:buNone/>
              <a:tabLst/>
              <a:defRPr/>
            </a:pPr>
            <a:r>
              <a:rPr lang="en-US" sz="4400" dirty="0" smtClean="0">
                <a:solidFill>
                  <a:schemeClr val="bg1"/>
                </a:solidFill>
                <a:latin typeface="+mj-lt"/>
                <a:ea typeface="+mj-ea"/>
                <a:cs typeface="+mj-cs"/>
              </a:rPr>
              <a:t>Components of Cassandra</a:t>
            </a:r>
            <a:endParaRPr kumimoji="0" lang="en-US" sz="44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isum PPT Template_v10202015_L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Nisum PPT Template_v10202015_LN.thmx</Template>
  <TotalTime>2210</TotalTime>
  <Words>1852</Words>
  <Application>Microsoft Macintosh PowerPoint</Application>
  <PresentationFormat>Custom</PresentationFormat>
  <Paragraphs>263</Paragraphs>
  <Slides>28</Slides>
  <Notes>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Nisum PPT Template_v10202015_LN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 and Scope</dc:title>
  <dc:creator>nisum</dc:creator>
  <cp:lastModifiedBy>venkateswaraRao</cp:lastModifiedBy>
  <cp:revision>278</cp:revision>
  <dcterms:created xsi:type="dcterms:W3CDTF">2017-06-19T17:14:18Z</dcterms:created>
  <dcterms:modified xsi:type="dcterms:W3CDTF">2017-11-02T12:06:21Z</dcterms:modified>
</cp:coreProperties>
</file>