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9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E68A4A8-81B3-452B-A259-C4230BE43A7B}" type="datetimeFigureOut">
              <a:rPr lang="en-US" smtClean="0"/>
              <a:t>6/4/2021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B6D90-FEBD-4682-8B34-A902B3015E7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68A4A8-81B3-452B-A259-C4230BE43A7B}"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B6D90-FEBD-4682-8B34-A902B3015E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68A4A8-81B3-452B-A259-C4230BE43A7B}"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B6D90-FEBD-4682-8B34-A902B3015E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E68A4A8-81B3-452B-A259-C4230BE43A7B}" type="datetimeFigureOut">
              <a:rPr lang="en-US" smtClean="0"/>
              <a:t>6/4/2021</a:t>
            </a:fld>
            <a:endParaRPr lang="en-US"/>
          </a:p>
        </p:txBody>
      </p:sp>
      <p:sp>
        <p:nvSpPr>
          <p:cNvPr id="9" name="Slide Number Placeholder 8"/>
          <p:cNvSpPr>
            <a:spLocks noGrp="1"/>
          </p:cNvSpPr>
          <p:nvPr>
            <p:ph type="sldNum" sz="quarter" idx="15"/>
          </p:nvPr>
        </p:nvSpPr>
        <p:spPr/>
        <p:txBody>
          <a:bodyPr rtlCol="0"/>
          <a:lstStyle/>
          <a:p>
            <a:fld id="{DE6B6D90-FEBD-4682-8B34-A902B3015E7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E68A4A8-81B3-452B-A259-C4230BE43A7B}" type="datetimeFigureOut">
              <a:rPr lang="en-US" smtClean="0"/>
              <a:t>6/4/2021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B6D90-FEBD-4682-8B34-A902B3015E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68A4A8-81B3-452B-A259-C4230BE43A7B}"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B6D90-FEBD-4682-8B34-A902B3015E7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E68A4A8-81B3-452B-A259-C4230BE43A7B}"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B6D90-FEBD-4682-8B34-A902B3015E7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E68A4A8-81B3-452B-A259-C4230BE43A7B}" type="datetimeFigureOut">
              <a:rPr lang="en-US" smtClean="0"/>
              <a:t>6/4/2021</a:t>
            </a:fld>
            <a:endParaRPr lang="en-US"/>
          </a:p>
        </p:txBody>
      </p:sp>
      <p:sp>
        <p:nvSpPr>
          <p:cNvPr id="7" name="Slide Number Placeholder 6"/>
          <p:cNvSpPr>
            <a:spLocks noGrp="1"/>
          </p:cNvSpPr>
          <p:nvPr>
            <p:ph type="sldNum" sz="quarter" idx="11"/>
          </p:nvPr>
        </p:nvSpPr>
        <p:spPr/>
        <p:txBody>
          <a:bodyPr rtlCol="0"/>
          <a:lstStyle/>
          <a:p>
            <a:fld id="{DE6B6D90-FEBD-4682-8B34-A902B3015E7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8A4A8-81B3-452B-A259-C4230BE43A7B}"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B6D90-FEBD-4682-8B34-A902B3015E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E68A4A8-81B3-452B-A259-C4230BE43A7B}" type="datetimeFigureOut">
              <a:rPr lang="en-US" smtClean="0"/>
              <a:t>6/4/2021</a:t>
            </a:fld>
            <a:endParaRPr lang="en-US"/>
          </a:p>
        </p:txBody>
      </p:sp>
      <p:sp>
        <p:nvSpPr>
          <p:cNvPr id="22" name="Slide Number Placeholder 21"/>
          <p:cNvSpPr>
            <a:spLocks noGrp="1"/>
          </p:cNvSpPr>
          <p:nvPr>
            <p:ph type="sldNum" sz="quarter" idx="15"/>
          </p:nvPr>
        </p:nvSpPr>
        <p:spPr/>
        <p:txBody>
          <a:bodyPr rtlCol="0"/>
          <a:lstStyle/>
          <a:p>
            <a:fld id="{DE6B6D90-FEBD-4682-8B34-A902B3015E7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E68A4A8-81B3-452B-A259-C4230BE43A7B}" type="datetimeFigureOut">
              <a:rPr lang="en-US" smtClean="0"/>
              <a:t>6/4/2021</a:t>
            </a:fld>
            <a:endParaRPr lang="en-US"/>
          </a:p>
        </p:txBody>
      </p:sp>
      <p:sp>
        <p:nvSpPr>
          <p:cNvPr id="18" name="Slide Number Placeholder 17"/>
          <p:cNvSpPr>
            <a:spLocks noGrp="1"/>
          </p:cNvSpPr>
          <p:nvPr>
            <p:ph type="sldNum" sz="quarter" idx="11"/>
          </p:nvPr>
        </p:nvSpPr>
        <p:spPr/>
        <p:txBody>
          <a:bodyPr rtlCol="0"/>
          <a:lstStyle/>
          <a:p>
            <a:fld id="{DE6B6D90-FEBD-4682-8B34-A902B3015E7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68A4A8-81B3-452B-A259-C4230BE43A7B}" type="datetimeFigureOut">
              <a:rPr lang="en-US" smtClean="0"/>
              <a:t>6/4/2021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B6D90-FEBD-4682-8B34-A902B3015E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32" y="571480"/>
            <a:ext cx="6172200" cy="1894362"/>
          </a:xfrm>
        </p:spPr>
        <p:txBody>
          <a:bodyPr/>
          <a:lstStyle/>
          <a:p>
            <a:r>
              <a:rPr lang="en-US" dirty="0" smtClean="0"/>
              <a:t>Manual testing </a:t>
            </a:r>
            <a:endParaRPr lang="en-US" dirty="0"/>
          </a:p>
        </p:txBody>
      </p:sp>
      <p:sp>
        <p:nvSpPr>
          <p:cNvPr id="3" name="Subtitle 2"/>
          <p:cNvSpPr>
            <a:spLocks noGrp="1"/>
          </p:cNvSpPr>
          <p:nvPr>
            <p:ph type="subTitle" idx="1"/>
          </p:nvPr>
        </p:nvSpPr>
        <p:spPr>
          <a:xfrm>
            <a:off x="2285984" y="4643446"/>
            <a:ext cx="6172200" cy="1371600"/>
          </a:xfrm>
        </p:spPr>
        <p:txBody>
          <a:bodyPr/>
          <a:lstStyle/>
          <a:p>
            <a:pPr algn="r"/>
            <a:r>
              <a:rPr lang="en-US" dirty="0" smtClean="0"/>
              <a:t>Mahesh</a:t>
            </a:r>
          </a:p>
          <a:p>
            <a:pPr algn="r"/>
            <a:r>
              <a:rPr lang="en-US" dirty="0" smtClean="0"/>
              <a:t>In simple way to understand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in this video</a:t>
            </a:r>
            <a:endParaRPr lang="en-US" dirty="0"/>
          </a:p>
        </p:txBody>
      </p:sp>
      <p:sp>
        <p:nvSpPr>
          <p:cNvPr id="3" name="Content Placeholder 2"/>
          <p:cNvSpPr>
            <a:spLocks noGrp="1"/>
          </p:cNvSpPr>
          <p:nvPr>
            <p:ph sz="quarter" idx="1"/>
          </p:nvPr>
        </p:nvSpPr>
        <p:spPr/>
        <p:txBody>
          <a:bodyPr/>
          <a:lstStyle/>
          <a:p>
            <a:r>
              <a:rPr lang="en-US" dirty="0" smtClean="0"/>
              <a:t>Introduction </a:t>
            </a:r>
            <a:r>
              <a:rPr lang="en-US" dirty="0" smtClean="0"/>
              <a:t>to Software </a:t>
            </a:r>
            <a:r>
              <a:rPr lang="en-US" dirty="0" smtClean="0"/>
              <a:t>Testing</a:t>
            </a:r>
          </a:p>
          <a:p>
            <a:endParaRPr lang="en-US" dirty="0" smtClean="0"/>
          </a:p>
          <a:p>
            <a:r>
              <a:rPr lang="en-US" dirty="0" smtClean="0"/>
              <a:t>Why Software </a:t>
            </a:r>
            <a:r>
              <a:rPr lang="en-US" dirty="0" smtClean="0"/>
              <a:t>Testing</a:t>
            </a:r>
          </a:p>
          <a:p>
            <a:endParaRPr lang="en-US" dirty="0" smtClean="0"/>
          </a:p>
          <a:p>
            <a:r>
              <a:rPr lang="en-US" dirty="0" smtClean="0"/>
              <a:t>Benefits of Software Testing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Software </a:t>
            </a:r>
            <a:r>
              <a:rPr lang="en-US" dirty="0" smtClean="0"/>
              <a:t>Testing</a:t>
            </a:r>
            <a:endParaRPr lang="en-US" dirty="0"/>
          </a:p>
        </p:txBody>
      </p:sp>
      <p:sp>
        <p:nvSpPr>
          <p:cNvPr id="3" name="Content Placeholder 2"/>
          <p:cNvSpPr>
            <a:spLocks noGrp="1"/>
          </p:cNvSpPr>
          <p:nvPr>
            <p:ph sz="quarter" idx="1"/>
          </p:nvPr>
        </p:nvSpPr>
        <p:spPr/>
        <p:txBody>
          <a:bodyPr/>
          <a:lstStyle/>
          <a:p>
            <a:pPr algn="just"/>
            <a:r>
              <a:rPr lang="en-US" u="sng" dirty="0" smtClean="0"/>
              <a:t>What </a:t>
            </a:r>
            <a:r>
              <a:rPr lang="en-US" u="sng" dirty="0" smtClean="0"/>
              <a:t>is Software </a:t>
            </a:r>
            <a:r>
              <a:rPr lang="en-US" u="sng" dirty="0" smtClean="0"/>
              <a:t>Testing</a:t>
            </a:r>
          </a:p>
          <a:p>
            <a:pPr lvl="1" algn="just"/>
            <a:r>
              <a:rPr lang="en-US" sz="2000" b="1" dirty="0" smtClean="0"/>
              <a:t>Software Testing</a:t>
            </a:r>
            <a:r>
              <a:rPr lang="en-US" sz="2000" dirty="0" smtClean="0"/>
              <a:t> is a method to check whether the actual software product matches expected requirements and to </a:t>
            </a:r>
            <a:r>
              <a:rPr lang="en-US" sz="2000" dirty="0" smtClean="0"/>
              <a:t>ensure </a:t>
            </a:r>
            <a:r>
              <a:rPr lang="en-US" sz="2000" dirty="0" smtClean="0"/>
              <a:t>that software product is </a:t>
            </a:r>
            <a:r>
              <a:rPr lang="en-US" sz="2000" dirty="0" smtClean="0"/>
              <a:t>Defect free.</a:t>
            </a:r>
          </a:p>
          <a:p>
            <a:pPr lvl="1" algn="just"/>
            <a:r>
              <a:rPr lang="en-US" sz="2000" dirty="0" smtClean="0"/>
              <a:t>The purpose of software testing is to identify errors, gaps or missing </a:t>
            </a:r>
            <a:r>
              <a:rPr lang="en-US" sz="2000" dirty="0" smtClean="0"/>
              <a:t>client requirements </a:t>
            </a:r>
            <a:r>
              <a:rPr lang="en-US" sz="2000" dirty="0" smtClean="0"/>
              <a:t>in contrast to actual requirements</a:t>
            </a:r>
            <a:r>
              <a:rPr lang="en-US" sz="2000" dirty="0" smtClean="0"/>
              <a:t>.</a:t>
            </a:r>
          </a:p>
          <a:p>
            <a:pPr lvl="1" algn="just"/>
            <a:r>
              <a:rPr lang="en-US" sz="2000" dirty="0" smtClean="0"/>
              <a:t>“Software testing is a process of executing the application with the intent of finding the defects by comparing the output behavior of the application with expected behavior (requirement).”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0" end="0"/>
                                            </p:txEl>
                                          </p:spTgt>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9"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1" end="1"/>
                                            </p:txEl>
                                          </p:spTgt>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4"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2" end="2"/>
                                            </p:txEl>
                                          </p:spTgt>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Software Testing</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Humans make mistakes all the time</a:t>
            </a:r>
            <a:r>
              <a:rPr lang="en-US" sz="2000" dirty="0" smtClean="0"/>
              <a:t>! </a:t>
            </a:r>
          </a:p>
          <a:p>
            <a:pPr algn="just"/>
            <a:r>
              <a:rPr lang="en-US" sz="2000" dirty="0" smtClean="0"/>
              <a:t>We can’t </a:t>
            </a:r>
            <a:r>
              <a:rPr lang="en-US" sz="2000" dirty="0" smtClean="0"/>
              <a:t>identify our mistakes in a work done by us. We should get someone else to check our work because another person may identify the mistakes done by us. In the same way software developers may not identify the mismatches in a program or application implemented by them which can be identify by the another department called Software Test </a:t>
            </a:r>
            <a:r>
              <a:rPr lang="en-US" sz="2000" dirty="0" smtClean="0"/>
              <a:t>Engineer.</a:t>
            </a:r>
          </a:p>
          <a:p>
            <a:pPr algn="just"/>
            <a:r>
              <a:rPr lang="en-US" sz="2000" b="1" dirty="0" smtClean="0"/>
              <a:t>Software Testing is Important</a:t>
            </a:r>
            <a:r>
              <a:rPr lang="en-US" sz="2000" dirty="0" smtClean="0"/>
              <a: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Software Testing</a:t>
            </a:r>
            <a:endParaRPr lang="en-US" dirty="0"/>
          </a:p>
        </p:txBody>
      </p:sp>
      <p:sp>
        <p:nvSpPr>
          <p:cNvPr id="3" name="Content Placeholder 2"/>
          <p:cNvSpPr>
            <a:spLocks noGrp="1"/>
          </p:cNvSpPr>
          <p:nvPr>
            <p:ph sz="quarter" idx="1"/>
          </p:nvPr>
        </p:nvSpPr>
        <p:spPr/>
        <p:txBody>
          <a:bodyPr>
            <a:normAutofit/>
          </a:bodyPr>
          <a:lstStyle/>
          <a:p>
            <a:r>
              <a:rPr lang="en-US" sz="2000" b="1" dirty="0" smtClean="0"/>
              <a:t>Cost-Effective</a:t>
            </a:r>
            <a:r>
              <a:rPr lang="en-US" sz="2000" b="1" dirty="0" smtClean="0"/>
              <a:t>:</a:t>
            </a:r>
          </a:p>
          <a:p>
            <a:r>
              <a:rPr lang="en-US" sz="2000" b="1" dirty="0" smtClean="0"/>
              <a:t>Security:</a:t>
            </a:r>
          </a:p>
          <a:p>
            <a:r>
              <a:rPr lang="en-US" sz="2000" b="1" dirty="0" smtClean="0"/>
              <a:t>Product quality</a:t>
            </a:r>
            <a:r>
              <a:rPr lang="en-US" sz="2000" b="1" dirty="0" smtClean="0"/>
              <a:t>:</a:t>
            </a:r>
          </a:p>
          <a:p>
            <a:r>
              <a:rPr lang="en-US" sz="2000" b="1" dirty="0" smtClean="0"/>
              <a:t>Customer Satisfaction</a:t>
            </a:r>
            <a:r>
              <a:rPr lang="en-US" sz="2000" b="1" dirty="0" smtClean="0"/>
              <a:t>:</a:t>
            </a:r>
          </a:p>
          <a:p>
            <a:r>
              <a:rPr lang="en-US" sz="2000" dirty="0" smtClean="0"/>
              <a:t>Below are few benefits of software testing. </a:t>
            </a:r>
            <a:endParaRPr lang="en-US" sz="2000" dirty="0" smtClean="0"/>
          </a:p>
          <a:p>
            <a:pPr>
              <a:buNone/>
            </a:pPr>
            <a:r>
              <a:rPr lang="en-US" sz="2000" dirty="0" smtClean="0"/>
              <a:t>	- </a:t>
            </a:r>
            <a:r>
              <a:rPr lang="en-US" sz="2000" dirty="0" smtClean="0"/>
              <a:t>Finding the defects before delivery </a:t>
            </a:r>
          </a:p>
          <a:p>
            <a:pPr>
              <a:buFontTx/>
              <a:buChar char="-"/>
            </a:pPr>
            <a:r>
              <a:rPr lang="en-US" sz="2000" dirty="0" smtClean="0"/>
              <a:t>- Gaines </a:t>
            </a:r>
            <a:r>
              <a:rPr lang="en-US" sz="2000" dirty="0" smtClean="0"/>
              <a:t>the confidence about quality </a:t>
            </a:r>
            <a:endParaRPr lang="en-US" sz="2000" dirty="0" smtClean="0"/>
          </a:p>
          <a:p>
            <a:pPr>
              <a:buFontTx/>
              <a:buChar char="-"/>
            </a:pPr>
            <a:r>
              <a:rPr lang="en-US" sz="2000" dirty="0" smtClean="0"/>
              <a:t>- </a:t>
            </a:r>
            <a:r>
              <a:rPr lang="en-US" sz="2000" dirty="0" smtClean="0"/>
              <a:t>To Prevent defects </a:t>
            </a:r>
            <a:endParaRPr lang="en-US" sz="2000" dirty="0" smtClean="0"/>
          </a:p>
          <a:p>
            <a:pPr>
              <a:buFontTx/>
              <a:buChar char="-"/>
            </a:pPr>
            <a:r>
              <a:rPr lang="en-US" sz="2000" dirty="0" smtClean="0"/>
              <a:t>- </a:t>
            </a:r>
            <a:r>
              <a:rPr lang="en-US" sz="2000" dirty="0" smtClean="0"/>
              <a:t>Ensure the requirements are delivered to </a:t>
            </a:r>
            <a:r>
              <a:rPr lang="en-US" sz="2000" dirty="0" smtClean="0"/>
              <a:t>client</a:t>
            </a:r>
          </a:p>
          <a:p>
            <a:pPr>
              <a:buNone/>
            </a:pPr>
            <a:endParaRPr lang="en-US" sz="2000" dirty="0" smtClean="0"/>
          </a:p>
          <a:p>
            <a:pPr>
              <a:buFont typeface="Wingdings" pitchFamily="2" charset="2"/>
              <a:buChar char="q"/>
            </a:pPr>
            <a:r>
              <a:rPr lang="en-US" sz="2000" dirty="0" smtClean="0"/>
              <a:t> What </a:t>
            </a:r>
            <a:r>
              <a:rPr lang="en-US" sz="2000" dirty="0" smtClean="0"/>
              <a:t>is Quality?????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in next video</a:t>
            </a:r>
            <a:endParaRPr lang="en-US" dirty="0"/>
          </a:p>
        </p:txBody>
      </p:sp>
      <p:sp>
        <p:nvSpPr>
          <p:cNvPr id="3" name="Content Placeholder 2"/>
          <p:cNvSpPr>
            <a:spLocks noGrp="1"/>
          </p:cNvSpPr>
          <p:nvPr>
            <p:ph sz="quarter" idx="1"/>
          </p:nvPr>
        </p:nvSpPr>
        <p:spPr/>
        <p:txBody>
          <a:bodyPr/>
          <a:lstStyle/>
          <a:p>
            <a:r>
              <a:rPr lang="en-US" dirty="0" smtClean="0"/>
              <a:t>What is defect</a:t>
            </a:r>
            <a:r>
              <a:rPr lang="en-US" dirty="0" smtClean="0"/>
              <a:t>??</a:t>
            </a:r>
          </a:p>
          <a:p>
            <a:endParaRPr lang="en-US" dirty="0" smtClean="0"/>
          </a:p>
          <a:p>
            <a:r>
              <a:rPr lang="en-US" dirty="0" smtClean="0"/>
              <a:t>Project </a:t>
            </a:r>
            <a:r>
              <a:rPr lang="en-US" dirty="0" smtClean="0"/>
              <a:t>Vs </a:t>
            </a:r>
            <a:r>
              <a:rPr lang="en-US" dirty="0" smtClean="0"/>
              <a:t>Product?</a:t>
            </a:r>
          </a:p>
          <a:p>
            <a:endParaRPr lang="en-US" dirty="0" smtClean="0"/>
          </a:p>
          <a:p>
            <a:r>
              <a:rPr lang="en-US" dirty="0" smtClean="0"/>
              <a:t>Types of testing?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2918"/>
            <a:ext cx="8977314"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 for watching</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285720" y="2000240"/>
            <a:ext cx="8501122" cy="4247317"/>
          </a:xfrm>
          <a:prstGeom prst="rect">
            <a:avLst/>
          </a:prstGeom>
          <a:noFill/>
        </p:spPr>
        <p:txBody>
          <a:bodyPr wrap="square" lIns="91440" tIns="45720" rIns="91440" bIns="45720">
            <a:spAutoFit/>
          </a:bodyPr>
          <a:lstStyle/>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Please like </a:t>
            </a:r>
          </a:p>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Share</a:t>
            </a:r>
          </a:p>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Subscribe</a:t>
            </a:r>
          </a:p>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For supporting to more videos </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to="" calcmode="lin" valueType="num">
                                      <p:cBhvr>
                                        <p:cTn id="13"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TotalTime>
  <Words>289</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Manual testing </vt:lpstr>
      <vt:lpstr>Content in this video</vt:lpstr>
      <vt:lpstr>Introduction to Software Testing</vt:lpstr>
      <vt:lpstr>Why Software Testing</vt:lpstr>
      <vt:lpstr>Benefits of Software Testing</vt:lpstr>
      <vt:lpstr>Discuss in next video</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 </dc:title>
  <dc:creator>Mahesh</dc:creator>
  <cp:lastModifiedBy>Mahesh</cp:lastModifiedBy>
  <cp:revision>17</cp:revision>
  <dcterms:created xsi:type="dcterms:W3CDTF">2021-06-04T15:21:22Z</dcterms:created>
  <dcterms:modified xsi:type="dcterms:W3CDTF">2021-06-04T15:59:53Z</dcterms:modified>
</cp:coreProperties>
</file>