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5" r:id="rId3"/>
    <p:sldId id="267" r:id="rId4"/>
    <p:sldId id="287" r:id="rId5"/>
    <p:sldId id="303" r:id="rId6"/>
    <p:sldId id="301" r:id="rId7"/>
    <p:sldId id="258" r:id="rId8"/>
    <p:sldId id="29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04645"/>
          </a:xfrm>
          <a:custGeom>
            <a:avLst/>
            <a:gdLst/>
            <a:ahLst/>
            <a:cxnLst/>
            <a:rect l="l" t="t" r="r" b="b"/>
            <a:pathLst>
              <a:path w="12192000" h="1604645">
                <a:moveTo>
                  <a:pt x="12192000" y="0"/>
                </a:moveTo>
                <a:lnTo>
                  <a:pt x="0" y="0"/>
                </a:lnTo>
                <a:lnTo>
                  <a:pt x="0" y="1604403"/>
                </a:lnTo>
                <a:lnTo>
                  <a:pt x="12192000" y="1604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9176" y="114300"/>
            <a:ext cx="10213647" cy="129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04645"/>
          </a:xfrm>
          <a:custGeom>
            <a:avLst/>
            <a:gdLst/>
            <a:ahLst/>
            <a:cxnLst/>
            <a:rect l="l" t="t" r="r" b="b"/>
            <a:pathLst>
              <a:path w="12192000" h="1604645">
                <a:moveTo>
                  <a:pt x="12192000" y="0"/>
                </a:moveTo>
                <a:lnTo>
                  <a:pt x="0" y="0"/>
                </a:lnTo>
                <a:lnTo>
                  <a:pt x="0" y="1604403"/>
                </a:lnTo>
                <a:lnTo>
                  <a:pt x="12192000" y="1604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2543" y="1998472"/>
            <a:ext cx="4540885" cy="378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23401" y="535411"/>
            <a:ext cx="7345184" cy="5481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0641" y="6047496"/>
            <a:ext cx="664548" cy="66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150" y="190500"/>
            <a:ext cx="10739699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3804" y="2451100"/>
            <a:ext cx="932439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10975" y="6453336"/>
            <a:ext cx="157035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Ivar Hukkelberg</a:t>
            </a:r>
            <a:r>
              <a:rPr spc="-50" dirty="0"/>
              <a:t> </a:t>
            </a:r>
            <a:r>
              <a:rPr spc="-5" dirty="0"/>
              <a:t>(2020)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3950" y="1569478"/>
              <a:ext cx="7258050" cy="4835525"/>
            </a:xfrm>
            <a:custGeom>
              <a:avLst/>
              <a:gdLst/>
              <a:ahLst/>
              <a:cxnLst/>
              <a:rect l="l" t="t" r="r" b="b"/>
              <a:pathLst>
                <a:path w="7258050" h="4835525">
                  <a:moveTo>
                    <a:pt x="7258050" y="3951020"/>
                  </a:moveTo>
                  <a:lnTo>
                    <a:pt x="3346450" y="3951020"/>
                  </a:lnTo>
                  <a:lnTo>
                    <a:pt x="3346450" y="4835068"/>
                  </a:lnTo>
                  <a:lnTo>
                    <a:pt x="7258050" y="4835068"/>
                  </a:lnTo>
                  <a:lnTo>
                    <a:pt x="7258050" y="3951020"/>
                  </a:lnTo>
                  <a:close/>
                </a:path>
                <a:path w="7258050" h="4835525">
                  <a:moveTo>
                    <a:pt x="7258050" y="0"/>
                  </a:moveTo>
                  <a:lnTo>
                    <a:pt x="0" y="0"/>
                  </a:lnTo>
                  <a:lnTo>
                    <a:pt x="0" y="2418321"/>
                  </a:lnTo>
                  <a:lnTo>
                    <a:pt x="7258050" y="2418321"/>
                  </a:lnTo>
                  <a:lnTo>
                    <a:pt x="725805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71440" y="1841500"/>
            <a:ext cx="3844290" cy="1752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6400"/>
              </a:lnSpc>
              <a:spcBef>
                <a:spcPts val="980"/>
              </a:spcBef>
            </a:pPr>
            <a:r>
              <a:rPr sz="6000" spc="-530" dirty="0">
                <a:solidFill>
                  <a:srgbClr val="FFFFFF"/>
                </a:solidFill>
              </a:rPr>
              <a:t>Project  </a:t>
            </a:r>
            <a:r>
              <a:rPr sz="6000" spc="-750" dirty="0">
                <a:solidFill>
                  <a:srgbClr val="FFFFFF"/>
                </a:solidFill>
              </a:rPr>
              <a:t>Ma</a:t>
            </a:r>
            <a:r>
              <a:rPr sz="6000" spc="-665" dirty="0">
                <a:solidFill>
                  <a:srgbClr val="FFFFFF"/>
                </a:solidFill>
              </a:rPr>
              <a:t>n</a:t>
            </a:r>
            <a:r>
              <a:rPr sz="6000" spc="-605" dirty="0">
                <a:solidFill>
                  <a:srgbClr val="FFFFFF"/>
                </a:solidFill>
              </a:rPr>
              <a:t>a</a:t>
            </a:r>
            <a:r>
              <a:rPr sz="6000" spc="-665" dirty="0">
                <a:solidFill>
                  <a:srgbClr val="FFFFFF"/>
                </a:solidFill>
              </a:rPr>
              <a:t>g</a:t>
            </a:r>
            <a:r>
              <a:rPr sz="6000" spc="-725" dirty="0">
                <a:solidFill>
                  <a:srgbClr val="FFFFFF"/>
                </a:solidFill>
              </a:rPr>
              <a:t>eme</a:t>
            </a:r>
            <a:r>
              <a:rPr sz="6000" spc="-665" dirty="0">
                <a:solidFill>
                  <a:srgbClr val="FFFFFF"/>
                </a:solidFill>
              </a:rPr>
              <a:t>n</a:t>
            </a:r>
            <a:r>
              <a:rPr sz="6000" spc="-365" dirty="0">
                <a:solidFill>
                  <a:srgbClr val="FFFFFF"/>
                </a:solidFill>
              </a:rPr>
              <a:t>t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08376" y="5816600"/>
            <a:ext cx="340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i="1" spc="-5" dirty="0">
                <a:solidFill>
                  <a:srgbClr val="FFFFFF"/>
                </a:solidFill>
                <a:latin typeface="Arial"/>
                <a:cs typeface="Arial"/>
              </a:rPr>
              <a:t>Harsha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IN" sz="1800" i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800" i="1" spc="-5" dirty="0" err="1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800" i="1" spc="-5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IN" sz="1800" i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71440" y="1841500"/>
            <a:ext cx="3844290" cy="17526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6400"/>
              </a:lnSpc>
              <a:spcBef>
                <a:spcPts val="980"/>
              </a:spcBef>
            </a:pPr>
            <a:r>
              <a:rPr sz="6000" spc="-530" dirty="0">
                <a:solidFill>
                  <a:srgbClr val="FFFFFF"/>
                </a:solidFill>
              </a:rPr>
              <a:t>Project  </a:t>
            </a:r>
            <a:r>
              <a:rPr sz="6000" spc="-750" dirty="0">
                <a:solidFill>
                  <a:srgbClr val="FFFFFF"/>
                </a:solidFill>
              </a:rPr>
              <a:t>Ma</a:t>
            </a:r>
            <a:r>
              <a:rPr sz="6000" spc="-665" dirty="0">
                <a:solidFill>
                  <a:srgbClr val="FFFFFF"/>
                </a:solidFill>
              </a:rPr>
              <a:t>n</a:t>
            </a:r>
            <a:r>
              <a:rPr sz="6000" spc="-605" dirty="0">
                <a:solidFill>
                  <a:srgbClr val="FFFFFF"/>
                </a:solidFill>
              </a:rPr>
              <a:t>a</a:t>
            </a:r>
            <a:r>
              <a:rPr sz="6000" spc="-665" dirty="0">
                <a:solidFill>
                  <a:srgbClr val="FFFFFF"/>
                </a:solidFill>
              </a:rPr>
              <a:t>g</a:t>
            </a:r>
            <a:r>
              <a:rPr sz="6000" spc="-725" dirty="0">
                <a:solidFill>
                  <a:srgbClr val="FFFFFF"/>
                </a:solidFill>
              </a:rPr>
              <a:t>eme</a:t>
            </a:r>
            <a:r>
              <a:rPr sz="6000" spc="-665" dirty="0">
                <a:solidFill>
                  <a:srgbClr val="FFFFFF"/>
                </a:solidFill>
              </a:rPr>
              <a:t>n</a:t>
            </a:r>
            <a:r>
              <a:rPr sz="6000" spc="-365" dirty="0">
                <a:solidFill>
                  <a:srgbClr val="FFFFFF"/>
                </a:solidFill>
              </a:rPr>
              <a:t>t</a:t>
            </a:r>
            <a:endParaRPr sz="6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475DC-84AB-45E9-96CD-5A63DFF0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312"/>
            <a:ext cx="9753600" cy="65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979822"/>
          </a:xfrm>
          <a:custGeom>
            <a:avLst/>
            <a:gdLst/>
            <a:ahLst/>
            <a:cxnLst/>
            <a:rect l="l" t="t" r="r" b="b"/>
            <a:pathLst>
              <a:path w="12192000" h="1604645">
                <a:moveTo>
                  <a:pt x="12192000" y="0"/>
                </a:moveTo>
                <a:lnTo>
                  <a:pt x="0" y="0"/>
                </a:lnTo>
                <a:lnTo>
                  <a:pt x="0" y="1604403"/>
                </a:lnTo>
                <a:lnTo>
                  <a:pt x="12192000" y="1604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289890"/>
            <a:ext cx="75067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385" dirty="0">
                <a:solidFill>
                  <a:srgbClr val="FFFFFF"/>
                </a:solidFill>
              </a:rPr>
              <a:t>               SDLC AND STLC</a:t>
            </a:r>
            <a:endParaRPr sz="44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75A8DED-1078-4E57-8BB5-C850F16A33E6}"/>
              </a:ext>
            </a:extLst>
          </p:cNvPr>
          <p:cNvSpPr txBox="1"/>
          <p:nvPr/>
        </p:nvSpPr>
        <p:spPr>
          <a:xfrm>
            <a:off x="0" y="1109410"/>
            <a:ext cx="11811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SDLC- SOFTWARE DEVELOPMENT LIFE CYCLE        </a:t>
            </a:r>
            <a:r>
              <a:rPr lang="en-IN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STLC- SOFTWARE TESTING LIFE CYCLE </a:t>
            </a:r>
            <a:endParaRPr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43533-819C-4992-B887-A8B433342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30" y="1439536"/>
            <a:ext cx="7924800" cy="52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5233" y="2222500"/>
            <a:ext cx="3540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spc="-1664" dirty="0">
                <a:solidFill>
                  <a:srgbClr val="FFC000"/>
                </a:solidFill>
              </a:rPr>
              <a:t>Ag</a:t>
            </a:r>
            <a:r>
              <a:rPr sz="13800" spc="-690" dirty="0">
                <a:solidFill>
                  <a:srgbClr val="FFC000"/>
                </a:solidFill>
              </a:rPr>
              <a:t>i</a:t>
            </a:r>
            <a:r>
              <a:rPr sz="13800" spc="-685" dirty="0">
                <a:solidFill>
                  <a:srgbClr val="FFC000"/>
                </a:solidFill>
              </a:rPr>
              <a:t>l</a:t>
            </a:r>
            <a:r>
              <a:rPr sz="13800" spc="-1385" dirty="0">
                <a:solidFill>
                  <a:srgbClr val="FFC000"/>
                </a:solidFill>
              </a:rPr>
              <a:t>e</a:t>
            </a:r>
            <a:endParaRPr sz="13800"/>
          </a:p>
        </p:txBody>
      </p:sp>
      <p:sp>
        <p:nvSpPr>
          <p:cNvPr id="5" name="object 5"/>
          <p:cNvSpPr txBox="1"/>
          <p:nvPr/>
        </p:nvSpPr>
        <p:spPr>
          <a:xfrm>
            <a:off x="336974" y="2311400"/>
            <a:ext cx="51276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700" b="1" spc="-2345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11700" b="1" spc="-117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1700" b="1" spc="-71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1700" b="1" spc="-117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1700" b="1" spc="-83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11700" b="1" spc="-710" dirty="0">
                <a:solidFill>
                  <a:srgbClr val="FFC000"/>
                </a:solidFill>
                <a:latin typeface="Arial"/>
                <a:cs typeface="Arial"/>
              </a:rPr>
              <a:t>f</a:t>
            </a:r>
            <a:r>
              <a:rPr sz="11700" b="1" spc="-117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1700" b="1" spc="-590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11700" b="1" spc="-58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endParaRPr sz="1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FE13-2227-4910-A7AE-EB8FD6C5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381523-E970-46F6-80DD-6C89B240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0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71CAA2E-3EBC-4321-9046-19D2FC61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0676"/>
            <a:ext cx="7239000" cy="43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38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6A750-5F4C-4366-90DD-8C919F2C890B}"/>
              </a:ext>
            </a:extLst>
          </p:cNvPr>
          <p:cNvSpPr/>
          <p:nvPr/>
        </p:nvSpPr>
        <p:spPr>
          <a:xfrm>
            <a:off x="220394" y="580578"/>
            <a:ext cx="11751212" cy="5725551"/>
          </a:xfrm>
          <a:prstGeom prst="rect">
            <a:avLst/>
          </a:prstGeom>
          <a:solidFill>
            <a:srgbClr val="494949"/>
          </a:solidFill>
          <a:ln w="168275">
            <a:solidFill>
              <a:srgbClr val="A46426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D4E186-867F-471B-A3F2-FC5ACCE89C42}"/>
              </a:ext>
            </a:extLst>
          </p:cNvPr>
          <p:cNvGraphicFramePr>
            <a:graphicFrameLocks noGrp="1"/>
          </p:cNvGraphicFramePr>
          <p:nvPr/>
        </p:nvGraphicFramePr>
        <p:xfrm>
          <a:off x="573315" y="1213157"/>
          <a:ext cx="11045370" cy="48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074">
                  <a:extLst>
                    <a:ext uri="{9D8B030D-6E8A-4147-A177-3AD203B41FA5}">
                      <a16:colId xmlns:a16="http://schemas.microsoft.com/office/drawing/2014/main" val="78616605"/>
                    </a:ext>
                  </a:extLst>
                </a:gridCol>
                <a:gridCol w="2209074">
                  <a:extLst>
                    <a:ext uri="{9D8B030D-6E8A-4147-A177-3AD203B41FA5}">
                      <a16:colId xmlns:a16="http://schemas.microsoft.com/office/drawing/2014/main" val="1528722336"/>
                    </a:ext>
                  </a:extLst>
                </a:gridCol>
                <a:gridCol w="2209074">
                  <a:extLst>
                    <a:ext uri="{9D8B030D-6E8A-4147-A177-3AD203B41FA5}">
                      <a16:colId xmlns:a16="http://schemas.microsoft.com/office/drawing/2014/main" val="1371908081"/>
                    </a:ext>
                  </a:extLst>
                </a:gridCol>
                <a:gridCol w="2209074">
                  <a:extLst>
                    <a:ext uri="{9D8B030D-6E8A-4147-A177-3AD203B41FA5}">
                      <a16:colId xmlns:a16="http://schemas.microsoft.com/office/drawing/2014/main" val="3542025168"/>
                    </a:ext>
                  </a:extLst>
                </a:gridCol>
                <a:gridCol w="2209074">
                  <a:extLst>
                    <a:ext uri="{9D8B030D-6E8A-4147-A177-3AD203B41FA5}">
                      <a16:colId xmlns:a16="http://schemas.microsoft.com/office/drawing/2014/main" val="2228005778"/>
                    </a:ext>
                  </a:extLst>
                </a:gridCol>
              </a:tblGrid>
              <a:tr h="54731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Stories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To Do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In-Progress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3461"/>
                  </a:ext>
                </a:extLst>
              </a:tr>
              <a:tr h="429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6106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C4F64E-F266-4549-9450-57BE9D3F2098}"/>
              </a:ext>
            </a:extLst>
          </p:cNvPr>
          <p:cNvSpPr txBox="1"/>
          <p:nvPr/>
        </p:nvSpPr>
        <p:spPr>
          <a:xfrm>
            <a:off x="573314" y="653151"/>
            <a:ext cx="1104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SCRUM BOARD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3C29-F251-4DCF-968E-B78BB36413BF}"/>
              </a:ext>
            </a:extLst>
          </p:cNvPr>
          <p:cNvGrpSpPr/>
          <p:nvPr/>
        </p:nvGrpSpPr>
        <p:grpSpPr>
          <a:xfrm>
            <a:off x="570891" y="1963064"/>
            <a:ext cx="1046177" cy="1132114"/>
            <a:chOff x="570891" y="2296886"/>
            <a:chExt cx="1046177" cy="11321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3D83FD-D82F-4FE5-9A09-C94A83C5667F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B5F1AA-522B-4D12-8A5B-150FAA9B62DC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Top Corners One Rounded and One Snipped 13">
                <a:extLst>
                  <a:ext uri="{FF2B5EF4-FFF2-40B4-BE49-F238E27FC236}">
                    <a16:creationId xmlns:a16="http://schemas.microsoft.com/office/drawing/2014/main" id="{F417752F-ACA1-4D86-ABDE-7CEA74F5A599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9">
                <a:extLst>
                  <a:ext uri="{FF2B5EF4-FFF2-40B4-BE49-F238E27FC236}">
                    <a16:creationId xmlns:a16="http://schemas.microsoft.com/office/drawing/2014/main" id="{1C49AA54-5563-4D80-996A-BE444F562033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F54AC5-9804-417F-BDFD-A2D1020E50A3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C3FB6D-3242-48A1-8037-09A91BFA83F2}"/>
              </a:ext>
            </a:extLst>
          </p:cNvPr>
          <p:cNvGrpSpPr/>
          <p:nvPr/>
        </p:nvGrpSpPr>
        <p:grpSpPr>
          <a:xfrm>
            <a:off x="1697437" y="1963064"/>
            <a:ext cx="1046177" cy="1132114"/>
            <a:chOff x="570891" y="2296886"/>
            <a:chExt cx="1046177" cy="113211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5D68EF-E5D1-453C-A32B-E1A9EFCA943D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FA346-BCAF-4E8C-953D-AB28246D40C1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Top Corners One Rounded and One Snipped 26">
                <a:extLst>
                  <a:ext uri="{FF2B5EF4-FFF2-40B4-BE49-F238E27FC236}">
                    <a16:creationId xmlns:a16="http://schemas.microsoft.com/office/drawing/2014/main" id="{069EF683-40A6-416A-A1D3-B66B99B7504C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Triangle 19">
                <a:extLst>
                  <a:ext uri="{FF2B5EF4-FFF2-40B4-BE49-F238E27FC236}">
                    <a16:creationId xmlns:a16="http://schemas.microsoft.com/office/drawing/2014/main" id="{071FA5E8-31F5-452A-A723-C16B00EA5962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2C8FD-FAD9-4627-B3ED-DD0FD0549392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525130-F9B2-4978-9A63-0273AD71FF98}"/>
              </a:ext>
            </a:extLst>
          </p:cNvPr>
          <p:cNvGrpSpPr/>
          <p:nvPr/>
        </p:nvGrpSpPr>
        <p:grpSpPr>
          <a:xfrm>
            <a:off x="789565" y="3139848"/>
            <a:ext cx="1046177" cy="1132114"/>
            <a:chOff x="570891" y="2296886"/>
            <a:chExt cx="1046177" cy="11321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885ED-8AB5-430D-A6CC-211BA20530A6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EA9A51-A0B8-4F29-99C2-D39725438F39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Top Corners One Rounded and One Snipped 32">
                <a:extLst>
                  <a:ext uri="{FF2B5EF4-FFF2-40B4-BE49-F238E27FC236}">
                    <a16:creationId xmlns:a16="http://schemas.microsoft.com/office/drawing/2014/main" id="{3CDB03FF-4EC3-4AD3-BBA7-EBF9FC1CF12C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19">
                <a:extLst>
                  <a:ext uri="{FF2B5EF4-FFF2-40B4-BE49-F238E27FC236}">
                    <a16:creationId xmlns:a16="http://schemas.microsoft.com/office/drawing/2014/main" id="{AE61995B-B286-4858-90A6-65ADD46C86BF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9D42F8-D505-46F0-8A3E-68A7136CE310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93B713-1DE1-4CBF-B19F-A127F3EEC3B2}"/>
              </a:ext>
            </a:extLst>
          </p:cNvPr>
          <p:cNvGrpSpPr/>
          <p:nvPr/>
        </p:nvGrpSpPr>
        <p:grpSpPr>
          <a:xfrm>
            <a:off x="1644712" y="4085222"/>
            <a:ext cx="1046177" cy="1132114"/>
            <a:chOff x="570891" y="2296886"/>
            <a:chExt cx="1046177" cy="11321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D7DCE2-D057-437C-8625-5990212FAB38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E2668AF-AB2F-4F34-AA3B-1EC5148DDA0C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Top Corners One Rounded and One Snipped 38">
                <a:extLst>
                  <a:ext uri="{FF2B5EF4-FFF2-40B4-BE49-F238E27FC236}">
                    <a16:creationId xmlns:a16="http://schemas.microsoft.com/office/drawing/2014/main" id="{FB398832-DA63-4292-BF09-2581BB1A9F7A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19">
                <a:extLst>
                  <a:ext uri="{FF2B5EF4-FFF2-40B4-BE49-F238E27FC236}">
                    <a16:creationId xmlns:a16="http://schemas.microsoft.com/office/drawing/2014/main" id="{34F25964-7498-43A5-AB9E-999CE7AF4955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38EDED-2B19-44D5-8C60-EAA1350470C0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5EC9BD-FDB9-4DF0-85AD-EB54C87550E6}"/>
              </a:ext>
            </a:extLst>
          </p:cNvPr>
          <p:cNvGrpSpPr/>
          <p:nvPr/>
        </p:nvGrpSpPr>
        <p:grpSpPr>
          <a:xfrm>
            <a:off x="570891" y="4888483"/>
            <a:ext cx="1046177" cy="1132114"/>
            <a:chOff x="570891" y="2296886"/>
            <a:chExt cx="1046177" cy="11321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7D3C89-CA90-41BC-A1C0-517ACDC8C9FC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5EE89E9-6E80-4073-AFB6-D35D38EB204D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Top Corners One Rounded and One Snipped 44">
                <a:extLst>
                  <a:ext uri="{FF2B5EF4-FFF2-40B4-BE49-F238E27FC236}">
                    <a16:creationId xmlns:a16="http://schemas.microsoft.com/office/drawing/2014/main" id="{D699C2EF-3354-40DC-9F2C-0C0A8E9BBB1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Triangle 19">
                <a:extLst>
                  <a:ext uri="{FF2B5EF4-FFF2-40B4-BE49-F238E27FC236}">
                    <a16:creationId xmlns:a16="http://schemas.microsoft.com/office/drawing/2014/main" id="{743AB35D-D2B5-478C-9BF9-1554BFBC5549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0FB87E-5CCA-4495-AA93-35BAD799BBD9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872768-A179-4F86-B6F6-FBD671E33785}"/>
              </a:ext>
            </a:extLst>
          </p:cNvPr>
          <p:cNvGrpSpPr/>
          <p:nvPr/>
        </p:nvGrpSpPr>
        <p:grpSpPr>
          <a:xfrm>
            <a:off x="2954125" y="3088397"/>
            <a:ext cx="1046177" cy="1132114"/>
            <a:chOff x="570891" y="2296886"/>
            <a:chExt cx="1046177" cy="11321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190A76-5AF9-41AC-BBCC-747F1EAE615D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79770E5-8966-4CA1-B1EF-A591E1C48A7E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One Rounded and One Snipped 50">
                <a:extLst>
                  <a:ext uri="{FF2B5EF4-FFF2-40B4-BE49-F238E27FC236}">
                    <a16:creationId xmlns:a16="http://schemas.microsoft.com/office/drawing/2014/main" id="{10FBC997-7120-488E-98BE-4ADC846250EC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19">
                <a:extLst>
                  <a:ext uri="{FF2B5EF4-FFF2-40B4-BE49-F238E27FC236}">
                    <a16:creationId xmlns:a16="http://schemas.microsoft.com/office/drawing/2014/main" id="{2D06D1B5-94B0-4197-9163-8AA0E38F3576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F7A244-F8F6-44F9-A909-EE4597DFB024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0590B6-9434-4807-A5C8-03D49E91BBB9}"/>
              </a:ext>
            </a:extLst>
          </p:cNvPr>
          <p:cNvGrpSpPr/>
          <p:nvPr/>
        </p:nvGrpSpPr>
        <p:grpSpPr>
          <a:xfrm>
            <a:off x="3681839" y="4064042"/>
            <a:ext cx="1046177" cy="1132114"/>
            <a:chOff x="570891" y="2296886"/>
            <a:chExt cx="1046177" cy="11321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372669-8089-4AAF-B641-4F46A194DA51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0D341D-A3F0-46F3-9532-458644BB3AE3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Top Corners One Rounded and One Snipped 62">
                <a:extLst>
                  <a:ext uri="{FF2B5EF4-FFF2-40B4-BE49-F238E27FC236}">
                    <a16:creationId xmlns:a16="http://schemas.microsoft.com/office/drawing/2014/main" id="{971D8790-34E2-478B-9485-437A257555A3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Triangle 19">
                <a:extLst>
                  <a:ext uri="{FF2B5EF4-FFF2-40B4-BE49-F238E27FC236}">
                    <a16:creationId xmlns:a16="http://schemas.microsoft.com/office/drawing/2014/main" id="{73934439-E2C1-4F35-B0B6-7FF9907C6AE7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022403-6F45-4063-A630-EF48C52F9AC8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CD90EC-1338-439B-B320-F15698297BC5}"/>
              </a:ext>
            </a:extLst>
          </p:cNvPr>
          <p:cNvGrpSpPr/>
          <p:nvPr/>
        </p:nvGrpSpPr>
        <p:grpSpPr>
          <a:xfrm>
            <a:off x="5310298" y="2238927"/>
            <a:ext cx="1046177" cy="1132114"/>
            <a:chOff x="570891" y="2296886"/>
            <a:chExt cx="1046177" cy="11321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63C2EA-092F-4BAD-8FD2-D650AEE2D2CB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EF9525-DE1D-4D6D-86CB-A6BCA3C68A3B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Top Corners One Rounded and One Snipped 68">
                <a:extLst>
                  <a:ext uri="{FF2B5EF4-FFF2-40B4-BE49-F238E27FC236}">
                    <a16:creationId xmlns:a16="http://schemas.microsoft.com/office/drawing/2014/main" id="{A722DE4B-6AA1-4D84-B5CA-1E40239D649E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Triangle 19">
                <a:extLst>
                  <a:ext uri="{FF2B5EF4-FFF2-40B4-BE49-F238E27FC236}">
                    <a16:creationId xmlns:a16="http://schemas.microsoft.com/office/drawing/2014/main" id="{44D533E8-48B2-494D-9830-6662C8F9636F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6BB49-58B1-456B-80BC-C43F95DC3DD1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9F3B5-B303-4550-9E64-E241AC8B2870}"/>
              </a:ext>
            </a:extLst>
          </p:cNvPr>
          <p:cNvGrpSpPr/>
          <p:nvPr/>
        </p:nvGrpSpPr>
        <p:grpSpPr>
          <a:xfrm>
            <a:off x="7940243" y="4004013"/>
            <a:ext cx="1046177" cy="1132114"/>
            <a:chOff x="570891" y="2296886"/>
            <a:chExt cx="1046177" cy="11321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AADF35A-4679-471C-A272-77B750D41D18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C8EF436-ACED-4E45-8880-A087330EFB4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Top Corners One Rounded and One Snipped 74">
                <a:extLst>
                  <a:ext uri="{FF2B5EF4-FFF2-40B4-BE49-F238E27FC236}">
                    <a16:creationId xmlns:a16="http://schemas.microsoft.com/office/drawing/2014/main" id="{A1902796-A6D4-4A42-98D6-7723EB9524E1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ight Triangle 19">
                <a:extLst>
                  <a:ext uri="{FF2B5EF4-FFF2-40B4-BE49-F238E27FC236}">
                    <a16:creationId xmlns:a16="http://schemas.microsoft.com/office/drawing/2014/main" id="{B23A8912-6FFD-41C4-B3C5-04173ACD280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0FB853-FEC0-44DF-9E8B-839986A2BD24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6D34C2-3EB6-44DF-A551-724FAC393885}"/>
              </a:ext>
            </a:extLst>
          </p:cNvPr>
          <p:cNvGrpSpPr/>
          <p:nvPr/>
        </p:nvGrpSpPr>
        <p:grpSpPr>
          <a:xfrm>
            <a:off x="10200982" y="2167978"/>
            <a:ext cx="1046177" cy="1132114"/>
            <a:chOff x="570891" y="2296886"/>
            <a:chExt cx="1046177" cy="11321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45D08B-FA6D-4498-AF90-EE2EDB8B90E9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FD974C-D83F-4A69-9B11-5F69BC5C4092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Top Corners One Rounded and One Snipped 80">
                <a:extLst>
                  <a:ext uri="{FF2B5EF4-FFF2-40B4-BE49-F238E27FC236}">
                    <a16:creationId xmlns:a16="http://schemas.microsoft.com/office/drawing/2014/main" id="{A47DE679-149E-468B-89E3-13C17D00B612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Triangle 19">
                <a:extLst>
                  <a:ext uri="{FF2B5EF4-FFF2-40B4-BE49-F238E27FC236}">
                    <a16:creationId xmlns:a16="http://schemas.microsoft.com/office/drawing/2014/main" id="{73847152-3546-4C07-82C6-C06768077A3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A8FFC2-2074-4B8D-B7C9-C958F21ECDAB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A5334AE-FD48-4549-883F-C7EF4E12C918}"/>
              </a:ext>
            </a:extLst>
          </p:cNvPr>
          <p:cNvGrpSpPr/>
          <p:nvPr/>
        </p:nvGrpSpPr>
        <p:grpSpPr>
          <a:xfrm>
            <a:off x="3711718" y="1983693"/>
            <a:ext cx="1046177" cy="1132114"/>
            <a:chOff x="570891" y="2296886"/>
            <a:chExt cx="1046177" cy="11321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901AF0D-BFD2-420A-A363-FDA47A116495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3BAC901-3012-4FAB-8CF1-2A7CE58BC95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Top Corners One Rounded and One Snipped 86">
                <a:extLst>
                  <a:ext uri="{FF2B5EF4-FFF2-40B4-BE49-F238E27FC236}">
                    <a16:creationId xmlns:a16="http://schemas.microsoft.com/office/drawing/2014/main" id="{98C6C24F-2A3A-4FFD-8FA0-4D58BD468D20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Triangle 19">
                <a:extLst>
                  <a:ext uri="{FF2B5EF4-FFF2-40B4-BE49-F238E27FC236}">
                    <a16:creationId xmlns:a16="http://schemas.microsoft.com/office/drawing/2014/main" id="{92E0917E-05C4-43EF-8813-584E6D2C1F40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AC62FD-C5CF-44EF-97D7-9D33754D7BD3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979752-38AA-47D4-B934-CA04DFC35C76}"/>
              </a:ext>
            </a:extLst>
          </p:cNvPr>
          <p:cNvGrpSpPr/>
          <p:nvPr/>
        </p:nvGrpSpPr>
        <p:grpSpPr>
          <a:xfrm>
            <a:off x="5206030" y="4811657"/>
            <a:ext cx="1046177" cy="1132114"/>
            <a:chOff x="570891" y="2296886"/>
            <a:chExt cx="1046177" cy="11321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CD968-4F41-41EE-B511-9E433F643991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E97A15C-1663-4D28-AAA7-BAD0F46B93EA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: Top Corners One Rounded and One Snipped 92">
                <a:extLst>
                  <a:ext uri="{FF2B5EF4-FFF2-40B4-BE49-F238E27FC236}">
                    <a16:creationId xmlns:a16="http://schemas.microsoft.com/office/drawing/2014/main" id="{7300DE20-E09D-4763-AD76-2693CA596AE4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Triangle 19">
                <a:extLst>
                  <a:ext uri="{FF2B5EF4-FFF2-40B4-BE49-F238E27FC236}">
                    <a16:creationId xmlns:a16="http://schemas.microsoft.com/office/drawing/2014/main" id="{0014A7F1-1BF9-4075-8498-130791C71505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414ED2-90E7-4F09-8E5F-B9FC765E3CE7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329EDB-5127-41A3-A50B-1730D9B95655}"/>
              </a:ext>
            </a:extLst>
          </p:cNvPr>
          <p:cNvGrpSpPr/>
          <p:nvPr/>
        </p:nvGrpSpPr>
        <p:grpSpPr>
          <a:xfrm>
            <a:off x="7853488" y="2486571"/>
            <a:ext cx="1046177" cy="1132114"/>
            <a:chOff x="570891" y="2296886"/>
            <a:chExt cx="1046177" cy="11321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6B9B9B-A1DB-44A5-88F4-8CAD7A381FDF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B62225-DAE4-47A8-A153-0C95A3521BC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Top Corners One Rounded and One Snipped 98">
                <a:extLst>
                  <a:ext uri="{FF2B5EF4-FFF2-40B4-BE49-F238E27FC236}">
                    <a16:creationId xmlns:a16="http://schemas.microsoft.com/office/drawing/2014/main" id="{B6D7C548-C903-4A6A-97F4-4E6A769CDBA2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ight Triangle 19">
                <a:extLst>
                  <a:ext uri="{FF2B5EF4-FFF2-40B4-BE49-F238E27FC236}">
                    <a16:creationId xmlns:a16="http://schemas.microsoft.com/office/drawing/2014/main" id="{5BB5D691-E8BE-4EDC-95DD-1F42A3A9AD76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14C092-988B-4E00-833C-13D402680F13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630186B-7FC8-406F-B212-5FED0FCDBA01}"/>
              </a:ext>
            </a:extLst>
          </p:cNvPr>
          <p:cNvGrpSpPr/>
          <p:nvPr/>
        </p:nvGrpSpPr>
        <p:grpSpPr>
          <a:xfrm>
            <a:off x="10962566" y="3310735"/>
            <a:ext cx="1046177" cy="1132114"/>
            <a:chOff x="570891" y="2296886"/>
            <a:chExt cx="1046177" cy="11321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5333BDA-36D2-4186-8E71-EF9922A000EC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48A3456-8E49-47D0-A9F4-AA901B76F530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Top Corners One Rounded and One Snipped 104">
                <a:extLst>
                  <a:ext uri="{FF2B5EF4-FFF2-40B4-BE49-F238E27FC236}">
                    <a16:creationId xmlns:a16="http://schemas.microsoft.com/office/drawing/2014/main" id="{BD850EB5-23BE-4FBA-BB91-A2C2637D7CCB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Triangle 19">
                <a:extLst>
                  <a:ext uri="{FF2B5EF4-FFF2-40B4-BE49-F238E27FC236}">
                    <a16:creationId xmlns:a16="http://schemas.microsoft.com/office/drawing/2014/main" id="{9C7D8D85-CECD-4AF1-81ED-A7A5CA5A116B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C79200"/>
                  </a:gs>
                  <a:gs pos="0">
                    <a:srgbClr val="E6AA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8BD799-255C-4C7B-99C0-22672EA877EC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19BB05-4CA4-4274-8AEB-33FFC7D1E0ED}"/>
              </a:ext>
            </a:extLst>
          </p:cNvPr>
          <p:cNvGrpSpPr/>
          <p:nvPr/>
        </p:nvGrpSpPr>
        <p:grpSpPr>
          <a:xfrm>
            <a:off x="5910818" y="3552322"/>
            <a:ext cx="1046177" cy="1132114"/>
            <a:chOff x="570891" y="2296886"/>
            <a:chExt cx="1046177" cy="11321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F7D3C24-5A41-4617-B049-D243E9573D39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A76AD9E-1904-4B09-A9B3-529D64C311FD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: Top Corners One Rounded and One Snipped 110">
                <a:extLst>
                  <a:ext uri="{FF2B5EF4-FFF2-40B4-BE49-F238E27FC236}">
                    <a16:creationId xmlns:a16="http://schemas.microsoft.com/office/drawing/2014/main" id="{CD2742EA-5B7C-471E-9AB8-F90BAED8BC49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Triangle 19">
                <a:extLst>
                  <a:ext uri="{FF2B5EF4-FFF2-40B4-BE49-F238E27FC236}">
                    <a16:creationId xmlns:a16="http://schemas.microsoft.com/office/drawing/2014/main" id="{3F95AB1D-453B-4ABF-92CC-DC0988915B53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660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FB255-64AE-4097-BBB4-A2CFE9EDEBE6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A37089D-F41B-48F9-881A-08E87920512E}"/>
              </a:ext>
            </a:extLst>
          </p:cNvPr>
          <p:cNvGrpSpPr/>
          <p:nvPr/>
        </p:nvGrpSpPr>
        <p:grpSpPr>
          <a:xfrm>
            <a:off x="9677893" y="4874137"/>
            <a:ext cx="1046177" cy="1132114"/>
            <a:chOff x="570891" y="2296886"/>
            <a:chExt cx="1046177" cy="11321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A39519-F5C2-461F-829B-B3E5026F68DD}"/>
                </a:ext>
              </a:extLst>
            </p:cNvPr>
            <p:cNvGrpSpPr/>
            <p:nvPr/>
          </p:nvGrpSpPr>
          <p:grpSpPr>
            <a:xfrm>
              <a:off x="573314" y="2296886"/>
              <a:ext cx="1043754" cy="1132114"/>
              <a:chOff x="2728686" y="1944914"/>
              <a:chExt cx="3055724" cy="331441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CBF57E1-DB0A-4980-A465-6F2700AA8E76}"/>
                  </a:ext>
                </a:extLst>
              </p:cNvPr>
              <p:cNvSpPr/>
              <p:nvPr/>
            </p:nvSpPr>
            <p:spPr>
              <a:xfrm rot="21437240">
                <a:off x="2809292" y="2738915"/>
                <a:ext cx="2975118" cy="2520409"/>
              </a:xfrm>
              <a:prstGeom prst="rect">
                <a:avLst/>
              </a:prstGeom>
              <a:solidFill>
                <a:schemeClr val="tx1">
                  <a:alpha val="48000"/>
                </a:schemeClr>
              </a:soli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: Top Corners One Rounded and One Snipped 116">
                <a:extLst>
                  <a:ext uri="{FF2B5EF4-FFF2-40B4-BE49-F238E27FC236}">
                    <a16:creationId xmlns:a16="http://schemas.microsoft.com/office/drawing/2014/main" id="{C85447B9-DF2F-4F3D-9C27-A798FEB856DD}"/>
                  </a:ext>
                </a:extLst>
              </p:cNvPr>
              <p:cNvSpPr/>
              <p:nvPr/>
            </p:nvSpPr>
            <p:spPr>
              <a:xfrm rot="10800000">
                <a:off x="2728686" y="1944914"/>
                <a:ext cx="2496458" cy="2641600"/>
              </a:xfrm>
              <a:prstGeom prst="snipRoundRect">
                <a:avLst>
                  <a:gd name="adj1" fmla="val 29018"/>
                  <a:gd name="adj2" fmla="val 0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ight Triangle 19">
                <a:extLst>
                  <a:ext uri="{FF2B5EF4-FFF2-40B4-BE49-F238E27FC236}">
                    <a16:creationId xmlns:a16="http://schemas.microsoft.com/office/drawing/2014/main" id="{8F9FB3FA-7C76-4321-9640-531EB1B7E43E}"/>
                  </a:ext>
                </a:extLst>
              </p:cNvPr>
              <p:cNvSpPr/>
              <p:nvPr/>
            </p:nvSpPr>
            <p:spPr>
              <a:xfrm rot="20055388" flipH="1">
                <a:off x="4483047" y="4162710"/>
                <a:ext cx="820305" cy="293371"/>
              </a:xfrm>
              <a:custGeom>
                <a:avLst/>
                <a:gdLst>
                  <a:gd name="connsiteX0" fmla="*/ 0 w 749372"/>
                  <a:gd name="connsiteY0" fmla="*/ 235741 h 235741"/>
                  <a:gd name="connsiteX1" fmla="*/ 0 w 749372"/>
                  <a:gd name="connsiteY1" fmla="*/ 0 h 235741"/>
                  <a:gd name="connsiteX2" fmla="*/ 749372 w 749372"/>
                  <a:gd name="connsiteY2" fmla="*/ 235741 h 235741"/>
                  <a:gd name="connsiteX3" fmla="*/ 0 w 749372"/>
                  <a:gd name="connsiteY3" fmla="*/ 235741 h 235741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43349"/>
                  <a:gd name="connsiteX1" fmla="*/ 383458 w 1132830"/>
                  <a:gd name="connsiteY1" fmla="*/ 7608 h 243349"/>
                  <a:gd name="connsiteX2" fmla="*/ 1132830 w 1132830"/>
                  <a:gd name="connsiteY2" fmla="*/ 243349 h 243349"/>
                  <a:gd name="connsiteX3" fmla="*/ 0 w 1132830"/>
                  <a:gd name="connsiteY3" fmla="*/ 0 h 24334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132830"/>
                  <a:gd name="connsiteY0" fmla="*/ 0 h 272989"/>
                  <a:gd name="connsiteX1" fmla="*/ 383458 w 1132830"/>
                  <a:gd name="connsiteY1" fmla="*/ 7608 h 272989"/>
                  <a:gd name="connsiteX2" fmla="*/ 1132830 w 1132830"/>
                  <a:gd name="connsiteY2" fmla="*/ 243349 h 272989"/>
                  <a:gd name="connsiteX3" fmla="*/ 0 w 1132830"/>
                  <a:gd name="connsiteY3" fmla="*/ 0 h 272989"/>
                  <a:gd name="connsiteX0" fmla="*/ 0 w 1086202"/>
                  <a:gd name="connsiteY0" fmla="*/ 0 h 291651"/>
                  <a:gd name="connsiteX1" fmla="*/ 383458 w 1086202"/>
                  <a:gd name="connsiteY1" fmla="*/ 7608 h 291651"/>
                  <a:gd name="connsiteX2" fmla="*/ 1086202 w 1086202"/>
                  <a:gd name="connsiteY2" fmla="*/ 272983 h 291651"/>
                  <a:gd name="connsiteX3" fmla="*/ 0 w 1086202"/>
                  <a:gd name="connsiteY3" fmla="*/ 0 h 291651"/>
                  <a:gd name="connsiteX0" fmla="*/ 0 w 1086202"/>
                  <a:gd name="connsiteY0" fmla="*/ 0 h 280606"/>
                  <a:gd name="connsiteX1" fmla="*/ 383458 w 1086202"/>
                  <a:gd name="connsiteY1" fmla="*/ 7608 h 280606"/>
                  <a:gd name="connsiteX2" fmla="*/ 1086202 w 1086202"/>
                  <a:gd name="connsiteY2" fmla="*/ 272983 h 280606"/>
                  <a:gd name="connsiteX3" fmla="*/ 0 w 1086202"/>
                  <a:gd name="connsiteY3" fmla="*/ 0 h 280606"/>
                  <a:gd name="connsiteX0" fmla="*/ 0 w 1068717"/>
                  <a:gd name="connsiteY0" fmla="*/ 0 h 286234"/>
                  <a:gd name="connsiteX1" fmla="*/ 383458 w 1068717"/>
                  <a:gd name="connsiteY1" fmla="*/ 7608 h 286234"/>
                  <a:gd name="connsiteX2" fmla="*/ 1068717 w 1068717"/>
                  <a:gd name="connsiteY2" fmla="*/ 281449 h 286234"/>
                  <a:gd name="connsiteX3" fmla="*/ 0 w 1068717"/>
                  <a:gd name="connsiteY3" fmla="*/ 0 h 286234"/>
                  <a:gd name="connsiteX0" fmla="*/ 0 w 1057061"/>
                  <a:gd name="connsiteY0" fmla="*/ 0 h 286234"/>
                  <a:gd name="connsiteX1" fmla="*/ 371802 w 1057061"/>
                  <a:gd name="connsiteY1" fmla="*/ 7608 h 286234"/>
                  <a:gd name="connsiteX2" fmla="*/ 1057061 w 1057061"/>
                  <a:gd name="connsiteY2" fmla="*/ 281449 h 286234"/>
                  <a:gd name="connsiteX3" fmla="*/ 0 w 1057061"/>
                  <a:gd name="connsiteY3" fmla="*/ 0 h 286234"/>
                  <a:gd name="connsiteX0" fmla="*/ 0 w 1088067"/>
                  <a:gd name="connsiteY0" fmla="*/ 9007 h 284403"/>
                  <a:gd name="connsiteX1" fmla="*/ 402808 w 1088067"/>
                  <a:gd name="connsiteY1" fmla="*/ 0 h 284403"/>
                  <a:gd name="connsiteX2" fmla="*/ 1088067 w 1088067"/>
                  <a:gd name="connsiteY2" fmla="*/ 273841 h 284403"/>
                  <a:gd name="connsiteX3" fmla="*/ 0 w 1088067"/>
                  <a:gd name="connsiteY3" fmla="*/ 9007 h 284403"/>
                  <a:gd name="connsiteX0" fmla="*/ 0 w 1088067"/>
                  <a:gd name="connsiteY0" fmla="*/ 9007 h 275282"/>
                  <a:gd name="connsiteX1" fmla="*/ 402808 w 1088067"/>
                  <a:gd name="connsiteY1" fmla="*/ 0 h 275282"/>
                  <a:gd name="connsiteX2" fmla="*/ 1088067 w 1088067"/>
                  <a:gd name="connsiteY2" fmla="*/ 273841 h 275282"/>
                  <a:gd name="connsiteX3" fmla="*/ 0 w 1088067"/>
                  <a:gd name="connsiteY3" fmla="*/ 9007 h 275282"/>
                  <a:gd name="connsiteX0" fmla="*/ 0 w 1080138"/>
                  <a:gd name="connsiteY0" fmla="*/ 9007 h 259851"/>
                  <a:gd name="connsiteX1" fmla="*/ 402808 w 1080138"/>
                  <a:gd name="connsiteY1" fmla="*/ 0 h 259851"/>
                  <a:gd name="connsiteX2" fmla="*/ 1080138 w 1080138"/>
                  <a:gd name="connsiteY2" fmla="*/ 250446 h 259851"/>
                  <a:gd name="connsiteX3" fmla="*/ 0 w 1080138"/>
                  <a:gd name="connsiteY3" fmla="*/ 9007 h 259851"/>
                  <a:gd name="connsiteX0" fmla="*/ 0 w 1080138"/>
                  <a:gd name="connsiteY0" fmla="*/ 9007 h 291041"/>
                  <a:gd name="connsiteX1" fmla="*/ 402808 w 1080138"/>
                  <a:gd name="connsiteY1" fmla="*/ 0 h 291041"/>
                  <a:gd name="connsiteX2" fmla="*/ 1080138 w 1080138"/>
                  <a:gd name="connsiteY2" fmla="*/ 250446 h 291041"/>
                  <a:gd name="connsiteX3" fmla="*/ 0 w 1080138"/>
                  <a:gd name="connsiteY3" fmla="*/ 9007 h 29104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  <a:gd name="connsiteX0" fmla="*/ 0 w 1080138"/>
                  <a:gd name="connsiteY0" fmla="*/ 9007 h 293371"/>
                  <a:gd name="connsiteX1" fmla="*/ 402808 w 1080138"/>
                  <a:gd name="connsiteY1" fmla="*/ 0 h 293371"/>
                  <a:gd name="connsiteX2" fmla="*/ 1080138 w 1080138"/>
                  <a:gd name="connsiteY2" fmla="*/ 250446 h 293371"/>
                  <a:gd name="connsiteX3" fmla="*/ 0 w 1080138"/>
                  <a:gd name="connsiteY3" fmla="*/ 9007 h 29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38" h="293371">
                    <a:moveTo>
                      <a:pt x="0" y="9007"/>
                    </a:moveTo>
                    <a:cubicBezTo>
                      <a:pt x="191276" y="128482"/>
                      <a:pt x="297111" y="93328"/>
                      <a:pt x="402808" y="0"/>
                    </a:cubicBezTo>
                    <a:cubicBezTo>
                      <a:pt x="586231" y="108077"/>
                      <a:pt x="535379" y="179240"/>
                      <a:pt x="1080138" y="250446"/>
                    </a:cubicBezTo>
                    <a:cubicBezTo>
                      <a:pt x="844355" y="302622"/>
                      <a:pt x="304488" y="374440"/>
                      <a:pt x="0" y="9007"/>
                    </a:cubicBezTo>
                    <a:close/>
                  </a:path>
                </a:pathLst>
              </a:custGeom>
              <a:solidFill>
                <a:srgbClr val="660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8513607-F260-446E-9338-5B99D694B6C5}"/>
                </a:ext>
              </a:extLst>
            </p:cNvPr>
            <p:cNvSpPr txBox="1"/>
            <p:nvPr/>
          </p:nvSpPr>
          <p:spPr>
            <a:xfrm>
              <a:off x="570891" y="2321750"/>
              <a:ext cx="852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Type your scrum stories here. This is your story to be added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1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1712" y="3035300"/>
            <a:ext cx="2467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70" dirty="0">
                <a:solidFill>
                  <a:srgbClr val="FFFFFF"/>
                </a:solidFill>
              </a:rPr>
              <a:t>Thank</a:t>
            </a:r>
            <a:r>
              <a:rPr sz="4400" spc="-295" dirty="0">
                <a:solidFill>
                  <a:srgbClr val="FFFFFF"/>
                </a:solidFill>
              </a:rPr>
              <a:t> </a:t>
            </a:r>
            <a:r>
              <a:rPr sz="4400" spc="-425" dirty="0">
                <a:solidFill>
                  <a:srgbClr val="FFFFFF"/>
                </a:solidFill>
              </a:rPr>
              <a:t>you!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263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Project  Management</vt:lpstr>
      <vt:lpstr>Project  Management</vt:lpstr>
      <vt:lpstr>               SDLC AND STLC</vt:lpstr>
      <vt:lpstr>Agile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Management</dc:title>
  <cp:lastModifiedBy>Harsha</cp:lastModifiedBy>
  <cp:revision>4</cp:revision>
  <dcterms:created xsi:type="dcterms:W3CDTF">2022-02-20T06:30:38Z</dcterms:created>
  <dcterms:modified xsi:type="dcterms:W3CDTF">2022-06-27T15:13:16Z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2022-02-20T00:00:00Z</vt:filetime>
  </property>
</Properties>
</file>