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84" r:id="rId4"/>
    <p:sldId id="288" r:id="rId5"/>
    <p:sldId id="285" r:id="rId6"/>
    <p:sldId id="286" r:id="rId7"/>
    <p:sldId id="271" r:id="rId8"/>
    <p:sldId id="287" r:id="rId9"/>
    <p:sldId id="263" r:id="rId10"/>
    <p:sldId id="264" r:id="rId11"/>
    <p:sldId id="267" r:id="rId12"/>
    <p:sldId id="266" r:id="rId13"/>
    <p:sldId id="269" r:id="rId14"/>
    <p:sldId id="289" r:id="rId15"/>
    <p:sldId id="292" r:id="rId16"/>
    <p:sldId id="276" r:id="rId17"/>
    <p:sldId id="293"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98" autoAdjust="0"/>
    <p:restoredTop sz="94660"/>
  </p:normalViewPr>
  <p:slideViewPr>
    <p:cSldViewPr snapToGrid="0">
      <p:cViewPr varScale="1">
        <p:scale>
          <a:sx n="92" d="100"/>
          <a:sy n="92" d="100"/>
        </p:scale>
        <p:origin x="1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ta Pilli, Mahesh" userId="61e6930d-ffb3-4cec-99f7-ff3186ddd983" providerId="ADAL" clId="{7A9BD99C-979E-4808-BB91-FFE7F9360113}"/>
    <pc:docChg chg="undo custSel addSld delSld modSld sldOrd">
      <pc:chgData name="Ganta Pilli, Mahesh" userId="61e6930d-ffb3-4cec-99f7-ff3186ddd983" providerId="ADAL" clId="{7A9BD99C-979E-4808-BB91-FFE7F9360113}" dt="2022-11-30T19:37:11.635" v="1353" actId="108"/>
      <pc:docMkLst>
        <pc:docMk/>
      </pc:docMkLst>
      <pc:sldChg chg="modSp mod">
        <pc:chgData name="Ganta Pilli, Mahesh" userId="61e6930d-ffb3-4cec-99f7-ff3186ddd983" providerId="ADAL" clId="{7A9BD99C-979E-4808-BB91-FFE7F9360113}" dt="2022-11-30T16:28:36.334" v="1276" actId="20577"/>
        <pc:sldMkLst>
          <pc:docMk/>
          <pc:sldMk cId="2557024797" sldId="256"/>
        </pc:sldMkLst>
        <pc:spChg chg="mod">
          <ac:chgData name="Ganta Pilli, Mahesh" userId="61e6930d-ffb3-4cec-99f7-ff3186ddd983" providerId="ADAL" clId="{7A9BD99C-979E-4808-BB91-FFE7F9360113}" dt="2022-11-30T16:28:36.334" v="1276" actId="20577"/>
          <ac:spMkLst>
            <pc:docMk/>
            <pc:sldMk cId="2557024797" sldId="256"/>
            <ac:spMk id="2" creationId="{9E966541-2F3A-4E2E-83B3-2B6C811F4C14}"/>
          </ac:spMkLst>
        </pc:spChg>
        <pc:spChg chg="mod">
          <ac:chgData name="Ganta Pilli, Mahesh" userId="61e6930d-ffb3-4cec-99f7-ff3186ddd983" providerId="ADAL" clId="{7A9BD99C-979E-4808-BB91-FFE7F9360113}" dt="2022-11-29T17:26:18.369" v="59" actId="1076"/>
          <ac:spMkLst>
            <pc:docMk/>
            <pc:sldMk cId="2557024797" sldId="256"/>
            <ac:spMk id="3" creationId="{9D51E502-4A39-42D7-889D-42A2ADB6D445}"/>
          </ac:spMkLst>
        </pc:spChg>
      </pc:sldChg>
      <pc:sldChg chg="modSp mod">
        <pc:chgData name="Ganta Pilli, Mahesh" userId="61e6930d-ffb3-4cec-99f7-ff3186ddd983" providerId="ADAL" clId="{7A9BD99C-979E-4808-BB91-FFE7F9360113}" dt="2022-11-29T17:23:11.039" v="29" actId="15"/>
        <pc:sldMkLst>
          <pc:docMk/>
          <pc:sldMk cId="965123854" sldId="263"/>
        </pc:sldMkLst>
        <pc:spChg chg="mod">
          <ac:chgData name="Ganta Pilli, Mahesh" userId="61e6930d-ffb3-4cec-99f7-ff3186ddd983" providerId="ADAL" clId="{7A9BD99C-979E-4808-BB91-FFE7F9360113}" dt="2022-11-29T17:23:11.039" v="29" actId="15"/>
          <ac:spMkLst>
            <pc:docMk/>
            <pc:sldMk cId="965123854" sldId="263"/>
            <ac:spMk id="3" creationId="{060C15CC-2ACC-4650-8700-0EE88B7896F3}"/>
          </ac:spMkLst>
        </pc:spChg>
      </pc:sldChg>
      <pc:sldChg chg="modSp mod">
        <pc:chgData name="Ganta Pilli, Mahesh" userId="61e6930d-ffb3-4cec-99f7-ff3186ddd983" providerId="ADAL" clId="{7A9BD99C-979E-4808-BB91-FFE7F9360113}" dt="2022-11-29T17:23:24.077" v="30" actId="108"/>
        <pc:sldMkLst>
          <pc:docMk/>
          <pc:sldMk cId="178164336" sldId="264"/>
        </pc:sldMkLst>
        <pc:spChg chg="mod">
          <ac:chgData name="Ganta Pilli, Mahesh" userId="61e6930d-ffb3-4cec-99f7-ff3186ddd983" providerId="ADAL" clId="{7A9BD99C-979E-4808-BB91-FFE7F9360113}" dt="2022-11-29T17:23:24.077" v="30" actId="108"/>
          <ac:spMkLst>
            <pc:docMk/>
            <pc:sldMk cId="178164336" sldId="264"/>
            <ac:spMk id="3" creationId="{65EE5EC9-86E1-4F65-AA0E-4DE9CEE97673}"/>
          </ac:spMkLst>
        </pc:spChg>
      </pc:sldChg>
      <pc:sldChg chg="addSp delSp modSp mod">
        <pc:chgData name="Ganta Pilli, Mahesh" userId="61e6930d-ffb3-4cec-99f7-ff3186ddd983" providerId="ADAL" clId="{7A9BD99C-979E-4808-BB91-FFE7F9360113}" dt="2022-11-30T17:42:15.682" v="1324" actId="14100"/>
        <pc:sldMkLst>
          <pc:docMk/>
          <pc:sldMk cId="3245662180" sldId="266"/>
        </pc:sldMkLst>
        <pc:spChg chg="mod">
          <ac:chgData name="Ganta Pilli, Mahesh" userId="61e6930d-ffb3-4cec-99f7-ff3186ddd983" providerId="ADAL" clId="{7A9BD99C-979E-4808-BB91-FFE7F9360113}" dt="2022-11-30T17:42:15.682" v="1324" actId="14100"/>
          <ac:spMkLst>
            <pc:docMk/>
            <pc:sldMk cId="3245662180" sldId="266"/>
            <ac:spMk id="3" creationId="{449F87EA-BC5F-47A8-9022-24B829971F81}"/>
          </ac:spMkLst>
        </pc:spChg>
        <pc:picChg chg="add mod">
          <ac:chgData name="Ganta Pilli, Mahesh" userId="61e6930d-ffb3-4cec-99f7-ff3186ddd983" providerId="ADAL" clId="{7A9BD99C-979E-4808-BB91-FFE7F9360113}" dt="2022-11-30T17:41:30.039" v="1318" actId="1076"/>
          <ac:picMkLst>
            <pc:docMk/>
            <pc:sldMk cId="3245662180" sldId="266"/>
            <ac:picMk id="4" creationId="{058747AE-2022-06E4-2CFA-871DB9022877}"/>
          </ac:picMkLst>
        </pc:picChg>
        <pc:picChg chg="add mod">
          <ac:chgData name="Ganta Pilli, Mahesh" userId="61e6930d-ffb3-4cec-99f7-ff3186ddd983" providerId="ADAL" clId="{7A9BD99C-979E-4808-BB91-FFE7F9360113}" dt="2022-11-30T17:42:11.102" v="1323" actId="1076"/>
          <ac:picMkLst>
            <pc:docMk/>
            <pc:sldMk cId="3245662180" sldId="266"/>
            <ac:picMk id="5" creationId="{C5106706-DAC2-2948-43D5-935046E88B5B}"/>
          </ac:picMkLst>
        </pc:picChg>
        <pc:picChg chg="del">
          <ac:chgData name="Ganta Pilli, Mahesh" userId="61e6930d-ffb3-4cec-99f7-ff3186ddd983" providerId="ADAL" clId="{7A9BD99C-979E-4808-BB91-FFE7F9360113}" dt="2022-11-29T17:41:59.738" v="202" actId="21"/>
          <ac:picMkLst>
            <pc:docMk/>
            <pc:sldMk cId="3245662180" sldId="266"/>
            <ac:picMk id="5" creationId="{D1273902-AB52-035B-8F16-48431AE88DE4}"/>
          </ac:picMkLst>
        </pc:picChg>
        <pc:picChg chg="add mod">
          <ac:chgData name="Ganta Pilli, Mahesh" userId="61e6930d-ffb3-4cec-99f7-ff3186ddd983" providerId="ADAL" clId="{7A9BD99C-979E-4808-BB91-FFE7F9360113}" dt="2022-11-29T17:45:59.283" v="518" actId="1076"/>
          <ac:picMkLst>
            <pc:docMk/>
            <pc:sldMk cId="3245662180" sldId="266"/>
            <ac:picMk id="6" creationId="{6B31080F-7C1D-8204-CB92-392277922ACE}"/>
          </ac:picMkLst>
        </pc:picChg>
        <pc:picChg chg="del mod">
          <ac:chgData name="Ganta Pilli, Mahesh" userId="61e6930d-ffb3-4cec-99f7-ff3186ddd983" providerId="ADAL" clId="{7A9BD99C-979E-4808-BB91-FFE7F9360113}" dt="2022-11-29T17:42:07.937" v="207" actId="21"/>
          <ac:picMkLst>
            <pc:docMk/>
            <pc:sldMk cId="3245662180" sldId="266"/>
            <ac:picMk id="7" creationId="{AFC5E027-A217-2524-EE64-21E7051A87F3}"/>
          </ac:picMkLst>
        </pc:picChg>
      </pc:sldChg>
      <pc:sldChg chg="addSp delSp modSp mod">
        <pc:chgData name="Ganta Pilli, Mahesh" userId="61e6930d-ffb3-4cec-99f7-ff3186ddd983" providerId="ADAL" clId="{7A9BD99C-979E-4808-BB91-FFE7F9360113}" dt="2022-11-30T17:43:43.556" v="1345" actId="1076"/>
        <pc:sldMkLst>
          <pc:docMk/>
          <pc:sldMk cId="3589682439" sldId="267"/>
        </pc:sldMkLst>
        <pc:spChg chg="mod">
          <ac:chgData name="Ganta Pilli, Mahesh" userId="61e6930d-ffb3-4cec-99f7-ff3186ddd983" providerId="ADAL" clId="{7A9BD99C-979E-4808-BB91-FFE7F9360113}" dt="2022-11-29T17:30:03.391" v="184" actId="1076"/>
          <ac:spMkLst>
            <pc:docMk/>
            <pc:sldMk cId="3589682439" sldId="267"/>
            <ac:spMk id="2" creationId="{D063F378-712A-4C3A-86C2-7E16D3E3DCD0}"/>
          </ac:spMkLst>
        </pc:spChg>
        <pc:spChg chg="mod">
          <ac:chgData name="Ganta Pilli, Mahesh" userId="61e6930d-ffb3-4cec-99f7-ff3186ddd983" providerId="ADAL" clId="{7A9BD99C-979E-4808-BB91-FFE7F9360113}" dt="2022-11-30T17:43:41.938" v="1344" actId="14100"/>
          <ac:spMkLst>
            <pc:docMk/>
            <pc:sldMk cId="3589682439" sldId="267"/>
            <ac:spMk id="3" creationId="{65EE5EC9-86E1-4F65-AA0E-4DE9CEE97673}"/>
          </ac:spMkLst>
        </pc:spChg>
        <pc:picChg chg="add mod">
          <ac:chgData name="Ganta Pilli, Mahesh" userId="61e6930d-ffb3-4cec-99f7-ff3186ddd983" providerId="ADAL" clId="{7A9BD99C-979E-4808-BB91-FFE7F9360113}" dt="2022-11-30T17:43:38.603" v="1343" actId="14100"/>
          <ac:picMkLst>
            <pc:docMk/>
            <pc:sldMk cId="3589682439" sldId="267"/>
            <ac:picMk id="4" creationId="{AC9F5339-B5BF-6813-3562-B707E546F6AF}"/>
          </ac:picMkLst>
        </pc:picChg>
        <pc:picChg chg="del">
          <ac:chgData name="Ganta Pilli, Mahesh" userId="61e6930d-ffb3-4cec-99f7-ff3186ddd983" providerId="ADAL" clId="{7A9BD99C-979E-4808-BB91-FFE7F9360113}" dt="2022-11-29T17:24:16.588" v="33" actId="21"/>
          <ac:picMkLst>
            <pc:docMk/>
            <pc:sldMk cId="3589682439" sldId="267"/>
            <ac:picMk id="5" creationId="{C6E0B8E2-5903-C99D-0012-9D4712C1D5C9}"/>
          </ac:picMkLst>
        </pc:picChg>
        <pc:picChg chg="add mod">
          <ac:chgData name="Ganta Pilli, Mahesh" userId="61e6930d-ffb3-4cec-99f7-ff3186ddd983" providerId="ADAL" clId="{7A9BD99C-979E-4808-BB91-FFE7F9360113}" dt="2022-11-30T17:43:34.306" v="1341" actId="1076"/>
          <ac:picMkLst>
            <pc:docMk/>
            <pc:sldMk cId="3589682439" sldId="267"/>
            <ac:picMk id="5" creationId="{F346F199-5527-399A-F306-4A3F4F9F9DA7}"/>
          </ac:picMkLst>
        </pc:picChg>
        <pc:picChg chg="add mod">
          <ac:chgData name="Ganta Pilli, Mahesh" userId="61e6930d-ffb3-4cec-99f7-ff3186ddd983" providerId="ADAL" clId="{7A9BD99C-979E-4808-BB91-FFE7F9360113}" dt="2022-11-30T17:43:43.556" v="1345" actId="1076"/>
          <ac:picMkLst>
            <pc:docMk/>
            <pc:sldMk cId="3589682439" sldId="267"/>
            <ac:picMk id="6" creationId="{F0B82E55-EEBD-9A53-2D0F-6315113C346E}"/>
          </ac:picMkLst>
        </pc:picChg>
        <pc:picChg chg="del">
          <ac:chgData name="Ganta Pilli, Mahesh" userId="61e6930d-ffb3-4cec-99f7-ff3186ddd983" providerId="ADAL" clId="{7A9BD99C-979E-4808-BB91-FFE7F9360113}" dt="2022-11-29T17:24:26.504" v="36" actId="21"/>
          <ac:picMkLst>
            <pc:docMk/>
            <pc:sldMk cId="3589682439" sldId="267"/>
            <ac:picMk id="7" creationId="{1D407CD1-4183-BA85-FF7B-69443753195A}"/>
          </ac:picMkLst>
        </pc:picChg>
      </pc:sldChg>
      <pc:sldChg chg="addSp modSp mod">
        <pc:chgData name="Ganta Pilli, Mahesh" userId="61e6930d-ffb3-4cec-99f7-ff3186ddd983" providerId="ADAL" clId="{7A9BD99C-979E-4808-BB91-FFE7F9360113}" dt="2022-11-30T19:37:11.635" v="1353" actId="108"/>
        <pc:sldMkLst>
          <pc:docMk/>
          <pc:sldMk cId="3803457224" sldId="269"/>
        </pc:sldMkLst>
        <pc:spChg chg="mod">
          <ac:chgData name="Ganta Pilli, Mahesh" userId="61e6930d-ffb3-4cec-99f7-ff3186ddd983" providerId="ADAL" clId="{7A9BD99C-979E-4808-BB91-FFE7F9360113}" dt="2022-11-30T19:37:11.635" v="1353" actId="108"/>
          <ac:spMkLst>
            <pc:docMk/>
            <pc:sldMk cId="3803457224" sldId="269"/>
            <ac:spMk id="3" creationId="{5087652F-7E5E-4DC1-9422-BAA63C450F46}"/>
          </ac:spMkLst>
        </pc:spChg>
        <pc:picChg chg="mod">
          <ac:chgData name="Ganta Pilli, Mahesh" userId="61e6930d-ffb3-4cec-99f7-ff3186ddd983" providerId="ADAL" clId="{7A9BD99C-979E-4808-BB91-FFE7F9360113}" dt="2022-11-29T17:50:11.887" v="524" actId="1076"/>
          <ac:picMkLst>
            <pc:docMk/>
            <pc:sldMk cId="3803457224" sldId="269"/>
            <ac:picMk id="5" creationId="{D6B5095F-DE52-D1AD-52B4-09346730F2BD}"/>
          </ac:picMkLst>
        </pc:picChg>
        <pc:picChg chg="add mod">
          <ac:chgData name="Ganta Pilli, Mahesh" userId="61e6930d-ffb3-4cec-99f7-ff3186ddd983" providerId="ADAL" clId="{7A9BD99C-979E-4808-BB91-FFE7F9360113}" dt="2022-11-29T17:50:09.785" v="523" actId="1076"/>
          <ac:picMkLst>
            <pc:docMk/>
            <pc:sldMk cId="3803457224" sldId="269"/>
            <ac:picMk id="6" creationId="{1C1334A9-7109-677D-9461-F34C44257387}"/>
          </ac:picMkLst>
        </pc:picChg>
        <pc:picChg chg="mod">
          <ac:chgData name="Ganta Pilli, Mahesh" userId="61e6930d-ffb3-4cec-99f7-ff3186ddd983" providerId="ADAL" clId="{7A9BD99C-979E-4808-BB91-FFE7F9360113}" dt="2022-11-29T17:50:01.019" v="520" actId="1076"/>
          <ac:picMkLst>
            <pc:docMk/>
            <pc:sldMk cId="3803457224" sldId="269"/>
            <ac:picMk id="7" creationId="{D13B8230-5C9E-3EF5-7AFA-BCA71A825F87}"/>
          </ac:picMkLst>
        </pc:picChg>
      </pc:sldChg>
      <pc:sldChg chg="modSp mod">
        <pc:chgData name="Ganta Pilli, Mahesh" userId="61e6930d-ffb3-4cec-99f7-ff3186ddd983" providerId="ADAL" clId="{7A9BD99C-979E-4808-BB91-FFE7F9360113}" dt="2022-11-29T17:22:40.498" v="19" actId="108"/>
        <pc:sldMkLst>
          <pc:docMk/>
          <pc:sldMk cId="1077201878" sldId="271"/>
        </pc:sldMkLst>
        <pc:spChg chg="mod">
          <ac:chgData name="Ganta Pilli, Mahesh" userId="61e6930d-ffb3-4cec-99f7-ff3186ddd983" providerId="ADAL" clId="{7A9BD99C-979E-4808-BB91-FFE7F9360113}" dt="2022-11-29T17:22:40.498" v="19" actId="108"/>
          <ac:spMkLst>
            <pc:docMk/>
            <pc:sldMk cId="1077201878" sldId="271"/>
            <ac:spMk id="4" creationId="{9B25BC3D-F1BE-02D1-E7D7-D040E1054A70}"/>
          </ac:spMkLst>
        </pc:spChg>
      </pc:sldChg>
      <pc:sldChg chg="delSp modSp del mod">
        <pc:chgData name="Ganta Pilli, Mahesh" userId="61e6930d-ffb3-4cec-99f7-ff3186ddd983" providerId="ADAL" clId="{7A9BD99C-979E-4808-BB91-FFE7F9360113}" dt="2022-11-29T18:09:45.342" v="923" actId="47"/>
        <pc:sldMkLst>
          <pc:docMk/>
          <pc:sldMk cId="4099594302" sldId="273"/>
        </pc:sldMkLst>
        <pc:spChg chg="mod">
          <ac:chgData name="Ganta Pilli, Mahesh" userId="61e6930d-ffb3-4cec-99f7-ff3186ddd983" providerId="ADAL" clId="{7A9BD99C-979E-4808-BB91-FFE7F9360113}" dt="2022-11-29T18:07:39.924" v="827" actId="21"/>
          <ac:spMkLst>
            <pc:docMk/>
            <pc:sldMk cId="4099594302" sldId="273"/>
            <ac:spMk id="11" creationId="{B36F04BA-AA20-4E15-A21A-9B0F9E664481}"/>
          </ac:spMkLst>
        </pc:spChg>
        <pc:picChg chg="del">
          <ac:chgData name="Ganta Pilli, Mahesh" userId="61e6930d-ffb3-4cec-99f7-ff3186ddd983" providerId="ADAL" clId="{7A9BD99C-979E-4808-BB91-FFE7F9360113}" dt="2022-11-29T18:07:47.858" v="830" actId="21"/>
          <ac:picMkLst>
            <pc:docMk/>
            <pc:sldMk cId="4099594302" sldId="273"/>
            <ac:picMk id="3" creationId="{74AC6EC0-2002-B263-D1FF-197B9A27C831}"/>
          </ac:picMkLst>
        </pc:picChg>
      </pc:sldChg>
      <pc:sldChg chg="del">
        <pc:chgData name="Ganta Pilli, Mahesh" userId="61e6930d-ffb3-4cec-99f7-ff3186ddd983" providerId="ADAL" clId="{7A9BD99C-979E-4808-BB91-FFE7F9360113}" dt="2022-11-29T18:16:59.512" v="1189" actId="47"/>
        <pc:sldMkLst>
          <pc:docMk/>
          <pc:sldMk cId="4285124206" sldId="274"/>
        </pc:sldMkLst>
      </pc:sldChg>
      <pc:sldChg chg="addSp delSp modSp mod">
        <pc:chgData name="Ganta Pilli, Mahesh" userId="61e6930d-ffb3-4cec-99f7-ff3186ddd983" providerId="ADAL" clId="{7A9BD99C-979E-4808-BB91-FFE7F9360113}" dt="2022-11-29T18:09:38.995" v="922" actId="1076"/>
        <pc:sldMkLst>
          <pc:docMk/>
          <pc:sldMk cId="2121205184" sldId="276"/>
        </pc:sldMkLst>
        <pc:spChg chg="mod">
          <ac:chgData name="Ganta Pilli, Mahesh" userId="61e6930d-ffb3-4cec-99f7-ff3186ddd983" providerId="ADAL" clId="{7A9BD99C-979E-4808-BB91-FFE7F9360113}" dt="2022-11-29T18:06:16.053" v="794" actId="20577"/>
          <ac:spMkLst>
            <pc:docMk/>
            <pc:sldMk cId="2121205184" sldId="276"/>
            <ac:spMk id="2" creationId="{4014355A-A595-4700-8B77-154B2D33065D}"/>
          </ac:spMkLst>
        </pc:spChg>
        <pc:spChg chg="add mod">
          <ac:chgData name="Ganta Pilli, Mahesh" userId="61e6930d-ffb3-4cec-99f7-ff3186ddd983" providerId="ADAL" clId="{7A9BD99C-979E-4808-BB91-FFE7F9360113}" dt="2022-11-29T18:08:48.155" v="914" actId="20577"/>
          <ac:spMkLst>
            <pc:docMk/>
            <pc:sldMk cId="2121205184" sldId="276"/>
            <ac:spMk id="4" creationId="{8C67984C-D556-6853-441B-40BFE5DBEEF1}"/>
          </ac:spMkLst>
        </pc:spChg>
        <pc:picChg chg="add mod">
          <ac:chgData name="Ganta Pilli, Mahesh" userId="61e6930d-ffb3-4cec-99f7-ff3186ddd983" providerId="ADAL" clId="{7A9BD99C-979E-4808-BB91-FFE7F9360113}" dt="2022-11-29T18:07:45.315" v="829" actId="1076"/>
          <ac:picMkLst>
            <pc:docMk/>
            <pc:sldMk cId="2121205184" sldId="276"/>
            <ac:picMk id="6" creationId="{C6F78639-064E-2CB7-750A-CC7F699EB092}"/>
          </ac:picMkLst>
        </pc:picChg>
        <pc:picChg chg="del">
          <ac:chgData name="Ganta Pilli, Mahesh" userId="61e6930d-ffb3-4cec-99f7-ff3186ddd983" providerId="ADAL" clId="{7A9BD99C-979E-4808-BB91-FFE7F9360113}" dt="2022-11-29T18:06:06.298" v="775" actId="478"/>
          <ac:picMkLst>
            <pc:docMk/>
            <pc:sldMk cId="2121205184" sldId="276"/>
            <ac:picMk id="7" creationId="{553407E9-AEE4-0593-3913-0E9CDE5F3EA3}"/>
          </ac:picMkLst>
        </pc:picChg>
        <pc:picChg chg="add del mod">
          <ac:chgData name="Ganta Pilli, Mahesh" userId="61e6930d-ffb3-4cec-99f7-ff3186ddd983" providerId="ADAL" clId="{7A9BD99C-979E-4808-BB91-FFE7F9360113}" dt="2022-11-29T18:09:25.613" v="916" actId="478"/>
          <ac:picMkLst>
            <pc:docMk/>
            <pc:sldMk cId="2121205184" sldId="276"/>
            <ac:picMk id="8" creationId="{D9D3A953-93B4-81E8-CB55-FBD43F8AF4D6}"/>
          </ac:picMkLst>
        </pc:picChg>
        <pc:picChg chg="add mod">
          <ac:chgData name="Ganta Pilli, Mahesh" userId="61e6930d-ffb3-4cec-99f7-ff3186ddd983" providerId="ADAL" clId="{7A9BD99C-979E-4808-BB91-FFE7F9360113}" dt="2022-11-29T18:09:38.995" v="922" actId="1076"/>
          <ac:picMkLst>
            <pc:docMk/>
            <pc:sldMk cId="2121205184" sldId="276"/>
            <ac:picMk id="11" creationId="{7F8451C5-7E0A-4234-C3F8-7FE294537DEA}"/>
          </ac:picMkLst>
        </pc:picChg>
      </pc:sldChg>
      <pc:sldChg chg="addSp delSp modSp del mod">
        <pc:chgData name="Ganta Pilli, Mahesh" userId="61e6930d-ffb3-4cec-99f7-ff3186ddd983" providerId="ADAL" clId="{7A9BD99C-979E-4808-BB91-FFE7F9360113}" dt="2022-11-29T18:13:40.402" v="926" actId="47"/>
        <pc:sldMkLst>
          <pc:docMk/>
          <pc:sldMk cId="1738195169" sldId="281"/>
        </pc:sldMkLst>
        <pc:spChg chg="mod">
          <ac:chgData name="Ganta Pilli, Mahesh" userId="61e6930d-ffb3-4cec-99f7-ff3186ddd983" providerId="ADAL" clId="{7A9BD99C-979E-4808-BB91-FFE7F9360113}" dt="2022-11-29T18:06:42.160" v="795" actId="6549"/>
          <ac:spMkLst>
            <pc:docMk/>
            <pc:sldMk cId="1738195169" sldId="281"/>
            <ac:spMk id="3" creationId="{31B6E31C-E099-47AD-A996-F47D1EF531A9}"/>
          </ac:spMkLst>
        </pc:spChg>
        <pc:spChg chg="add del">
          <ac:chgData name="Ganta Pilli, Mahesh" userId="61e6930d-ffb3-4cec-99f7-ff3186ddd983" providerId="ADAL" clId="{7A9BD99C-979E-4808-BB91-FFE7F9360113}" dt="2022-11-29T18:11:30.579" v="925" actId="22"/>
          <ac:spMkLst>
            <pc:docMk/>
            <pc:sldMk cId="1738195169" sldId="281"/>
            <ac:spMk id="5" creationId="{3B0FE6AB-C1BA-9E1C-62E4-902FCCE25919}"/>
          </ac:spMkLst>
        </pc:spChg>
      </pc:sldChg>
      <pc:sldChg chg="modSp mod">
        <pc:chgData name="Ganta Pilli, Mahesh" userId="61e6930d-ffb3-4cec-99f7-ff3186ddd983" providerId="ADAL" clId="{7A9BD99C-979E-4808-BB91-FFE7F9360113}" dt="2022-11-29T18:07:13.828" v="825" actId="20577"/>
        <pc:sldMkLst>
          <pc:docMk/>
          <pc:sldMk cId="116906861" sldId="283"/>
        </pc:sldMkLst>
        <pc:spChg chg="mod">
          <ac:chgData name="Ganta Pilli, Mahesh" userId="61e6930d-ffb3-4cec-99f7-ff3186ddd983" providerId="ADAL" clId="{7A9BD99C-979E-4808-BB91-FFE7F9360113}" dt="2022-11-29T17:21:56.760" v="14" actId="108"/>
          <ac:spMkLst>
            <pc:docMk/>
            <pc:sldMk cId="116906861" sldId="283"/>
            <ac:spMk id="2" creationId="{5056A8E6-5E6A-A736-D965-DC01BC970CC4}"/>
          </ac:spMkLst>
        </pc:spChg>
        <pc:spChg chg="mod">
          <ac:chgData name="Ganta Pilli, Mahesh" userId="61e6930d-ffb3-4cec-99f7-ff3186ddd983" providerId="ADAL" clId="{7A9BD99C-979E-4808-BB91-FFE7F9360113}" dt="2022-11-29T18:07:13.828" v="825" actId="20577"/>
          <ac:spMkLst>
            <pc:docMk/>
            <pc:sldMk cId="116906861" sldId="283"/>
            <ac:spMk id="3" creationId="{44426662-6B0D-770F-D39E-342C0952D161}"/>
          </ac:spMkLst>
        </pc:spChg>
      </pc:sldChg>
      <pc:sldChg chg="modSp mod">
        <pc:chgData name="Ganta Pilli, Mahesh" userId="61e6930d-ffb3-4cec-99f7-ff3186ddd983" providerId="ADAL" clId="{7A9BD99C-979E-4808-BB91-FFE7F9360113}" dt="2022-11-29T17:22:07.155" v="15" actId="108"/>
        <pc:sldMkLst>
          <pc:docMk/>
          <pc:sldMk cId="1400000474" sldId="284"/>
        </pc:sldMkLst>
        <pc:spChg chg="mod">
          <ac:chgData name="Ganta Pilli, Mahesh" userId="61e6930d-ffb3-4cec-99f7-ff3186ddd983" providerId="ADAL" clId="{7A9BD99C-979E-4808-BB91-FFE7F9360113}" dt="2022-11-29T17:22:07.155" v="15" actId="108"/>
          <ac:spMkLst>
            <pc:docMk/>
            <pc:sldMk cId="1400000474" sldId="284"/>
            <ac:spMk id="3" creationId="{3EE94E00-92FA-96A5-5FE5-B1F83213BAEF}"/>
          </ac:spMkLst>
        </pc:spChg>
      </pc:sldChg>
      <pc:sldChg chg="modSp mod">
        <pc:chgData name="Ganta Pilli, Mahesh" userId="61e6930d-ffb3-4cec-99f7-ff3186ddd983" providerId="ADAL" clId="{7A9BD99C-979E-4808-BB91-FFE7F9360113}" dt="2022-11-30T16:29:21.748" v="1311" actId="20577"/>
        <pc:sldMkLst>
          <pc:docMk/>
          <pc:sldMk cId="2708388426" sldId="285"/>
        </pc:sldMkLst>
        <pc:spChg chg="mod">
          <ac:chgData name="Ganta Pilli, Mahesh" userId="61e6930d-ffb3-4cec-99f7-ff3186ddd983" providerId="ADAL" clId="{7A9BD99C-979E-4808-BB91-FFE7F9360113}" dt="2022-11-30T16:29:21.748" v="1311" actId="20577"/>
          <ac:spMkLst>
            <pc:docMk/>
            <pc:sldMk cId="2708388426" sldId="285"/>
            <ac:spMk id="2" creationId="{4572BFBD-8DF0-9C1B-EC8A-C5E12EEED058}"/>
          </ac:spMkLst>
        </pc:spChg>
      </pc:sldChg>
      <pc:sldChg chg="addSp delSp modSp mod ord">
        <pc:chgData name="Ganta Pilli, Mahesh" userId="61e6930d-ffb3-4cec-99f7-ff3186ddd983" providerId="ADAL" clId="{7A9BD99C-979E-4808-BB91-FFE7F9360113}" dt="2022-11-30T19:34:56.045" v="1351"/>
        <pc:sldMkLst>
          <pc:docMk/>
          <pc:sldMk cId="44141929" sldId="286"/>
        </pc:sldMkLst>
        <pc:spChg chg="add del mod">
          <ac:chgData name="Ganta Pilli, Mahesh" userId="61e6930d-ffb3-4cec-99f7-ff3186ddd983" providerId="ADAL" clId="{7A9BD99C-979E-4808-BB91-FFE7F9360113}" dt="2022-11-30T19:25:46.394" v="1349" actId="22"/>
          <ac:spMkLst>
            <pc:docMk/>
            <pc:sldMk cId="44141929" sldId="286"/>
            <ac:spMk id="4" creationId="{D7C034F5-177D-EA27-E0B9-65607A55AA74}"/>
          </ac:spMkLst>
        </pc:spChg>
        <pc:picChg chg="add mod ord">
          <ac:chgData name="Ganta Pilli, Mahesh" userId="61e6930d-ffb3-4cec-99f7-ff3186ddd983" providerId="ADAL" clId="{7A9BD99C-979E-4808-BB91-FFE7F9360113}" dt="2022-11-30T19:25:46.394" v="1349" actId="22"/>
          <ac:picMkLst>
            <pc:docMk/>
            <pc:sldMk cId="44141929" sldId="286"/>
            <ac:picMk id="6" creationId="{939E6816-BB85-A6E1-9104-AF9193B46C9B}"/>
          </ac:picMkLst>
        </pc:picChg>
        <pc:picChg chg="del mod">
          <ac:chgData name="Ganta Pilli, Mahesh" userId="61e6930d-ffb3-4cec-99f7-ff3186ddd983" providerId="ADAL" clId="{7A9BD99C-979E-4808-BB91-FFE7F9360113}" dt="2022-11-30T19:25:13.663" v="1348" actId="478"/>
          <ac:picMkLst>
            <pc:docMk/>
            <pc:sldMk cId="44141929" sldId="286"/>
            <ac:picMk id="7" creationId="{C6AC0155-52E3-8845-7D35-F18C4EF7FCCF}"/>
          </ac:picMkLst>
        </pc:picChg>
      </pc:sldChg>
      <pc:sldChg chg="modSp mod">
        <pc:chgData name="Ganta Pilli, Mahesh" userId="61e6930d-ffb3-4cec-99f7-ff3186ddd983" providerId="ADAL" clId="{7A9BD99C-979E-4808-BB91-FFE7F9360113}" dt="2022-11-29T17:22:49.077" v="20" actId="108"/>
        <pc:sldMkLst>
          <pc:docMk/>
          <pc:sldMk cId="375731093" sldId="287"/>
        </pc:sldMkLst>
        <pc:spChg chg="mod">
          <ac:chgData name="Ganta Pilli, Mahesh" userId="61e6930d-ffb3-4cec-99f7-ff3186ddd983" providerId="ADAL" clId="{7A9BD99C-979E-4808-BB91-FFE7F9360113}" dt="2022-11-29T17:22:49.077" v="20" actId="108"/>
          <ac:spMkLst>
            <pc:docMk/>
            <pc:sldMk cId="375731093" sldId="287"/>
            <ac:spMk id="3" creationId="{0B150FA5-BC9E-1616-D7DC-B4E0276A7624}"/>
          </ac:spMkLst>
        </pc:spChg>
      </pc:sldChg>
      <pc:sldChg chg="modSp mod">
        <pc:chgData name="Ganta Pilli, Mahesh" userId="61e6930d-ffb3-4cec-99f7-ff3186ddd983" providerId="ADAL" clId="{7A9BD99C-979E-4808-BB91-FFE7F9360113}" dt="2022-11-29T17:22:26.384" v="18" actId="20577"/>
        <pc:sldMkLst>
          <pc:docMk/>
          <pc:sldMk cId="2799496562" sldId="288"/>
        </pc:sldMkLst>
        <pc:spChg chg="mod">
          <ac:chgData name="Ganta Pilli, Mahesh" userId="61e6930d-ffb3-4cec-99f7-ff3186ddd983" providerId="ADAL" clId="{7A9BD99C-979E-4808-BB91-FFE7F9360113}" dt="2022-11-29T17:22:26.384" v="18" actId="20577"/>
          <ac:spMkLst>
            <pc:docMk/>
            <pc:sldMk cId="2799496562" sldId="288"/>
            <ac:spMk id="3" creationId="{FBE28679-67C3-8AE2-696B-C62A46E7349C}"/>
          </ac:spMkLst>
        </pc:spChg>
      </pc:sldChg>
      <pc:sldChg chg="addSp modSp mod">
        <pc:chgData name="Ganta Pilli, Mahesh" userId="61e6930d-ffb3-4cec-99f7-ff3186ddd983" providerId="ADAL" clId="{7A9BD99C-979E-4808-BB91-FFE7F9360113}" dt="2022-11-29T17:51:12.430" v="562" actId="1076"/>
        <pc:sldMkLst>
          <pc:docMk/>
          <pc:sldMk cId="478931539" sldId="289"/>
        </pc:sldMkLst>
        <pc:spChg chg="mod">
          <ac:chgData name="Ganta Pilli, Mahesh" userId="61e6930d-ffb3-4cec-99f7-ff3186ddd983" providerId="ADAL" clId="{7A9BD99C-979E-4808-BB91-FFE7F9360113}" dt="2022-11-29T17:25:25.103" v="54" actId="108"/>
          <ac:spMkLst>
            <pc:docMk/>
            <pc:sldMk cId="478931539" sldId="289"/>
            <ac:spMk id="3" creationId="{EF3F6AF6-D8E8-F6C4-3310-E2859ECD32BE}"/>
          </ac:spMkLst>
        </pc:spChg>
        <pc:picChg chg="mod">
          <ac:chgData name="Ganta Pilli, Mahesh" userId="61e6930d-ffb3-4cec-99f7-ff3186ddd983" providerId="ADAL" clId="{7A9BD99C-979E-4808-BB91-FFE7F9360113}" dt="2022-11-29T17:51:09.942" v="561" actId="1076"/>
          <ac:picMkLst>
            <pc:docMk/>
            <pc:sldMk cId="478931539" sldId="289"/>
            <ac:picMk id="5" creationId="{BE4F5813-C7AF-0DCF-C492-2EF19B5DA7BC}"/>
          </ac:picMkLst>
        </pc:picChg>
        <pc:picChg chg="add mod">
          <ac:chgData name="Ganta Pilli, Mahesh" userId="61e6930d-ffb3-4cec-99f7-ff3186ddd983" providerId="ADAL" clId="{7A9BD99C-979E-4808-BB91-FFE7F9360113}" dt="2022-11-29T17:51:12.430" v="562" actId="1076"/>
          <ac:picMkLst>
            <pc:docMk/>
            <pc:sldMk cId="478931539" sldId="289"/>
            <ac:picMk id="6" creationId="{89F76F6E-4131-31D5-D76A-0C6A9B24BCBF}"/>
          </ac:picMkLst>
        </pc:picChg>
      </pc:sldChg>
      <pc:sldChg chg="addSp delSp modSp new del mod">
        <pc:chgData name="Ganta Pilli, Mahesh" userId="61e6930d-ffb3-4cec-99f7-ff3186ddd983" providerId="ADAL" clId="{7A9BD99C-979E-4808-BB91-FFE7F9360113}" dt="2022-11-30T17:43:46.821" v="1346" actId="47"/>
        <pc:sldMkLst>
          <pc:docMk/>
          <pc:sldMk cId="3593383046" sldId="290"/>
        </pc:sldMkLst>
        <pc:spChg chg="mod">
          <ac:chgData name="Ganta Pilli, Mahesh" userId="61e6930d-ffb3-4cec-99f7-ff3186ddd983" providerId="ADAL" clId="{7A9BD99C-979E-4808-BB91-FFE7F9360113}" dt="2022-11-29T17:24:42.916" v="51" actId="1076"/>
          <ac:spMkLst>
            <pc:docMk/>
            <pc:sldMk cId="3593383046" sldId="290"/>
            <ac:spMk id="2" creationId="{55F94B9D-1B05-B052-B11B-D920A4B32440}"/>
          </ac:spMkLst>
        </pc:spChg>
        <pc:spChg chg="del">
          <ac:chgData name="Ganta Pilli, Mahesh" userId="61e6930d-ffb3-4cec-99f7-ff3186ddd983" providerId="ADAL" clId="{7A9BD99C-979E-4808-BB91-FFE7F9360113}" dt="2022-11-29T17:24:19.340" v="34"/>
          <ac:spMkLst>
            <pc:docMk/>
            <pc:sldMk cId="3593383046" sldId="290"/>
            <ac:spMk id="3" creationId="{5412D28D-7BB5-27D1-40AF-8A4CC2BD2D15}"/>
          </ac:spMkLst>
        </pc:spChg>
        <pc:spChg chg="add del mod">
          <ac:chgData name="Ganta Pilli, Mahesh" userId="61e6930d-ffb3-4cec-99f7-ff3186ddd983" providerId="ADAL" clId="{7A9BD99C-979E-4808-BB91-FFE7F9360113}" dt="2022-11-30T17:43:23.789" v="1336" actId="478"/>
          <ac:spMkLst>
            <pc:docMk/>
            <pc:sldMk cId="3593383046" sldId="290"/>
            <ac:spMk id="6" creationId="{9E01C34B-1376-8B34-E173-8C2053B651A7}"/>
          </ac:spMkLst>
        </pc:spChg>
        <pc:picChg chg="add del mod">
          <ac:chgData name="Ganta Pilli, Mahesh" userId="61e6930d-ffb3-4cec-99f7-ff3186ddd983" providerId="ADAL" clId="{7A9BD99C-979E-4808-BB91-FFE7F9360113}" dt="2022-11-30T17:43:02.582" v="1332" actId="21"/>
          <ac:picMkLst>
            <pc:docMk/>
            <pc:sldMk cId="3593383046" sldId="290"/>
            <ac:picMk id="4" creationId="{B638CFFC-916A-EAEC-6115-2FC5301B3C44}"/>
          </ac:picMkLst>
        </pc:picChg>
        <pc:picChg chg="add del mod">
          <ac:chgData name="Ganta Pilli, Mahesh" userId="61e6930d-ffb3-4cec-99f7-ff3186ddd983" providerId="ADAL" clId="{7A9BD99C-979E-4808-BB91-FFE7F9360113}" dt="2022-11-30T17:43:26.069" v="1338" actId="21"/>
          <ac:picMkLst>
            <pc:docMk/>
            <pc:sldMk cId="3593383046" sldId="290"/>
            <ac:picMk id="5" creationId="{F0BDEF48-1858-F249-1D30-8FAB4CA4753F}"/>
          </ac:picMkLst>
        </pc:picChg>
      </pc:sldChg>
      <pc:sldChg chg="addSp delSp modSp new del mod ord">
        <pc:chgData name="Ganta Pilli, Mahesh" userId="61e6930d-ffb3-4cec-99f7-ff3186ddd983" providerId="ADAL" clId="{7A9BD99C-979E-4808-BB91-FFE7F9360113}" dt="2022-11-30T17:42:20.915" v="1325" actId="47"/>
        <pc:sldMkLst>
          <pc:docMk/>
          <pc:sldMk cId="2240610000" sldId="291"/>
        </pc:sldMkLst>
        <pc:spChg chg="mod">
          <ac:chgData name="Ganta Pilli, Mahesh" userId="61e6930d-ffb3-4cec-99f7-ff3186ddd983" providerId="ADAL" clId="{7A9BD99C-979E-4808-BB91-FFE7F9360113}" dt="2022-11-29T17:42:29.202" v="231" actId="20577"/>
          <ac:spMkLst>
            <pc:docMk/>
            <pc:sldMk cId="2240610000" sldId="291"/>
            <ac:spMk id="2" creationId="{81B32AC5-8F50-84F1-091E-056F8BECEC9D}"/>
          </ac:spMkLst>
        </pc:spChg>
        <pc:spChg chg="del">
          <ac:chgData name="Ganta Pilli, Mahesh" userId="61e6930d-ffb3-4cec-99f7-ff3186ddd983" providerId="ADAL" clId="{7A9BD99C-979E-4808-BB91-FFE7F9360113}" dt="2022-11-29T17:42:04.075" v="205"/>
          <ac:spMkLst>
            <pc:docMk/>
            <pc:sldMk cId="2240610000" sldId="291"/>
            <ac:spMk id="3" creationId="{07CEDBCE-8572-FD40-74FC-76BE1175334D}"/>
          </ac:spMkLst>
        </pc:spChg>
        <pc:spChg chg="add del mod">
          <ac:chgData name="Ganta Pilli, Mahesh" userId="61e6930d-ffb3-4cec-99f7-ff3186ddd983" providerId="ADAL" clId="{7A9BD99C-979E-4808-BB91-FFE7F9360113}" dt="2022-11-30T17:41:54.894" v="1319" actId="478"/>
          <ac:spMkLst>
            <pc:docMk/>
            <pc:sldMk cId="2240610000" sldId="291"/>
            <ac:spMk id="6" creationId="{3DD1A5C8-7396-6689-5104-3C07939F49AF}"/>
          </ac:spMkLst>
        </pc:spChg>
        <pc:picChg chg="add del mod">
          <ac:chgData name="Ganta Pilli, Mahesh" userId="61e6930d-ffb3-4cec-99f7-ff3186ddd983" providerId="ADAL" clId="{7A9BD99C-979E-4808-BB91-FFE7F9360113}" dt="2022-11-30T17:41:23.530" v="1316" actId="21"/>
          <ac:picMkLst>
            <pc:docMk/>
            <pc:sldMk cId="2240610000" sldId="291"/>
            <ac:picMk id="4" creationId="{73DA01BA-864E-5F1B-6C1F-6CF954B37693}"/>
          </ac:picMkLst>
        </pc:picChg>
        <pc:picChg chg="add del mod">
          <ac:chgData name="Ganta Pilli, Mahesh" userId="61e6930d-ffb3-4cec-99f7-ff3186ddd983" providerId="ADAL" clId="{7A9BD99C-979E-4808-BB91-FFE7F9360113}" dt="2022-11-30T17:41:57.776" v="1320" actId="21"/>
          <ac:picMkLst>
            <pc:docMk/>
            <pc:sldMk cId="2240610000" sldId="291"/>
            <ac:picMk id="5" creationId="{751875BD-763A-237A-1779-27F49880F063}"/>
          </ac:picMkLst>
        </pc:picChg>
      </pc:sldChg>
      <pc:sldChg chg="addSp modSp new mod">
        <pc:chgData name="Ganta Pilli, Mahesh" userId="61e6930d-ffb3-4cec-99f7-ff3186ddd983" providerId="ADAL" clId="{7A9BD99C-979E-4808-BB91-FFE7F9360113}" dt="2022-11-30T19:37:03.798" v="1352" actId="108"/>
        <pc:sldMkLst>
          <pc:docMk/>
          <pc:sldMk cId="190800359" sldId="292"/>
        </pc:sldMkLst>
        <pc:spChg chg="mod">
          <ac:chgData name="Ganta Pilli, Mahesh" userId="61e6930d-ffb3-4cec-99f7-ff3186ddd983" providerId="ADAL" clId="{7A9BD99C-979E-4808-BB91-FFE7F9360113}" dt="2022-11-29T17:53:30.220" v="565" actId="108"/>
          <ac:spMkLst>
            <pc:docMk/>
            <pc:sldMk cId="190800359" sldId="292"/>
            <ac:spMk id="2" creationId="{93D7D56B-11E3-EBE3-19E7-9966B8BF5A2E}"/>
          </ac:spMkLst>
        </pc:spChg>
        <pc:spChg chg="mod">
          <ac:chgData name="Ganta Pilli, Mahesh" userId="61e6930d-ffb3-4cec-99f7-ff3186ddd983" providerId="ADAL" clId="{7A9BD99C-979E-4808-BB91-FFE7F9360113}" dt="2022-11-30T19:37:03.798" v="1352" actId="108"/>
          <ac:spMkLst>
            <pc:docMk/>
            <pc:sldMk cId="190800359" sldId="292"/>
            <ac:spMk id="3" creationId="{8FA8A2FA-FAE0-4C02-E1DB-56695F6A16A3}"/>
          </ac:spMkLst>
        </pc:spChg>
        <pc:picChg chg="add mod">
          <ac:chgData name="Ganta Pilli, Mahesh" userId="61e6930d-ffb3-4cec-99f7-ff3186ddd983" providerId="ADAL" clId="{7A9BD99C-979E-4808-BB91-FFE7F9360113}" dt="2022-11-29T18:05:11.809" v="721" actId="1076"/>
          <ac:picMkLst>
            <pc:docMk/>
            <pc:sldMk cId="190800359" sldId="292"/>
            <ac:picMk id="5" creationId="{C7B00201-25E6-199A-2037-CE2A7F9F52DB}"/>
          </ac:picMkLst>
        </pc:picChg>
        <pc:picChg chg="add mod">
          <ac:chgData name="Ganta Pilli, Mahesh" userId="61e6930d-ffb3-4cec-99f7-ff3186ddd983" providerId="ADAL" clId="{7A9BD99C-979E-4808-BB91-FFE7F9360113}" dt="2022-11-29T18:04:01.295" v="710" actId="1076"/>
          <ac:picMkLst>
            <pc:docMk/>
            <pc:sldMk cId="190800359" sldId="292"/>
            <ac:picMk id="7" creationId="{871FFDD7-3ED2-94DF-D9B7-73CBA930480F}"/>
          </ac:picMkLst>
        </pc:picChg>
      </pc:sldChg>
      <pc:sldChg chg="modSp new mod">
        <pc:chgData name="Ganta Pilli, Mahesh" userId="61e6930d-ffb3-4cec-99f7-ff3186ddd983" providerId="ADAL" clId="{7A9BD99C-979E-4808-BB91-FFE7F9360113}" dt="2022-11-29T18:29:13.465" v="1270" actId="5793"/>
        <pc:sldMkLst>
          <pc:docMk/>
          <pc:sldMk cId="3884296735" sldId="293"/>
        </pc:sldMkLst>
        <pc:spChg chg="mod">
          <ac:chgData name="Ganta Pilli, Mahesh" userId="61e6930d-ffb3-4cec-99f7-ff3186ddd983" providerId="ADAL" clId="{7A9BD99C-979E-4808-BB91-FFE7F9360113}" dt="2022-11-29T18:13:58.389" v="953" actId="20577"/>
          <ac:spMkLst>
            <pc:docMk/>
            <pc:sldMk cId="3884296735" sldId="293"/>
            <ac:spMk id="2" creationId="{EDF991DD-0A90-30C4-4D55-7CDABCFC4523}"/>
          </ac:spMkLst>
        </pc:spChg>
        <pc:spChg chg="mod">
          <ac:chgData name="Ganta Pilli, Mahesh" userId="61e6930d-ffb3-4cec-99f7-ff3186ddd983" providerId="ADAL" clId="{7A9BD99C-979E-4808-BB91-FFE7F9360113}" dt="2022-11-29T18:29:13.465" v="1270" actId="5793"/>
          <ac:spMkLst>
            <pc:docMk/>
            <pc:sldMk cId="3884296735" sldId="293"/>
            <ac:spMk id="3" creationId="{D349D3D6-8E9A-947E-D579-B2FD937B4EE8}"/>
          </ac:spMkLst>
        </pc:spChg>
      </pc:sldChg>
      <pc:sldChg chg="delSp modSp new mod">
        <pc:chgData name="Ganta Pilli, Mahesh" userId="61e6930d-ffb3-4cec-99f7-ff3186ddd983" providerId="ADAL" clId="{7A9BD99C-979E-4808-BB91-FFE7F9360113}" dt="2022-11-29T18:28:49.705" v="1269" actId="1076"/>
        <pc:sldMkLst>
          <pc:docMk/>
          <pc:sldMk cId="2284849197" sldId="294"/>
        </pc:sldMkLst>
        <pc:spChg chg="mod">
          <ac:chgData name="Ganta Pilli, Mahesh" userId="61e6930d-ffb3-4cec-99f7-ff3186ddd983" providerId="ADAL" clId="{7A9BD99C-979E-4808-BB91-FFE7F9360113}" dt="2022-11-29T18:28:49.705" v="1269" actId="1076"/>
          <ac:spMkLst>
            <pc:docMk/>
            <pc:sldMk cId="2284849197" sldId="294"/>
            <ac:spMk id="2" creationId="{F0142787-0542-9871-6AA0-CA633986EDAF}"/>
          </ac:spMkLst>
        </pc:spChg>
        <pc:spChg chg="del">
          <ac:chgData name="Ganta Pilli, Mahesh" userId="61e6930d-ffb3-4cec-99f7-ff3186ddd983" providerId="ADAL" clId="{7A9BD99C-979E-4808-BB91-FFE7F9360113}" dt="2022-11-29T18:24:32.737" v="1266" actId="478"/>
          <ac:spMkLst>
            <pc:docMk/>
            <pc:sldMk cId="2284849197" sldId="294"/>
            <ac:spMk id="3" creationId="{30EF6733-3474-13A6-7E81-83A47E205BD0}"/>
          </ac:spMkLst>
        </pc:spChg>
      </pc:sldChg>
      <pc:sldChg chg="delSp modSp new del mod">
        <pc:chgData name="Ganta Pilli, Mahesh" userId="61e6930d-ffb3-4cec-99f7-ff3186ddd983" providerId="ADAL" clId="{7A9BD99C-979E-4808-BB91-FFE7F9360113}" dt="2022-11-29T18:17:54.796" v="1194" actId="47"/>
        <pc:sldMkLst>
          <pc:docMk/>
          <pc:sldMk cId="3671487675" sldId="294"/>
        </pc:sldMkLst>
        <pc:spChg chg="del mod">
          <ac:chgData name="Ganta Pilli, Mahesh" userId="61e6930d-ffb3-4cec-99f7-ff3186ddd983" providerId="ADAL" clId="{7A9BD99C-979E-4808-BB91-FFE7F9360113}" dt="2022-11-29T18:17:17.836" v="1192" actId="478"/>
          <ac:spMkLst>
            <pc:docMk/>
            <pc:sldMk cId="3671487675" sldId="294"/>
            <ac:spMk id="2" creationId="{05E379B1-3A86-F1AC-DCEC-FDB4EE411343}"/>
          </ac:spMkLst>
        </pc:spChg>
      </pc:sldChg>
      <pc:sldChg chg="addSp modSp new del mod">
        <pc:chgData name="Ganta Pilli, Mahesh" userId="61e6930d-ffb3-4cec-99f7-ff3186ddd983" providerId="ADAL" clId="{7A9BD99C-979E-4808-BB91-FFE7F9360113}" dt="2022-11-29T18:18:42.674" v="1211" actId="47"/>
        <pc:sldMkLst>
          <pc:docMk/>
          <pc:sldMk cId="789113814" sldId="295"/>
        </pc:sldMkLst>
        <pc:spChg chg="add mod">
          <ac:chgData name="Ganta Pilli, Mahesh" userId="61e6930d-ffb3-4cec-99f7-ff3186ddd983" providerId="ADAL" clId="{7A9BD99C-979E-4808-BB91-FFE7F9360113}" dt="2022-11-29T18:18:29.507" v="1210" actId="122"/>
          <ac:spMkLst>
            <pc:docMk/>
            <pc:sldMk cId="789113814" sldId="295"/>
            <ac:spMk id="2" creationId="{561780FD-CFA5-D9BA-71D0-7CCD6F433D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alyticsvidhya.com/blog/2015/06/tuning-random-forest-model/" TargetMode="External"/><Relationship Id="rId2" Type="http://schemas.openxmlformats.org/officeDocument/2006/relationships/hyperlink" Target="https://machinelearningmastery.com/gentle-introduction-xgboost-applied-machine-learning/" TargetMode="External"/><Relationship Id="rId1" Type="http://schemas.openxmlformats.org/officeDocument/2006/relationships/slideLayout" Target="../slideLayouts/slideLayout2.xml"/><Relationship Id="rId5" Type="http://schemas.openxmlformats.org/officeDocument/2006/relationships/hyperlink" Target="https://scikit-learn.org/stable/modules/grid_search.html" TargetMode="External"/><Relationship Id="rId4" Type="http://schemas.openxmlformats.org/officeDocument/2006/relationships/hyperlink" Target="https://machinelearningmastery.com/rfe-feature-selection-in-pyth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ulianova/cardiovascular-diseas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6541-2F3A-4E2E-83B3-2B6C811F4C14}"/>
              </a:ext>
            </a:extLst>
          </p:cNvPr>
          <p:cNvSpPr>
            <a:spLocks noGrp="1"/>
          </p:cNvSpPr>
          <p:nvPr>
            <p:ph type="ctrTitle"/>
          </p:nvPr>
        </p:nvSpPr>
        <p:spPr>
          <a:xfrm>
            <a:off x="2396998" y="1155589"/>
            <a:ext cx="8637073" cy="2626702"/>
          </a:xfrm>
        </p:spPr>
        <p:txBody>
          <a:bodyPr>
            <a:normAutofit/>
          </a:bodyPr>
          <a:lstStyle/>
          <a:p>
            <a:pPr marL="0" marR="0" algn="ctr">
              <a:lnSpc>
                <a:spcPct val="150000"/>
              </a:lnSpc>
              <a:spcBef>
                <a:spcPts val="0"/>
              </a:spcBef>
              <a:spcAft>
                <a:spcPts val="0"/>
              </a:spcAft>
            </a:pPr>
            <a:r>
              <a:rPr lang="en-GB" sz="2800" dirty="0">
                <a:latin typeface="Times New Roman" panose="02020603050405020304" pitchFamily="18" charset="0"/>
                <a:ea typeface="+mn-ea"/>
                <a:cs typeface="Times New Roman" panose="02020603050405020304" pitchFamily="18" charset="0"/>
              </a:rPr>
              <a:t>Prediction of Heart Disease in a patient by using Machine</a:t>
            </a:r>
            <a:br>
              <a:rPr lang="en-US" sz="2800" dirty="0">
                <a:latin typeface="Times New Roman" panose="02020603050405020304" pitchFamily="18" charset="0"/>
                <a:ea typeface="+mn-ea"/>
                <a:cs typeface="Times New Roman" panose="02020603050405020304" pitchFamily="18" charset="0"/>
              </a:rPr>
            </a:br>
            <a:r>
              <a:rPr lang="en-GB" sz="2800" dirty="0">
                <a:latin typeface="Times New Roman" panose="02020603050405020304" pitchFamily="18" charset="0"/>
                <a:ea typeface="+mn-ea"/>
                <a:cs typeface="Times New Roman" panose="02020603050405020304" pitchFamily="18" charset="0"/>
              </a:rPr>
              <a:t>Learning Algorithms</a:t>
            </a:r>
            <a:br>
              <a:rPr lang="en-US" sz="22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D51E502-4A39-42D7-889D-42A2ADB6D445}"/>
              </a:ext>
            </a:extLst>
          </p:cNvPr>
          <p:cNvSpPr>
            <a:spLocks noGrp="1"/>
          </p:cNvSpPr>
          <p:nvPr>
            <p:ph type="subTitle" idx="1"/>
          </p:nvPr>
        </p:nvSpPr>
        <p:spPr>
          <a:xfrm>
            <a:off x="7980218" y="3687897"/>
            <a:ext cx="2877207" cy="977621"/>
          </a:xfrm>
        </p:spPr>
        <p:txBody>
          <a:bodyPr>
            <a:normAutofit fontScale="92500" lnSpcReduction="20000"/>
          </a:bodyPr>
          <a:lstStyle/>
          <a:p>
            <a:r>
              <a:rPr lang="en-US" sz="2200" dirty="0">
                <a:latin typeface="Times New Roman" panose="02020603050405020304" pitchFamily="18" charset="0"/>
                <a:cs typeface="Times New Roman" panose="02020603050405020304" pitchFamily="18" charset="0"/>
              </a:rPr>
              <a:t>Mahesh Ganta Pilli</a:t>
            </a:r>
          </a:p>
          <a:p>
            <a:r>
              <a:rPr lang="en-US" sz="2200" dirty="0">
                <a:latin typeface="Times New Roman" panose="02020603050405020304" pitchFamily="18" charset="0"/>
                <a:cs typeface="Times New Roman" panose="02020603050405020304" pitchFamily="18" charset="0"/>
              </a:rPr>
              <a:t>UID: U01064382</a:t>
            </a:r>
          </a:p>
          <a:p>
            <a:endParaRPr lang="en-US" dirty="0"/>
          </a:p>
        </p:txBody>
      </p:sp>
    </p:spTree>
    <p:extLst>
      <p:ext uri="{BB962C8B-B14F-4D97-AF65-F5344CB8AC3E}">
        <p14:creationId xmlns:p14="http://schemas.microsoft.com/office/powerpoint/2010/main" val="255702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F378-712A-4C3A-86C2-7E16D3E3DCD0}"/>
              </a:ext>
            </a:extLst>
          </p:cNvPr>
          <p:cNvSpPr>
            <a:spLocks noGrp="1"/>
          </p:cNvSpPr>
          <p:nvPr>
            <p:ph type="title"/>
          </p:nvPr>
        </p:nvSpPr>
        <p:spPr/>
        <p:txBody>
          <a:bodyPr/>
          <a:lstStyle/>
          <a:p>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r>
              <a:rPr lang="en-US" sz="3200" b="1" i="0" u="none" strike="noStrike" baseline="0" dirty="0">
                <a:solidFill>
                  <a:srgbClr val="000000"/>
                </a:solidFill>
                <a:latin typeface="Times New Roman" panose="02020603050405020304" pitchFamily="18" charset="0"/>
                <a:cs typeface="Times New Roman" panose="02020603050405020304" pitchFamily="18" charset="0"/>
              </a:rPr>
              <a:t>LOGISTIC REGRESSION</a:t>
            </a:r>
            <a:endParaRPr lang="en-US" dirty="0"/>
          </a:p>
        </p:txBody>
      </p:sp>
      <p:sp>
        <p:nvSpPr>
          <p:cNvPr id="3" name="Content Placeholder 2">
            <a:extLst>
              <a:ext uri="{FF2B5EF4-FFF2-40B4-BE49-F238E27FC236}">
                <a16:creationId xmlns:a16="http://schemas.microsoft.com/office/drawing/2014/main" id="{65EE5EC9-86E1-4F65-AA0E-4DE9CEE9767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Modeling the likelihood of a discrete result given an input variable is what logistic regression does. The most popular logistic regression models simulate a binary outcome, such as true or false, yes or no, etc.</a:t>
            </a:r>
          </a:p>
          <a:p>
            <a:endParaRPr lang="en-US" dirty="0"/>
          </a:p>
        </p:txBody>
      </p:sp>
      <p:pic>
        <p:nvPicPr>
          <p:cNvPr id="5" name="Picture 4">
            <a:extLst>
              <a:ext uri="{FF2B5EF4-FFF2-40B4-BE49-F238E27FC236}">
                <a16:creationId xmlns:a16="http://schemas.microsoft.com/office/drawing/2014/main" id="{C6F58596-9AC0-686C-A72E-569B0E334A55}"/>
              </a:ext>
            </a:extLst>
          </p:cNvPr>
          <p:cNvPicPr>
            <a:picLocks noChangeAspect="1"/>
          </p:cNvPicPr>
          <p:nvPr/>
        </p:nvPicPr>
        <p:blipFill>
          <a:blip r:embed="rId2"/>
          <a:stretch>
            <a:fillRect/>
          </a:stretch>
        </p:blipFill>
        <p:spPr>
          <a:xfrm>
            <a:off x="1846489" y="3429000"/>
            <a:ext cx="3829050" cy="1438275"/>
          </a:xfrm>
          <a:prstGeom prst="rect">
            <a:avLst/>
          </a:prstGeom>
        </p:spPr>
      </p:pic>
      <p:pic>
        <p:nvPicPr>
          <p:cNvPr id="7" name="Picture 6">
            <a:extLst>
              <a:ext uri="{FF2B5EF4-FFF2-40B4-BE49-F238E27FC236}">
                <a16:creationId xmlns:a16="http://schemas.microsoft.com/office/drawing/2014/main" id="{7A835A60-7252-9C28-7655-21AED427A801}"/>
              </a:ext>
            </a:extLst>
          </p:cNvPr>
          <p:cNvPicPr>
            <a:picLocks noChangeAspect="1"/>
          </p:cNvPicPr>
          <p:nvPr/>
        </p:nvPicPr>
        <p:blipFill>
          <a:blip r:embed="rId3"/>
          <a:stretch>
            <a:fillRect/>
          </a:stretch>
        </p:blipFill>
        <p:spPr>
          <a:xfrm>
            <a:off x="6096000" y="3853543"/>
            <a:ext cx="3533775" cy="555171"/>
          </a:xfrm>
          <a:prstGeom prst="rect">
            <a:avLst/>
          </a:prstGeom>
        </p:spPr>
      </p:pic>
    </p:spTree>
    <p:extLst>
      <p:ext uri="{BB962C8B-B14F-4D97-AF65-F5344CB8AC3E}">
        <p14:creationId xmlns:p14="http://schemas.microsoft.com/office/powerpoint/2010/main" val="17816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3F378-712A-4C3A-86C2-7E16D3E3DCD0}"/>
              </a:ext>
            </a:extLst>
          </p:cNvPr>
          <p:cNvSpPr>
            <a:spLocks noGrp="1"/>
          </p:cNvSpPr>
          <p:nvPr>
            <p:ph type="title"/>
          </p:nvPr>
        </p:nvSpPr>
        <p:spPr>
          <a:xfrm>
            <a:off x="1368452" y="531770"/>
            <a:ext cx="9603275" cy="1049235"/>
          </a:xfrm>
        </p:spPr>
        <p:txBody>
          <a:bodyPr>
            <a:normAutofit/>
          </a:bodyPr>
          <a:lstStyle/>
          <a:p>
            <a:br>
              <a:rPr lang="en-US" sz="3200" b="1" i="0" u="none" strike="noStrike" baseline="0" dirty="0">
                <a:solidFill>
                  <a:srgbClr val="000000"/>
                </a:solidFill>
                <a:latin typeface="Times New Roman" panose="02020603050405020304" pitchFamily="18" charset="0"/>
                <a:cs typeface="Times New Roman" panose="02020603050405020304" pitchFamily="18" charset="0"/>
              </a:rPr>
            </a:br>
            <a:r>
              <a:rPr lang="en-US" sz="3200" b="1" i="0" u="none" strike="noStrike" baseline="0" dirty="0">
                <a:solidFill>
                  <a:srgbClr val="000000"/>
                </a:solidFill>
                <a:latin typeface="Times New Roman" panose="02020603050405020304" pitchFamily="18" charset="0"/>
                <a:cs typeface="Times New Roman" panose="02020603050405020304" pitchFamily="18" charset="0"/>
              </a:rPr>
              <a:t>K Nearest Neighbor (KNN) </a:t>
            </a:r>
            <a:endParaRPr lang="en-US" dirty="0"/>
          </a:p>
        </p:txBody>
      </p:sp>
      <p:sp>
        <p:nvSpPr>
          <p:cNvPr id="3" name="Content Placeholder 2">
            <a:extLst>
              <a:ext uri="{FF2B5EF4-FFF2-40B4-BE49-F238E27FC236}">
                <a16:creationId xmlns:a16="http://schemas.microsoft.com/office/drawing/2014/main" id="{65EE5EC9-86E1-4F65-AA0E-4DE9CEE97673}"/>
              </a:ext>
            </a:extLst>
          </p:cNvPr>
          <p:cNvSpPr>
            <a:spLocks noGrp="1"/>
          </p:cNvSpPr>
          <p:nvPr>
            <p:ph idx="1"/>
          </p:nvPr>
        </p:nvSpPr>
        <p:spPr>
          <a:xfrm>
            <a:off x="1368452" y="1807914"/>
            <a:ext cx="9603275" cy="3804610"/>
          </a:xfrm>
        </p:spPr>
        <p:txBody>
          <a:bodyPr>
            <a:normAutofit/>
          </a:bodyPr>
          <a:lstStyle/>
          <a:p>
            <a:r>
              <a:rPr lang="en-US" dirty="0">
                <a:latin typeface="Times New Roman" panose="02020603050405020304" pitchFamily="18" charset="0"/>
                <a:cs typeface="Times New Roman" panose="02020603050405020304" pitchFamily="18" charset="0"/>
              </a:rPr>
              <a:t>It is predicated on the notion that the observations in the data set that are "most similar" to a given data point are those that are closest to it. As a result, we can categorize the unexpected points using the values of the existing observations that are closest to them.</a:t>
            </a:r>
          </a:p>
          <a:p>
            <a:r>
              <a:rPr lang="en-US" dirty="0">
                <a:latin typeface="Times New Roman" panose="02020603050405020304" pitchFamily="18" charset="0"/>
                <a:cs typeface="Times New Roman" panose="02020603050405020304" pitchFamily="18" charset="0"/>
              </a:rPr>
              <a:t>Find the K-value is an important task in implementing KNN. For which I have used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  for hyper-parameter tuning.</a:t>
            </a:r>
          </a:p>
          <a:p>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F0B82E55-EEBD-9A53-2D0F-6315113C346E}"/>
              </a:ext>
            </a:extLst>
          </p:cNvPr>
          <p:cNvPicPr>
            <a:picLocks noChangeAspect="1"/>
          </p:cNvPicPr>
          <p:nvPr/>
        </p:nvPicPr>
        <p:blipFill>
          <a:blip r:embed="rId2"/>
          <a:stretch>
            <a:fillRect/>
          </a:stretch>
        </p:blipFill>
        <p:spPr>
          <a:xfrm>
            <a:off x="4255123" y="3754876"/>
            <a:ext cx="3829931" cy="1503651"/>
          </a:xfrm>
          <a:prstGeom prst="rect">
            <a:avLst/>
          </a:prstGeom>
        </p:spPr>
      </p:pic>
      <p:pic>
        <p:nvPicPr>
          <p:cNvPr id="4" name="Content Placeholder 3">
            <a:extLst>
              <a:ext uri="{FF2B5EF4-FFF2-40B4-BE49-F238E27FC236}">
                <a16:creationId xmlns:a16="http://schemas.microsoft.com/office/drawing/2014/main" id="{AC9F5339-B5BF-6813-3562-B707E546F6AF}"/>
              </a:ext>
            </a:extLst>
          </p:cNvPr>
          <p:cNvPicPr>
            <a:picLocks noChangeAspect="1"/>
          </p:cNvPicPr>
          <p:nvPr/>
        </p:nvPicPr>
        <p:blipFill>
          <a:blip r:embed="rId3"/>
          <a:stretch>
            <a:fillRect/>
          </a:stretch>
        </p:blipFill>
        <p:spPr>
          <a:xfrm>
            <a:off x="1702676" y="3801202"/>
            <a:ext cx="2415239" cy="1457325"/>
          </a:xfrm>
          <a:prstGeom prst="rect">
            <a:avLst/>
          </a:prstGeom>
        </p:spPr>
      </p:pic>
      <p:pic>
        <p:nvPicPr>
          <p:cNvPr id="5" name="Picture 4">
            <a:extLst>
              <a:ext uri="{FF2B5EF4-FFF2-40B4-BE49-F238E27FC236}">
                <a16:creationId xmlns:a16="http://schemas.microsoft.com/office/drawing/2014/main" id="{F346F199-5527-399A-F306-4A3F4F9F9DA7}"/>
              </a:ext>
            </a:extLst>
          </p:cNvPr>
          <p:cNvPicPr>
            <a:picLocks noChangeAspect="1"/>
          </p:cNvPicPr>
          <p:nvPr/>
        </p:nvPicPr>
        <p:blipFill>
          <a:blip r:embed="rId4"/>
          <a:stretch>
            <a:fillRect/>
          </a:stretch>
        </p:blipFill>
        <p:spPr>
          <a:xfrm>
            <a:off x="8053392" y="4103164"/>
            <a:ext cx="2981454" cy="522514"/>
          </a:xfrm>
          <a:prstGeom prst="rect">
            <a:avLst/>
          </a:prstGeom>
        </p:spPr>
      </p:pic>
    </p:spTree>
    <p:extLst>
      <p:ext uri="{BB962C8B-B14F-4D97-AF65-F5344CB8AC3E}">
        <p14:creationId xmlns:p14="http://schemas.microsoft.com/office/powerpoint/2010/main" val="3589682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620A-07F0-4764-8E5F-1A13083C70D5}"/>
              </a:ext>
            </a:extLst>
          </p:cNvPr>
          <p:cNvSpPr>
            <a:spLocks noGrp="1"/>
          </p:cNvSpPr>
          <p:nvPr>
            <p:ph type="title"/>
          </p:nvPr>
        </p:nvSpPr>
        <p:spPr>
          <a:xfrm>
            <a:off x="1451578" y="1038299"/>
            <a:ext cx="9603275" cy="706712"/>
          </a:xfrm>
        </p:spPr>
        <p:txBody>
          <a:bodyPr>
            <a:normAutofit fontScale="90000"/>
          </a:bodyPr>
          <a:lstStyle/>
          <a:p>
            <a:r>
              <a:rPr lang="en-US" dirty="0">
                <a:solidFill>
                  <a:srgbClr val="000000"/>
                </a:solidFill>
                <a:latin typeface="Cambria" panose="02040503050406030204" pitchFamily="18" charset="0"/>
              </a:rPr>
              <a:t>Decision Trees</a:t>
            </a:r>
            <a:br>
              <a:rPr kumimoji="0" lang="en-US" sz="3200" b="0" i="0" u="none" strike="noStrike" kern="1200" cap="none" spc="0" normalizeH="0" baseline="0" noProof="0" dirty="0">
                <a:ln>
                  <a:noFill/>
                </a:ln>
                <a:solidFill>
                  <a:srgbClr val="000000"/>
                </a:solidFill>
                <a:effectLst/>
                <a:uLnTx/>
                <a:uFillTx/>
                <a:latin typeface="Avenir Next LT Pro"/>
                <a:ea typeface="+mn-ea"/>
                <a:cs typeface="+mn-cs"/>
              </a:rPr>
            </a:br>
            <a:endParaRPr lang="en-US" dirty="0"/>
          </a:p>
        </p:txBody>
      </p:sp>
      <p:sp>
        <p:nvSpPr>
          <p:cNvPr id="3" name="Content Placeholder 2">
            <a:extLst>
              <a:ext uri="{FF2B5EF4-FFF2-40B4-BE49-F238E27FC236}">
                <a16:creationId xmlns:a16="http://schemas.microsoft.com/office/drawing/2014/main" id="{449F87EA-BC5F-47A8-9022-24B829971F81}"/>
              </a:ext>
            </a:extLst>
          </p:cNvPr>
          <p:cNvSpPr>
            <a:spLocks noGrp="1"/>
          </p:cNvSpPr>
          <p:nvPr>
            <p:ph idx="1"/>
          </p:nvPr>
        </p:nvSpPr>
        <p:spPr>
          <a:xfrm>
            <a:off x="1451577" y="1810651"/>
            <a:ext cx="9603275" cy="4009050"/>
          </a:xfrm>
        </p:spPr>
        <p:txBody>
          <a:bodyPr/>
          <a:lstStyle/>
          <a:p>
            <a:r>
              <a:rPr lang="en-US" dirty="0">
                <a:latin typeface="Times New Roman" panose="02020603050405020304" pitchFamily="18" charset="0"/>
                <a:cs typeface="Times New Roman" panose="02020603050405020304" pitchFamily="18" charset="0"/>
              </a:rPr>
              <a:t>The term itself implies that it displays the predictions using a flowchart that resembles a tree structure. The decision is made by the leaves at the end, which follows the root node.</a:t>
            </a:r>
          </a:p>
          <a:p>
            <a:r>
              <a:rPr lang="en-US" dirty="0">
                <a:latin typeface="Times New Roman" panose="02020603050405020304" pitchFamily="18" charset="0"/>
                <a:cs typeface="Times New Roman" panose="02020603050405020304" pitchFamily="18" charset="0"/>
              </a:rPr>
              <a:t>Finding the depth at which the accuracy is more is main task in this approach for which I calculated Mean Squared Error for each value within range 1-50 and concluded with depth as 4 because at that point MSE value is close to zero.</a:t>
            </a:r>
          </a:p>
          <a:p>
            <a:endParaRPr lang="en-US"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6B31080F-7C1D-8204-CB92-392277922ACE}"/>
              </a:ext>
            </a:extLst>
          </p:cNvPr>
          <p:cNvPicPr>
            <a:picLocks noChangeAspect="1"/>
          </p:cNvPicPr>
          <p:nvPr/>
        </p:nvPicPr>
        <p:blipFill>
          <a:blip r:embed="rId2"/>
          <a:stretch>
            <a:fillRect/>
          </a:stretch>
        </p:blipFill>
        <p:spPr>
          <a:xfrm>
            <a:off x="4412673" y="3844636"/>
            <a:ext cx="4038600" cy="1794164"/>
          </a:xfrm>
          <a:prstGeom prst="rect">
            <a:avLst/>
          </a:prstGeom>
        </p:spPr>
      </p:pic>
      <p:pic>
        <p:nvPicPr>
          <p:cNvPr id="4" name="Content Placeholder 3">
            <a:extLst>
              <a:ext uri="{FF2B5EF4-FFF2-40B4-BE49-F238E27FC236}">
                <a16:creationId xmlns:a16="http://schemas.microsoft.com/office/drawing/2014/main" id="{058747AE-2022-06E4-2CFA-871DB9022877}"/>
              </a:ext>
            </a:extLst>
          </p:cNvPr>
          <p:cNvPicPr>
            <a:picLocks noChangeAspect="1"/>
          </p:cNvPicPr>
          <p:nvPr/>
        </p:nvPicPr>
        <p:blipFill>
          <a:blip r:embed="rId3"/>
          <a:stretch>
            <a:fillRect/>
          </a:stretch>
        </p:blipFill>
        <p:spPr>
          <a:xfrm>
            <a:off x="2060028" y="3926729"/>
            <a:ext cx="2199034" cy="1400175"/>
          </a:xfrm>
          <a:prstGeom prst="rect">
            <a:avLst/>
          </a:prstGeom>
        </p:spPr>
      </p:pic>
      <p:pic>
        <p:nvPicPr>
          <p:cNvPr id="5" name="Picture 4">
            <a:extLst>
              <a:ext uri="{FF2B5EF4-FFF2-40B4-BE49-F238E27FC236}">
                <a16:creationId xmlns:a16="http://schemas.microsoft.com/office/drawing/2014/main" id="{C5106706-DAC2-2948-43D5-935046E88B5B}"/>
              </a:ext>
            </a:extLst>
          </p:cNvPr>
          <p:cNvPicPr>
            <a:picLocks noChangeAspect="1"/>
          </p:cNvPicPr>
          <p:nvPr/>
        </p:nvPicPr>
        <p:blipFill>
          <a:blip r:embed="rId4"/>
          <a:stretch>
            <a:fillRect/>
          </a:stretch>
        </p:blipFill>
        <p:spPr>
          <a:xfrm>
            <a:off x="8591059" y="4558702"/>
            <a:ext cx="2617404" cy="366032"/>
          </a:xfrm>
          <a:prstGeom prst="rect">
            <a:avLst/>
          </a:prstGeom>
        </p:spPr>
      </p:pic>
    </p:spTree>
    <p:extLst>
      <p:ext uri="{BB962C8B-B14F-4D97-AF65-F5344CB8AC3E}">
        <p14:creationId xmlns:p14="http://schemas.microsoft.com/office/powerpoint/2010/main" val="324566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9708-CF46-41F2-BACC-AB756A2FD2E5}"/>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5087652F-7E5E-4DC1-9422-BAA63C450F4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Random Forest is a classifier that uses a number of decision trees on various subsets of a given data set and averages the results to increase the predicted accuracy of that data set.</a:t>
            </a:r>
          </a:p>
          <a:p>
            <a:r>
              <a:rPr lang="en-US" dirty="0">
                <a:latin typeface="Times New Roman" panose="02020603050405020304" pitchFamily="18" charset="0"/>
                <a:cs typeface="Times New Roman" panose="02020603050405020304" pitchFamily="18" charset="0"/>
              </a:rPr>
              <a:t>Tuning mechanism: </a:t>
            </a:r>
            <a:r>
              <a:rPr lang="en-US" dirty="0" err="1">
                <a:latin typeface="Times New Roman" panose="02020603050405020304" pitchFamily="18" charset="0"/>
                <a:cs typeface="Times New Roman" panose="02020603050405020304" pitchFamily="18" charset="0"/>
              </a:rPr>
              <a:t>GridSearchCV</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D6B5095F-DE52-D1AD-52B4-09346730F2BD}"/>
              </a:ext>
            </a:extLst>
          </p:cNvPr>
          <p:cNvPicPr>
            <a:picLocks noChangeAspect="1"/>
          </p:cNvPicPr>
          <p:nvPr/>
        </p:nvPicPr>
        <p:blipFill>
          <a:blip r:embed="rId2"/>
          <a:stretch>
            <a:fillRect/>
          </a:stretch>
        </p:blipFill>
        <p:spPr>
          <a:xfrm>
            <a:off x="6253216" y="3011547"/>
            <a:ext cx="3857625" cy="1447800"/>
          </a:xfrm>
          <a:prstGeom prst="rect">
            <a:avLst/>
          </a:prstGeom>
        </p:spPr>
      </p:pic>
      <p:pic>
        <p:nvPicPr>
          <p:cNvPr id="7" name="Picture 6">
            <a:extLst>
              <a:ext uri="{FF2B5EF4-FFF2-40B4-BE49-F238E27FC236}">
                <a16:creationId xmlns:a16="http://schemas.microsoft.com/office/drawing/2014/main" id="{D13B8230-5C9E-3EF5-7AFA-BCA71A825F87}"/>
              </a:ext>
            </a:extLst>
          </p:cNvPr>
          <p:cNvPicPr>
            <a:picLocks noChangeAspect="1"/>
          </p:cNvPicPr>
          <p:nvPr/>
        </p:nvPicPr>
        <p:blipFill>
          <a:blip r:embed="rId3"/>
          <a:stretch>
            <a:fillRect/>
          </a:stretch>
        </p:blipFill>
        <p:spPr>
          <a:xfrm>
            <a:off x="6253216" y="4621325"/>
            <a:ext cx="4105275" cy="510949"/>
          </a:xfrm>
          <a:prstGeom prst="rect">
            <a:avLst/>
          </a:prstGeom>
        </p:spPr>
      </p:pic>
      <p:pic>
        <p:nvPicPr>
          <p:cNvPr id="6" name="Picture 5">
            <a:extLst>
              <a:ext uri="{FF2B5EF4-FFF2-40B4-BE49-F238E27FC236}">
                <a16:creationId xmlns:a16="http://schemas.microsoft.com/office/drawing/2014/main" id="{1C1334A9-7109-677D-9461-F34C44257387}"/>
              </a:ext>
            </a:extLst>
          </p:cNvPr>
          <p:cNvPicPr>
            <a:picLocks noChangeAspect="1"/>
          </p:cNvPicPr>
          <p:nvPr/>
        </p:nvPicPr>
        <p:blipFill>
          <a:blip r:embed="rId4"/>
          <a:stretch>
            <a:fillRect/>
          </a:stretch>
        </p:blipFill>
        <p:spPr>
          <a:xfrm>
            <a:off x="2490323" y="3516425"/>
            <a:ext cx="2476500" cy="1104900"/>
          </a:xfrm>
          <a:prstGeom prst="rect">
            <a:avLst/>
          </a:prstGeom>
        </p:spPr>
      </p:pic>
    </p:spTree>
    <p:extLst>
      <p:ext uri="{BB962C8B-B14F-4D97-AF65-F5344CB8AC3E}">
        <p14:creationId xmlns:p14="http://schemas.microsoft.com/office/powerpoint/2010/main" val="380345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FD36-3D76-FF4F-8715-14E3230312ED}"/>
              </a:ext>
            </a:extLst>
          </p:cNvPr>
          <p:cNvSpPr>
            <a:spLocks noGrp="1"/>
          </p:cNvSpPr>
          <p:nvPr>
            <p:ph type="title"/>
          </p:nvPr>
        </p:nvSpPr>
        <p:spPr/>
        <p:txBody>
          <a:bodyPr/>
          <a:lstStyle/>
          <a:p>
            <a:r>
              <a:rPr lang="en-US" dirty="0"/>
              <a:t>Extreme Gradient Boosting </a:t>
            </a:r>
          </a:p>
        </p:txBody>
      </p:sp>
      <p:sp>
        <p:nvSpPr>
          <p:cNvPr id="3" name="Content Placeholder 2">
            <a:extLst>
              <a:ext uri="{FF2B5EF4-FFF2-40B4-BE49-F238E27FC236}">
                <a16:creationId xmlns:a16="http://schemas.microsoft.com/office/drawing/2014/main" id="{EF3F6AF6-D8E8-F6C4-3310-E2859ECD32BE}"/>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XGB stands for Extreme Gradient boosting which is a decision-tree-based ensemble Machine Learning algorithm that uses a gradient boosting framework to design our model. </a:t>
            </a:r>
          </a:p>
          <a:p>
            <a:endParaRPr lang="en-US" dirty="0"/>
          </a:p>
        </p:txBody>
      </p:sp>
      <p:pic>
        <p:nvPicPr>
          <p:cNvPr id="5" name="Picture 4">
            <a:extLst>
              <a:ext uri="{FF2B5EF4-FFF2-40B4-BE49-F238E27FC236}">
                <a16:creationId xmlns:a16="http://schemas.microsoft.com/office/drawing/2014/main" id="{BE4F5813-C7AF-0DCF-C492-2EF19B5DA7BC}"/>
              </a:ext>
            </a:extLst>
          </p:cNvPr>
          <p:cNvPicPr>
            <a:picLocks noChangeAspect="1"/>
          </p:cNvPicPr>
          <p:nvPr/>
        </p:nvPicPr>
        <p:blipFill>
          <a:blip r:embed="rId2"/>
          <a:stretch>
            <a:fillRect/>
          </a:stretch>
        </p:blipFill>
        <p:spPr>
          <a:xfrm>
            <a:off x="6642388" y="3538848"/>
            <a:ext cx="3333750" cy="404379"/>
          </a:xfrm>
          <a:prstGeom prst="rect">
            <a:avLst/>
          </a:prstGeom>
        </p:spPr>
      </p:pic>
      <p:pic>
        <p:nvPicPr>
          <p:cNvPr id="6" name="Picture 5">
            <a:extLst>
              <a:ext uri="{FF2B5EF4-FFF2-40B4-BE49-F238E27FC236}">
                <a16:creationId xmlns:a16="http://schemas.microsoft.com/office/drawing/2014/main" id="{89F76F6E-4131-31D5-D76A-0C6A9B24BCBF}"/>
              </a:ext>
            </a:extLst>
          </p:cNvPr>
          <p:cNvPicPr>
            <a:picLocks noChangeAspect="1"/>
          </p:cNvPicPr>
          <p:nvPr/>
        </p:nvPicPr>
        <p:blipFill>
          <a:blip r:embed="rId3"/>
          <a:stretch>
            <a:fillRect/>
          </a:stretch>
        </p:blipFill>
        <p:spPr>
          <a:xfrm>
            <a:off x="1843087" y="3207204"/>
            <a:ext cx="4162425" cy="1638300"/>
          </a:xfrm>
          <a:prstGeom prst="rect">
            <a:avLst/>
          </a:prstGeom>
        </p:spPr>
      </p:pic>
    </p:spTree>
    <p:extLst>
      <p:ext uri="{BB962C8B-B14F-4D97-AF65-F5344CB8AC3E}">
        <p14:creationId xmlns:p14="http://schemas.microsoft.com/office/powerpoint/2010/main" val="47893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D56B-11E3-EBE3-19E7-9966B8BF5A2E}"/>
              </a:ext>
            </a:extLst>
          </p:cNvPr>
          <p:cNvSpPr>
            <a:spLocks noGrp="1"/>
          </p:cNvSpPr>
          <p:nvPr>
            <p:ph type="title"/>
          </p:nvPr>
        </p:nvSpPr>
        <p:spPr/>
        <p:txBody>
          <a:bodyPr/>
          <a:lstStyle/>
          <a:p>
            <a:r>
              <a:rPr lang="en-US" dirty="0"/>
              <a:t>Stochastic gradient descent </a:t>
            </a:r>
          </a:p>
        </p:txBody>
      </p:sp>
      <p:sp>
        <p:nvSpPr>
          <p:cNvPr id="3" name="Content Placeholder 2">
            <a:extLst>
              <a:ext uri="{FF2B5EF4-FFF2-40B4-BE49-F238E27FC236}">
                <a16:creationId xmlns:a16="http://schemas.microsoft.com/office/drawing/2014/main" id="{8FA8A2FA-FAE0-4C02-E1DB-56695F6A16A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Is one of the Gradient Descent approach which uses each single data point to minimize the loss instead of whole dataset.</a:t>
            </a:r>
          </a:p>
          <a:p>
            <a:r>
              <a:rPr lang="en-US" dirty="0">
                <a:latin typeface="Times New Roman" panose="02020603050405020304" pitchFamily="18" charset="0"/>
                <a:cs typeface="Times New Roman" panose="02020603050405020304" pitchFamily="18" charset="0"/>
              </a:rPr>
              <a:t>Used parfit as hyper-parameter tuning mechanism</a:t>
            </a:r>
            <a:r>
              <a:rPr lang="en-US" dirty="0"/>
              <a:t>.</a:t>
            </a:r>
          </a:p>
          <a:p>
            <a:endParaRPr lang="en-US" dirty="0"/>
          </a:p>
        </p:txBody>
      </p:sp>
      <p:pic>
        <p:nvPicPr>
          <p:cNvPr id="5" name="Picture 4">
            <a:extLst>
              <a:ext uri="{FF2B5EF4-FFF2-40B4-BE49-F238E27FC236}">
                <a16:creationId xmlns:a16="http://schemas.microsoft.com/office/drawing/2014/main" id="{C7B00201-25E6-199A-2037-CE2A7F9F52DB}"/>
              </a:ext>
            </a:extLst>
          </p:cNvPr>
          <p:cNvPicPr>
            <a:picLocks noChangeAspect="1"/>
          </p:cNvPicPr>
          <p:nvPr/>
        </p:nvPicPr>
        <p:blipFill>
          <a:blip r:embed="rId2"/>
          <a:stretch>
            <a:fillRect/>
          </a:stretch>
        </p:blipFill>
        <p:spPr>
          <a:xfrm>
            <a:off x="2128891" y="3525981"/>
            <a:ext cx="4124325" cy="1676400"/>
          </a:xfrm>
          <a:prstGeom prst="rect">
            <a:avLst/>
          </a:prstGeom>
        </p:spPr>
      </p:pic>
      <p:pic>
        <p:nvPicPr>
          <p:cNvPr id="7" name="Picture 6">
            <a:extLst>
              <a:ext uri="{FF2B5EF4-FFF2-40B4-BE49-F238E27FC236}">
                <a16:creationId xmlns:a16="http://schemas.microsoft.com/office/drawing/2014/main" id="{871FFDD7-3ED2-94DF-D9B7-73CBA930480F}"/>
              </a:ext>
            </a:extLst>
          </p:cNvPr>
          <p:cNvPicPr>
            <a:picLocks noChangeAspect="1"/>
          </p:cNvPicPr>
          <p:nvPr/>
        </p:nvPicPr>
        <p:blipFill>
          <a:blip r:embed="rId3"/>
          <a:stretch>
            <a:fillRect/>
          </a:stretch>
        </p:blipFill>
        <p:spPr>
          <a:xfrm>
            <a:off x="6472184" y="3781857"/>
            <a:ext cx="3590925" cy="333375"/>
          </a:xfrm>
          <a:prstGeom prst="rect">
            <a:avLst/>
          </a:prstGeom>
        </p:spPr>
      </p:pic>
    </p:spTree>
    <p:extLst>
      <p:ext uri="{BB962C8B-B14F-4D97-AF65-F5344CB8AC3E}">
        <p14:creationId xmlns:p14="http://schemas.microsoft.com/office/powerpoint/2010/main" val="190800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4355A-A595-4700-8B77-154B2D33065D}"/>
              </a:ext>
            </a:extLst>
          </p:cNvPr>
          <p:cNvSpPr>
            <a:spLocks noGrp="1"/>
          </p:cNvSpPr>
          <p:nvPr>
            <p:ph type="title"/>
          </p:nvPr>
        </p:nvSpPr>
        <p:spPr>
          <a:xfrm>
            <a:off x="1451579" y="804519"/>
            <a:ext cx="9603275" cy="1049235"/>
          </a:xfrm>
        </p:spPr>
        <p:txBody>
          <a:bodyPr>
            <a:normAutofit/>
          </a:bodyPr>
          <a:lstStyle/>
          <a:p>
            <a:r>
              <a:rPr lang="en-US" dirty="0"/>
              <a:t>Final Evaluation Results </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id="{8C67984C-D556-6853-441B-40BFE5DBEEF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From graph of Models vs Accuracy Score, XGB Model is best fit model for this dataset with accuracy 73.43%.</a:t>
            </a:r>
          </a:p>
          <a:p>
            <a:endParaRPr lang="en-US" dirty="0"/>
          </a:p>
        </p:txBody>
      </p:sp>
      <p:pic>
        <p:nvPicPr>
          <p:cNvPr id="6" name="Picture 5">
            <a:extLst>
              <a:ext uri="{FF2B5EF4-FFF2-40B4-BE49-F238E27FC236}">
                <a16:creationId xmlns:a16="http://schemas.microsoft.com/office/drawing/2014/main" id="{C6F78639-064E-2CB7-750A-CC7F699EB092}"/>
              </a:ext>
            </a:extLst>
          </p:cNvPr>
          <p:cNvPicPr>
            <a:picLocks noChangeAspect="1"/>
          </p:cNvPicPr>
          <p:nvPr/>
        </p:nvPicPr>
        <p:blipFill>
          <a:blip r:embed="rId2"/>
          <a:stretch>
            <a:fillRect/>
          </a:stretch>
        </p:blipFill>
        <p:spPr>
          <a:xfrm>
            <a:off x="1757210" y="2877867"/>
            <a:ext cx="2733675" cy="1990725"/>
          </a:xfrm>
          <a:prstGeom prst="rect">
            <a:avLst/>
          </a:prstGeom>
        </p:spPr>
      </p:pic>
      <p:pic>
        <p:nvPicPr>
          <p:cNvPr id="11" name="Picture 10">
            <a:extLst>
              <a:ext uri="{FF2B5EF4-FFF2-40B4-BE49-F238E27FC236}">
                <a16:creationId xmlns:a16="http://schemas.microsoft.com/office/drawing/2014/main" id="{7F8451C5-7E0A-4234-C3F8-7FE294537DEA}"/>
              </a:ext>
            </a:extLst>
          </p:cNvPr>
          <p:cNvPicPr>
            <a:picLocks noChangeAspect="1"/>
          </p:cNvPicPr>
          <p:nvPr/>
        </p:nvPicPr>
        <p:blipFill>
          <a:blip r:embed="rId3"/>
          <a:stretch>
            <a:fillRect/>
          </a:stretch>
        </p:blipFill>
        <p:spPr>
          <a:xfrm>
            <a:off x="5172111" y="2877867"/>
            <a:ext cx="5201516" cy="3048743"/>
          </a:xfrm>
          <a:prstGeom prst="rect">
            <a:avLst/>
          </a:prstGeom>
        </p:spPr>
      </p:pic>
    </p:spTree>
    <p:extLst>
      <p:ext uri="{BB962C8B-B14F-4D97-AF65-F5344CB8AC3E}">
        <p14:creationId xmlns:p14="http://schemas.microsoft.com/office/powerpoint/2010/main" val="212120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91DD-0A90-30C4-4D55-7CDABCFC4523}"/>
              </a:ext>
            </a:extLst>
          </p:cNvPr>
          <p:cNvSpPr>
            <a:spLocks noGrp="1"/>
          </p:cNvSpPr>
          <p:nvPr>
            <p:ph type="title"/>
          </p:nvPr>
        </p:nvSpPr>
        <p:spPr/>
        <p:txBody>
          <a:bodyPr/>
          <a:lstStyle/>
          <a:p>
            <a:r>
              <a:rPr lang="en-US" dirty="0"/>
              <a:t>Conclusion and references</a:t>
            </a:r>
          </a:p>
        </p:txBody>
      </p:sp>
      <p:sp>
        <p:nvSpPr>
          <p:cNvPr id="3" name="Content Placeholder 2">
            <a:extLst>
              <a:ext uri="{FF2B5EF4-FFF2-40B4-BE49-F238E27FC236}">
                <a16:creationId xmlns:a16="http://schemas.microsoft.com/office/drawing/2014/main" id="{D349D3D6-8E9A-947E-D579-B2FD937B4EE8}"/>
              </a:ext>
            </a:extLst>
          </p:cNvPr>
          <p:cNvSpPr>
            <a:spLocks noGrp="1"/>
          </p:cNvSpPr>
          <p:nvPr>
            <p:ph idx="1"/>
          </p:nvPr>
        </p:nvSpPr>
        <p:spPr>
          <a:xfrm>
            <a:off x="1451579" y="2015733"/>
            <a:ext cx="9603275" cy="3481058"/>
          </a:xfrm>
        </p:spPr>
        <p:txBody>
          <a:bodyPr>
            <a:normAutofit fontScale="92500" lnSpcReduction="20000"/>
          </a:bodyPr>
          <a:lstStyle/>
          <a:p>
            <a:r>
              <a:rPr lang="en-US" dirty="0"/>
              <a:t>From the algorithms implemented Logistic regression, KNN, Random Forest, Decision tree, Extreme Gradient Boosting, Stochastic gradient descent.</a:t>
            </a:r>
          </a:p>
          <a:p>
            <a:r>
              <a:rPr lang="en-US" dirty="0"/>
              <a:t>Extreme Gradient Boosting(XGB) has performed well with high accuracy.</a:t>
            </a:r>
          </a:p>
          <a:p>
            <a:pPr marL="0" indent="0">
              <a:buNone/>
            </a:pPr>
            <a:r>
              <a:rPr lang="en-US" sz="3500" cap="all" dirty="0">
                <a:latin typeface="+mj-lt"/>
                <a:ea typeface="+mj-ea"/>
                <a:cs typeface="+mj-cs"/>
              </a:rPr>
              <a:t>References:</a:t>
            </a:r>
          </a:p>
          <a:p>
            <a:r>
              <a:rPr lang="en-US" dirty="0">
                <a:hlinkClick r:id="rId2"/>
              </a:rPr>
              <a:t>https://machinelearningmastery.com/gentle-introduction-xgboost-applied-machine-learning/</a:t>
            </a:r>
            <a:endParaRPr lang="en-US" dirty="0"/>
          </a:p>
          <a:p>
            <a:r>
              <a:rPr lang="en-US" dirty="0">
                <a:hlinkClick r:id="rId3"/>
              </a:rPr>
              <a:t>https://www.analyticsvidhya.com/blog/2015/06/tuning-random-forest-model/</a:t>
            </a:r>
            <a:endParaRPr lang="en-US" dirty="0"/>
          </a:p>
          <a:p>
            <a:r>
              <a:rPr lang="en-US" dirty="0">
                <a:hlinkClick r:id="rId4"/>
              </a:rPr>
              <a:t>https://machinelearningmastery.com/rfe-feature-selection-in-python/</a:t>
            </a:r>
            <a:endParaRPr lang="en-US" dirty="0"/>
          </a:p>
          <a:p>
            <a:r>
              <a:rPr lang="en-US" dirty="0">
                <a:hlinkClick r:id="rId5"/>
              </a:rPr>
              <a:t>https://scikit-learn.org/stable/modules/grid_search.html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4296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2787-0542-9871-6AA0-CA633986EDAF}"/>
              </a:ext>
            </a:extLst>
          </p:cNvPr>
          <p:cNvSpPr>
            <a:spLocks noGrp="1"/>
          </p:cNvSpPr>
          <p:nvPr>
            <p:ph type="title"/>
          </p:nvPr>
        </p:nvSpPr>
        <p:spPr>
          <a:xfrm>
            <a:off x="1402284" y="1808018"/>
            <a:ext cx="8643154" cy="1513944"/>
          </a:xfrm>
        </p:spPr>
        <p:txBody>
          <a:bodyPr/>
          <a:lstStyle/>
          <a:p>
            <a:pPr algn="ctr"/>
            <a:r>
              <a:rPr lang="en-US" dirty="0"/>
              <a:t>Thank you</a:t>
            </a:r>
          </a:p>
        </p:txBody>
      </p:sp>
    </p:spTree>
    <p:extLst>
      <p:ext uri="{BB962C8B-B14F-4D97-AF65-F5344CB8AC3E}">
        <p14:creationId xmlns:p14="http://schemas.microsoft.com/office/powerpoint/2010/main" val="228484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A8E6-5E6A-A736-D965-DC01BC970CC4}"/>
              </a:ext>
            </a:extLst>
          </p:cNvPr>
          <p:cNvSpPr>
            <a:spLocks noGrp="1"/>
          </p:cNvSpPr>
          <p:nvPr>
            <p:ph type="title"/>
          </p:nvPr>
        </p:nvSpPr>
        <p:spPr>
          <a:xfrm>
            <a:off x="1451579" y="1098087"/>
            <a:ext cx="9603275" cy="587136"/>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44426662-6B0D-770F-D39E-342C0952D161}"/>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Introduction and Dataset collection</a:t>
            </a:r>
          </a:p>
          <a:p>
            <a:r>
              <a:rPr lang="en-US" dirty="0">
                <a:latin typeface="Times New Roman" panose="02020603050405020304" pitchFamily="18" charset="0"/>
                <a:cs typeface="Times New Roman" panose="02020603050405020304" pitchFamily="18" charset="0"/>
              </a:rPr>
              <a:t>Data Pre-Processing</a:t>
            </a:r>
          </a:p>
          <a:p>
            <a:r>
              <a:rPr lang="en-US" dirty="0">
                <a:latin typeface="Times New Roman" panose="02020603050405020304" pitchFamily="18" charset="0"/>
                <a:cs typeface="Times New Roman" panose="02020603050405020304" pitchFamily="18" charset="0"/>
              </a:rPr>
              <a:t>Feature Selection</a:t>
            </a:r>
          </a:p>
          <a:p>
            <a:r>
              <a:rPr lang="en-US" dirty="0">
                <a:latin typeface="Times New Roman" panose="02020603050405020304" pitchFamily="18" charset="0"/>
                <a:cs typeface="Times New Roman" panose="02020603050405020304" pitchFamily="18" charset="0"/>
              </a:rPr>
              <a:t>Machine Learning methods</a:t>
            </a:r>
          </a:p>
          <a:p>
            <a:r>
              <a:rPr lang="en-US" dirty="0">
                <a:latin typeface="Times New Roman" panose="02020603050405020304" pitchFamily="18" charset="0"/>
                <a:cs typeface="Times New Roman" panose="02020603050405020304" pitchFamily="18" charset="0"/>
              </a:rPr>
              <a:t>Final Evaluation Results</a:t>
            </a:r>
          </a:p>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1690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D267-42FC-6C98-E956-8B63628F382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EE94E00-92FA-96A5-5FE5-B1F83213BAE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Now a days, common cause of death in aged people is mainly because of Cardiovascular disease (CVD). </a:t>
            </a:r>
          </a:p>
          <a:p>
            <a:pPr lvl="0"/>
            <a:r>
              <a:rPr lang="en-US" dirty="0">
                <a:latin typeface="Times New Roman" panose="02020603050405020304" pitchFamily="18" charset="0"/>
                <a:cs typeface="Times New Roman" panose="02020603050405020304" pitchFamily="18" charset="0"/>
              </a:rPr>
              <a:t>Estimated global deaths per year: 17.9 million. One-third of these deaths are occurring prematurely in people under 70 years of age.</a:t>
            </a:r>
          </a:p>
          <a:p>
            <a:pPr lvl="0"/>
            <a:r>
              <a:rPr lang="en-US" dirty="0">
                <a:latin typeface="Times New Roman" panose="02020603050405020304" pitchFamily="18" charset="0"/>
                <a:cs typeface="Times New Roman" panose="02020603050405020304" pitchFamily="18" charset="0"/>
              </a:rPr>
              <a:t>In order to enhance patient healthcare outcomes, it is crucial to apply cutting-edge approaches and techniques in bio-medical data analysis to identify and diagnose heart disease at an early stage.</a:t>
            </a:r>
          </a:p>
          <a:p>
            <a:endParaRPr lang="en-US" dirty="0"/>
          </a:p>
        </p:txBody>
      </p:sp>
    </p:spTree>
    <p:extLst>
      <p:ext uri="{BB962C8B-B14F-4D97-AF65-F5344CB8AC3E}">
        <p14:creationId xmlns:p14="http://schemas.microsoft.com/office/powerpoint/2010/main" val="140000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43F6-F228-01D7-B6C2-96947DAC69D3}"/>
              </a:ext>
            </a:extLst>
          </p:cNvPr>
          <p:cNvSpPr>
            <a:spLocks noGrp="1"/>
          </p:cNvSpPr>
          <p:nvPr>
            <p:ph type="title"/>
          </p:nvPr>
        </p:nvSpPr>
        <p:spPr>
          <a:xfrm>
            <a:off x="1451579" y="966497"/>
            <a:ext cx="9603275" cy="1049235"/>
          </a:xfrm>
        </p:spPr>
        <p:txBody>
          <a:bodyPr/>
          <a:lstStyle/>
          <a:p>
            <a:r>
              <a:rPr lang="en-US" dirty="0"/>
              <a:t>Introduction and data collection </a:t>
            </a:r>
          </a:p>
        </p:txBody>
      </p:sp>
      <p:sp>
        <p:nvSpPr>
          <p:cNvPr id="3" name="Content Placeholder 2">
            <a:extLst>
              <a:ext uri="{FF2B5EF4-FFF2-40B4-BE49-F238E27FC236}">
                <a16:creationId xmlns:a16="http://schemas.microsoft.com/office/drawing/2014/main" id="{FBE28679-67C3-8AE2-696B-C62A46E7349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project's main goal is to evaluate the patient health data using machine learning models and related algorithms based on factors such 'Age', 'Gender', 'Height', 'Weight', '</a:t>
            </a:r>
            <a:r>
              <a:rPr lang="en-US" dirty="0" err="1">
                <a:latin typeface="Times New Roman" panose="02020603050405020304" pitchFamily="18" charset="0"/>
                <a:cs typeface="Times New Roman" panose="02020603050405020304" pitchFamily="18" charset="0"/>
              </a:rPr>
              <a:t>Systolic_BP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Diastolic_BP','Cholesterol</a:t>
            </a:r>
            <a:r>
              <a:rPr lang="en-US" dirty="0">
                <a:latin typeface="Times New Roman" panose="02020603050405020304" pitchFamily="18" charset="0"/>
                <a:cs typeface="Times New Roman" panose="02020603050405020304" pitchFamily="18" charset="0"/>
              </a:rPr>
              <a:t>', 'Glucose', 'Smoking', 'Alco Intake', 'Physical </a:t>
            </a:r>
            <a:r>
              <a:rPr lang="en-US" dirty="0" err="1">
                <a:latin typeface="Times New Roman" panose="02020603050405020304" pitchFamily="18" charset="0"/>
                <a:cs typeface="Times New Roman" panose="02020603050405020304" pitchFamily="18" charset="0"/>
              </a:rPr>
              <a:t>Exer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 had collected data from </a:t>
            </a:r>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https://www.kaggle.com/datasets/sulianova/cardiovascular-disease-dataset</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Smoking, Physical </a:t>
            </a:r>
            <a:r>
              <a:rPr lang="en-GB" dirty="0" err="1">
                <a:latin typeface="Times New Roman" panose="02020603050405020304" pitchFamily="18" charset="0"/>
                <a:cs typeface="Times New Roman" panose="02020603050405020304" pitchFamily="18" charset="0"/>
              </a:rPr>
              <a:t>Exer</a:t>
            </a:r>
            <a:r>
              <a:rPr lang="en-GB" dirty="0">
                <a:latin typeface="Times New Roman" panose="02020603050405020304" pitchFamily="18" charset="0"/>
                <a:cs typeface="Times New Roman" panose="02020603050405020304" pitchFamily="18" charset="0"/>
              </a:rPr>
              <a:t> to categorical 0 -&gt; N, 1-&gt; Y</a:t>
            </a:r>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79949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BFBD-8DF0-9C1B-EC8A-C5E12EEED058}"/>
              </a:ext>
            </a:extLst>
          </p:cNvPr>
          <p:cNvSpPr>
            <a:spLocks noGrp="1"/>
          </p:cNvSpPr>
          <p:nvPr>
            <p:ph type="title"/>
          </p:nvPr>
        </p:nvSpPr>
        <p:spPr/>
        <p:txBody>
          <a:bodyPr/>
          <a:lstStyle/>
          <a:p>
            <a:r>
              <a:rPr lang="en-US" dirty="0"/>
              <a:t>Target </a:t>
            </a:r>
            <a:r>
              <a:rPr lang="en-US"/>
              <a:t>Variable distribution</a:t>
            </a:r>
            <a:endParaRPr lang="en-US" dirty="0"/>
          </a:p>
        </p:txBody>
      </p:sp>
      <p:pic>
        <p:nvPicPr>
          <p:cNvPr id="4" name="Content Placeholder 3">
            <a:extLst>
              <a:ext uri="{FF2B5EF4-FFF2-40B4-BE49-F238E27FC236}">
                <a16:creationId xmlns:a16="http://schemas.microsoft.com/office/drawing/2014/main" id="{92248547-B5B7-9FAC-76E5-276FAE04688D}"/>
              </a:ext>
            </a:extLst>
          </p:cNvPr>
          <p:cNvPicPr>
            <a:picLocks noGrp="1" noChangeAspect="1"/>
          </p:cNvPicPr>
          <p:nvPr>
            <p:ph idx="1"/>
          </p:nvPr>
        </p:nvPicPr>
        <p:blipFill>
          <a:blip r:embed="rId2"/>
          <a:stretch>
            <a:fillRect/>
          </a:stretch>
        </p:blipFill>
        <p:spPr>
          <a:xfrm>
            <a:off x="3925584" y="2016125"/>
            <a:ext cx="4655156" cy="3449638"/>
          </a:xfrm>
          <a:prstGeom prst="rect">
            <a:avLst/>
          </a:prstGeom>
        </p:spPr>
      </p:pic>
    </p:spTree>
    <p:extLst>
      <p:ext uri="{BB962C8B-B14F-4D97-AF65-F5344CB8AC3E}">
        <p14:creationId xmlns:p14="http://schemas.microsoft.com/office/powerpoint/2010/main" val="270838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5C92-6803-DE69-EB3B-3FAF0FEE06A4}"/>
              </a:ext>
            </a:extLst>
          </p:cNvPr>
          <p:cNvSpPr>
            <a:spLocks noGrp="1"/>
          </p:cNvSpPr>
          <p:nvPr>
            <p:ph type="title"/>
          </p:nvPr>
        </p:nvSpPr>
        <p:spPr/>
        <p:txBody>
          <a:bodyPr/>
          <a:lstStyle/>
          <a:p>
            <a:r>
              <a:rPr lang="en-US" dirty="0"/>
              <a:t>Correlation matrix</a:t>
            </a:r>
          </a:p>
        </p:txBody>
      </p:sp>
      <p:pic>
        <p:nvPicPr>
          <p:cNvPr id="6" name="Content Placeholder 5">
            <a:extLst>
              <a:ext uri="{FF2B5EF4-FFF2-40B4-BE49-F238E27FC236}">
                <a16:creationId xmlns:a16="http://schemas.microsoft.com/office/drawing/2014/main" id="{939E6816-BB85-A6E1-9104-AF9193B46C9B}"/>
              </a:ext>
            </a:extLst>
          </p:cNvPr>
          <p:cNvPicPr>
            <a:picLocks noGrp="1" noChangeAspect="1"/>
          </p:cNvPicPr>
          <p:nvPr>
            <p:ph idx="1"/>
          </p:nvPr>
        </p:nvPicPr>
        <p:blipFill>
          <a:blip r:embed="rId2"/>
          <a:stretch>
            <a:fillRect/>
          </a:stretch>
        </p:blipFill>
        <p:spPr>
          <a:xfrm>
            <a:off x="3077928" y="2016125"/>
            <a:ext cx="6350469" cy="3449638"/>
          </a:xfrm>
        </p:spPr>
      </p:pic>
    </p:spTree>
    <p:extLst>
      <p:ext uri="{BB962C8B-B14F-4D97-AF65-F5344CB8AC3E}">
        <p14:creationId xmlns:p14="http://schemas.microsoft.com/office/powerpoint/2010/main" val="4414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1050-7313-4E7D-85C0-A0A4632F2768}"/>
              </a:ext>
            </a:extLst>
          </p:cNvPr>
          <p:cNvSpPr>
            <a:spLocks noGrp="1"/>
          </p:cNvSpPr>
          <p:nvPr>
            <p:ph type="title"/>
          </p:nvPr>
        </p:nvSpPr>
        <p:spPr>
          <a:xfrm>
            <a:off x="1451579" y="1065776"/>
            <a:ext cx="9603275" cy="795681"/>
          </a:xfrm>
        </p:spPr>
        <p:txBody>
          <a:bodyPr/>
          <a:lstStyle/>
          <a:p>
            <a:r>
              <a:rPr lang="en-US" dirty="0"/>
              <a:t>Data preprocessing steps</a:t>
            </a:r>
          </a:p>
        </p:txBody>
      </p:sp>
      <p:sp>
        <p:nvSpPr>
          <p:cNvPr id="4" name="Content Placeholder 3">
            <a:extLst>
              <a:ext uri="{FF2B5EF4-FFF2-40B4-BE49-F238E27FC236}">
                <a16:creationId xmlns:a16="http://schemas.microsoft.com/office/drawing/2014/main" id="{9B25BC3D-F1BE-02D1-E7D7-D040E1054A7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Converting age columns from number of days to age in years.</a:t>
            </a:r>
          </a:p>
          <a:p>
            <a:r>
              <a:rPr lang="en-US" dirty="0">
                <a:latin typeface="Times New Roman" panose="02020603050405020304" pitchFamily="18" charset="0"/>
                <a:cs typeface="Times New Roman" panose="02020603050405020304" pitchFamily="18" charset="0"/>
              </a:rPr>
              <a:t>Filling missing values with median.</a:t>
            </a:r>
          </a:p>
          <a:p>
            <a:r>
              <a:rPr lang="en-US" dirty="0">
                <a:latin typeface="Times New Roman" panose="02020603050405020304" pitchFamily="18" charset="0"/>
                <a:cs typeface="Times New Roman" panose="02020603050405020304" pitchFamily="18" charset="0"/>
              </a:rPr>
              <a:t>One-hot encoding method to convert categorical data to binary representation of data.</a:t>
            </a:r>
          </a:p>
          <a:p>
            <a:r>
              <a:rPr lang="en-US" dirty="0">
                <a:latin typeface="Times New Roman" panose="02020603050405020304" pitchFamily="18" charset="0"/>
                <a:cs typeface="Times New Roman" panose="02020603050405020304" pitchFamily="18" charset="0"/>
              </a:rPr>
              <a:t>Standard Scaler normalization to normalize the data.</a:t>
            </a:r>
          </a:p>
          <a:p>
            <a:endParaRPr lang="en-US" dirty="0"/>
          </a:p>
        </p:txBody>
      </p:sp>
      <p:pic>
        <p:nvPicPr>
          <p:cNvPr id="7" name="Picture 6">
            <a:extLst>
              <a:ext uri="{FF2B5EF4-FFF2-40B4-BE49-F238E27FC236}">
                <a16:creationId xmlns:a16="http://schemas.microsoft.com/office/drawing/2014/main" id="{AE6EFF0C-CB7B-B99D-C31F-AE2DC93A42A5}"/>
              </a:ext>
            </a:extLst>
          </p:cNvPr>
          <p:cNvPicPr>
            <a:picLocks noChangeAspect="1"/>
          </p:cNvPicPr>
          <p:nvPr/>
        </p:nvPicPr>
        <p:blipFill>
          <a:blip r:embed="rId2"/>
          <a:stretch>
            <a:fillRect/>
          </a:stretch>
        </p:blipFill>
        <p:spPr>
          <a:xfrm>
            <a:off x="1609725" y="3970920"/>
            <a:ext cx="8743950" cy="1495425"/>
          </a:xfrm>
          <a:prstGeom prst="rect">
            <a:avLst/>
          </a:prstGeom>
        </p:spPr>
      </p:pic>
    </p:spTree>
    <p:extLst>
      <p:ext uri="{BB962C8B-B14F-4D97-AF65-F5344CB8AC3E}">
        <p14:creationId xmlns:p14="http://schemas.microsoft.com/office/powerpoint/2010/main" val="10772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0D09-DF9D-1111-D8D6-477D6EA89DF7}"/>
              </a:ext>
            </a:extLst>
          </p:cNvPr>
          <p:cNvSpPr>
            <a:spLocks noGrp="1"/>
          </p:cNvSpPr>
          <p:nvPr>
            <p:ph type="title"/>
          </p:nvPr>
        </p:nvSpPr>
        <p:spPr>
          <a:xfrm>
            <a:off x="1451578" y="966497"/>
            <a:ext cx="9603275" cy="1049235"/>
          </a:xfrm>
        </p:spPr>
        <p:txBody>
          <a:bodyPr/>
          <a:lstStyle/>
          <a:p>
            <a:r>
              <a:rPr lang="en-US" dirty="0"/>
              <a:t>Feature selection</a:t>
            </a:r>
          </a:p>
        </p:txBody>
      </p:sp>
      <p:sp>
        <p:nvSpPr>
          <p:cNvPr id="3" name="Content Placeholder 2">
            <a:extLst>
              <a:ext uri="{FF2B5EF4-FFF2-40B4-BE49-F238E27FC236}">
                <a16:creationId xmlns:a16="http://schemas.microsoft.com/office/drawing/2014/main" id="{0B150FA5-BC9E-1616-D7DC-B4E0276A7624}"/>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For Feature selection methodology, we are using RFE(Recursive Feature Elimination) which hunts for a subset of features by initiating with all features in the training dataset and efficiently deleting features until the desired number of features are left. We are using logistic regression as an algorithm used to choose features and specify count as 10.</a:t>
            </a:r>
          </a:p>
          <a:p>
            <a:endParaRPr lang="en-US" sz="1800" dirty="0">
              <a:effectLst/>
              <a:latin typeface="Arial" panose="020B0604020202020204" pitchFamily="34" charset="0"/>
              <a:ea typeface="Arial" panose="020B0604020202020204" pitchFamily="34" charset="0"/>
            </a:endParaRPr>
          </a:p>
          <a:p>
            <a:endParaRPr lang="en-US" dirty="0"/>
          </a:p>
        </p:txBody>
      </p:sp>
      <p:pic>
        <p:nvPicPr>
          <p:cNvPr id="5" name="Picture 4">
            <a:extLst>
              <a:ext uri="{FF2B5EF4-FFF2-40B4-BE49-F238E27FC236}">
                <a16:creationId xmlns:a16="http://schemas.microsoft.com/office/drawing/2014/main" id="{75990A2D-B649-262F-793D-3889197A750E}"/>
              </a:ext>
            </a:extLst>
          </p:cNvPr>
          <p:cNvPicPr>
            <a:picLocks noChangeAspect="1"/>
          </p:cNvPicPr>
          <p:nvPr/>
        </p:nvPicPr>
        <p:blipFill>
          <a:blip r:embed="rId2"/>
          <a:stretch>
            <a:fillRect/>
          </a:stretch>
        </p:blipFill>
        <p:spPr>
          <a:xfrm>
            <a:off x="1541589" y="3741038"/>
            <a:ext cx="9423251" cy="1049234"/>
          </a:xfrm>
          <a:prstGeom prst="rect">
            <a:avLst/>
          </a:prstGeom>
        </p:spPr>
      </p:pic>
    </p:spTree>
    <p:extLst>
      <p:ext uri="{BB962C8B-B14F-4D97-AF65-F5344CB8AC3E}">
        <p14:creationId xmlns:p14="http://schemas.microsoft.com/office/powerpoint/2010/main" val="37573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75B4F-3B71-43A4-9CF1-43F85D9BF927}"/>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060C15CC-2ACC-4650-8700-0EE88B7896F3}"/>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The Following  Machine Learning classification algorithms have been considered for comparing their performance based on the heart disease data. </a:t>
            </a:r>
          </a:p>
          <a:p>
            <a:pPr marL="685800" lvl="2">
              <a:spcBef>
                <a:spcPts val="1000"/>
              </a:spcBef>
            </a:pPr>
            <a:r>
              <a:rPr lang="en-US" sz="1800" dirty="0">
                <a:latin typeface="Times New Roman" panose="02020603050405020304" pitchFamily="18" charset="0"/>
                <a:cs typeface="Times New Roman" panose="02020603050405020304" pitchFamily="18" charset="0"/>
              </a:rPr>
              <a:t>Logistic Regression</a:t>
            </a:r>
          </a:p>
          <a:p>
            <a:pPr marL="685800" lvl="2">
              <a:spcBef>
                <a:spcPts val="1000"/>
              </a:spcBef>
            </a:pPr>
            <a:r>
              <a:rPr lang="en-US" sz="1800" dirty="0">
                <a:latin typeface="Times New Roman" panose="02020603050405020304" pitchFamily="18" charset="0"/>
                <a:cs typeface="Times New Roman" panose="02020603050405020304" pitchFamily="18" charset="0"/>
              </a:rPr>
              <a:t> K Nearest Neighbor (KNN) </a:t>
            </a:r>
          </a:p>
          <a:p>
            <a:pPr marL="685800" lvl="2">
              <a:spcBef>
                <a:spcPts val="1000"/>
              </a:spcBef>
            </a:pPr>
            <a:r>
              <a:rPr lang="en-US" sz="1800" dirty="0">
                <a:latin typeface="Times New Roman" panose="02020603050405020304" pitchFamily="18" charset="0"/>
                <a:cs typeface="Times New Roman" panose="02020603050405020304" pitchFamily="18" charset="0"/>
              </a:rPr>
              <a:t>Decision Trees</a:t>
            </a:r>
          </a:p>
          <a:p>
            <a:pPr marL="685800" lvl="2">
              <a:spcBef>
                <a:spcPts val="1000"/>
              </a:spcBef>
            </a:pPr>
            <a:r>
              <a:rPr lang="en-US" sz="1800" dirty="0">
                <a:latin typeface="Times New Roman" panose="02020603050405020304" pitchFamily="18" charset="0"/>
                <a:cs typeface="Times New Roman" panose="02020603050405020304" pitchFamily="18" charset="0"/>
              </a:rPr>
              <a:t>Random Forest</a:t>
            </a:r>
          </a:p>
          <a:p>
            <a:pPr marL="685800" lvl="2">
              <a:spcBef>
                <a:spcPts val="1000"/>
              </a:spcBef>
            </a:pPr>
            <a:r>
              <a:rPr lang="en-US" sz="1800" dirty="0">
                <a:latin typeface="Times New Roman" panose="02020603050405020304" pitchFamily="18" charset="0"/>
                <a:cs typeface="Times New Roman" panose="02020603050405020304" pitchFamily="18" charset="0"/>
              </a:rPr>
              <a:t>Extreme Gradient Boosting</a:t>
            </a:r>
          </a:p>
          <a:p>
            <a:pPr marL="685800" lvl="2">
              <a:spcBef>
                <a:spcPts val="1000"/>
              </a:spcBef>
            </a:pPr>
            <a:r>
              <a:rPr lang="en-US" sz="1800" dirty="0">
                <a:latin typeface="Times New Roman" panose="02020603050405020304" pitchFamily="18" charset="0"/>
                <a:cs typeface="Times New Roman" panose="02020603050405020304" pitchFamily="18" charset="0"/>
              </a:rPr>
              <a:t>Stochastic Gradient Descent</a:t>
            </a:r>
          </a:p>
          <a:p>
            <a:pPr lvl="1"/>
            <a:endParaRPr lang="en-US" dirty="0"/>
          </a:p>
          <a:p>
            <a:endParaRPr lang="en-US" dirty="0"/>
          </a:p>
        </p:txBody>
      </p:sp>
    </p:spTree>
    <p:extLst>
      <p:ext uri="{BB962C8B-B14F-4D97-AF65-F5344CB8AC3E}">
        <p14:creationId xmlns:p14="http://schemas.microsoft.com/office/powerpoint/2010/main" val="9651238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3026</TotalTime>
  <Words>777</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Cambria</vt:lpstr>
      <vt:lpstr>Gill Sans MT</vt:lpstr>
      <vt:lpstr>Times New Roman</vt:lpstr>
      <vt:lpstr>Gallery</vt:lpstr>
      <vt:lpstr>Prediction of Heart Disease in a patient by using Machine Learning Algorithms </vt:lpstr>
      <vt:lpstr>Overview</vt:lpstr>
      <vt:lpstr>Problem Statement</vt:lpstr>
      <vt:lpstr>Introduction and data collection </vt:lpstr>
      <vt:lpstr>Target Variable distribution</vt:lpstr>
      <vt:lpstr>Correlation matrix</vt:lpstr>
      <vt:lpstr>Data preprocessing steps</vt:lpstr>
      <vt:lpstr>Feature selection</vt:lpstr>
      <vt:lpstr>Machine learning models</vt:lpstr>
      <vt:lpstr> LOGISTIC REGRESSION</vt:lpstr>
      <vt:lpstr> K Nearest Neighbor (KNN) </vt:lpstr>
      <vt:lpstr>Decision Trees </vt:lpstr>
      <vt:lpstr>Random Forest</vt:lpstr>
      <vt:lpstr>Extreme Gradient Boosting </vt:lpstr>
      <vt:lpstr>Stochastic gradient descent </vt:lpstr>
      <vt:lpstr>Final Evaluation Results </vt:lpstr>
      <vt:lpstr>Conclusion and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presence of Heart disease in a patient by using machine learning algorithms </dc:title>
  <dc:creator>Santha Kumari ravi</dc:creator>
  <cp:lastModifiedBy>Ganta Pilli, Mahesh</cp:lastModifiedBy>
  <cp:revision>72</cp:revision>
  <dcterms:created xsi:type="dcterms:W3CDTF">2021-12-12T03:22:10Z</dcterms:created>
  <dcterms:modified xsi:type="dcterms:W3CDTF">2022-11-30T19:37:27Z</dcterms:modified>
</cp:coreProperties>
</file>