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alakunta" initials="ma" lastIdx="1" clrIdx="0">
    <p:extLst>
      <p:ext uri="{19B8F6BF-5375-455C-9EA6-DF929625EA0E}">
        <p15:presenceInfo xmlns:p15="http://schemas.microsoft.com/office/powerpoint/2012/main" userId="72bfe0addf25d1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alakunta" userId="72bfe0addf25d106" providerId="LiveId" clId="{BE1D3717-BC06-48E0-AB55-546B349D0F30}"/>
    <pc:docChg chg="custSel modSld">
      <pc:chgData name="mahesh alakunta" userId="72bfe0addf25d106" providerId="LiveId" clId="{BE1D3717-BC06-48E0-AB55-546B349D0F30}" dt="2022-08-19T13:31:36.468" v="34" actId="1076"/>
      <pc:docMkLst>
        <pc:docMk/>
      </pc:docMkLst>
      <pc:sldChg chg="addSp delSp modSp mod">
        <pc:chgData name="mahesh alakunta" userId="72bfe0addf25d106" providerId="LiveId" clId="{BE1D3717-BC06-48E0-AB55-546B349D0F30}" dt="2022-08-19T13:23:35.686" v="5" actId="1076"/>
        <pc:sldMkLst>
          <pc:docMk/>
          <pc:sldMk cId="648772785" sldId="256"/>
        </pc:sldMkLst>
        <pc:picChg chg="del">
          <ac:chgData name="mahesh alakunta" userId="72bfe0addf25d106" providerId="LiveId" clId="{BE1D3717-BC06-48E0-AB55-546B349D0F30}" dt="2022-08-19T13:21:35.642" v="0" actId="478"/>
          <ac:picMkLst>
            <pc:docMk/>
            <pc:sldMk cId="648772785" sldId="256"/>
            <ac:picMk id="13" creationId="{90B5DAFD-ED04-4DCE-3585-8656979B5DD0}"/>
          </ac:picMkLst>
        </pc:picChg>
        <pc:picChg chg="add mod">
          <ac:chgData name="mahesh alakunta" userId="72bfe0addf25d106" providerId="LiveId" clId="{BE1D3717-BC06-48E0-AB55-546B349D0F30}" dt="2022-08-19T13:23:35.686" v="5" actId="1076"/>
          <ac:picMkLst>
            <pc:docMk/>
            <pc:sldMk cId="648772785" sldId="256"/>
            <ac:picMk id="17" creationId="{DE3E1656-B1F5-D6F3-EDD9-36C11B622ACC}"/>
          </ac:picMkLst>
        </pc:picChg>
      </pc:sldChg>
      <pc:sldChg chg="addSp delSp modSp mod delCm">
        <pc:chgData name="mahesh alakunta" userId="72bfe0addf25d106" providerId="LiveId" clId="{BE1D3717-BC06-48E0-AB55-546B349D0F30}" dt="2022-08-19T13:30:24.733" v="30" actId="1592"/>
        <pc:sldMkLst>
          <pc:docMk/>
          <pc:sldMk cId="3977118852" sldId="257"/>
        </pc:sldMkLst>
        <pc:spChg chg="mod">
          <ac:chgData name="mahesh alakunta" userId="72bfe0addf25d106" providerId="LiveId" clId="{BE1D3717-BC06-48E0-AB55-546B349D0F30}" dt="2022-08-19T13:24:44.595" v="9" actId="14100"/>
          <ac:spMkLst>
            <pc:docMk/>
            <pc:sldMk cId="3977118852" sldId="257"/>
            <ac:spMk id="5" creationId="{FD3CABD3-2487-D766-56E2-E5684B2331A6}"/>
          </ac:spMkLst>
        </pc:spChg>
        <pc:spChg chg="mod">
          <ac:chgData name="mahesh alakunta" userId="72bfe0addf25d106" providerId="LiveId" clId="{BE1D3717-BC06-48E0-AB55-546B349D0F30}" dt="2022-08-19T13:24:40.404" v="8" actId="1076"/>
          <ac:spMkLst>
            <pc:docMk/>
            <pc:sldMk cId="3977118852" sldId="257"/>
            <ac:spMk id="8" creationId="{C5774106-05DC-0228-32D4-F0FEB80F48DA}"/>
          </ac:spMkLst>
        </pc:spChg>
        <pc:picChg chg="add del mod">
          <ac:chgData name="mahesh alakunta" userId="72bfe0addf25d106" providerId="LiveId" clId="{BE1D3717-BC06-48E0-AB55-546B349D0F30}" dt="2022-08-19T13:25:25.744" v="15" actId="478"/>
          <ac:picMkLst>
            <pc:docMk/>
            <pc:sldMk cId="3977118852" sldId="257"/>
            <ac:picMk id="13" creationId="{67BED67F-1EB3-0804-9DF2-AEB77B033C3B}"/>
          </ac:picMkLst>
        </pc:picChg>
        <pc:picChg chg="add mod">
          <ac:chgData name="mahesh alakunta" userId="72bfe0addf25d106" providerId="LiveId" clId="{BE1D3717-BC06-48E0-AB55-546B349D0F30}" dt="2022-08-19T13:26:29.697" v="19" actId="1076"/>
          <ac:picMkLst>
            <pc:docMk/>
            <pc:sldMk cId="3977118852" sldId="257"/>
            <ac:picMk id="15" creationId="{6C6C530D-1DB4-954F-CCB6-94F7BA25BF2E}"/>
          </ac:picMkLst>
        </pc:picChg>
      </pc:sldChg>
      <pc:sldChg chg="addSp modSp mod">
        <pc:chgData name="mahesh alakunta" userId="72bfe0addf25d106" providerId="LiveId" clId="{BE1D3717-BC06-48E0-AB55-546B349D0F30}" dt="2022-08-19T13:31:36.468" v="34" actId="1076"/>
        <pc:sldMkLst>
          <pc:docMk/>
          <pc:sldMk cId="3734255053" sldId="258"/>
        </pc:sldMkLst>
        <pc:spChg chg="mod">
          <ac:chgData name="mahesh alakunta" userId="72bfe0addf25d106" providerId="LiveId" clId="{BE1D3717-BC06-48E0-AB55-546B349D0F30}" dt="2022-08-19T13:28:54.142" v="24" actId="14100"/>
          <ac:spMkLst>
            <pc:docMk/>
            <pc:sldMk cId="3734255053" sldId="258"/>
            <ac:spMk id="4" creationId="{F18583AC-9C62-C495-39B5-41775D99FC44}"/>
          </ac:spMkLst>
        </pc:spChg>
        <pc:spChg chg="mod">
          <ac:chgData name="mahesh alakunta" userId="72bfe0addf25d106" providerId="LiveId" clId="{BE1D3717-BC06-48E0-AB55-546B349D0F30}" dt="2022-08-19T13:31:36.468" v="34" actId="1076"/>
          <ac:spMkLst>
            <pc:docMk/>
            <pc:sldMk cId="3734255053" sldId="258"/>
            <ac:spMk id="5" creationId="{CFC3DEF3-11F9-FFB8-05DB-2227DA4536B1}"/>
          </ac:spMkLst>
        </pc:spChg>
        <pc:picChg chg="add mod">
          <ac:chgData name="mahesh alakunta" userId="72bfe0addf25d106" providerId="LiveId" clId="{BE1D3717-BC06-48E0-AB55-546B349D0F30}" dt="2022-08-19T13:29:48.150" v="29" actId="1076"/>
          <ac:picMkLst>
            <pc:docMk/>
            <pc:sldMk cId="3734255053" sldId="258"/>
            <ac:picMk id="8" creationId="{8D097084-DF46-7BFB-1A0B-3353BEBF69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DD35-8F22-3475-CBF4-83688A190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0549-2152-0E00-E09A-7541D13F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C5AF-E44D-8D0C-A527-273CD21F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F892-6A4B-258E-FA18-BF847BDF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6DC-E82B-66F2-CDA5-5DA4834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5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3FAB-BA0C-585F-C6E5-97F9F5FB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B7EE-34A9-2B29-1979-2182C7525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8781-7799-DCB6-2006-3D3AA452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0061-EB0F-75E6-9139-0058C287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3DCD-C793-C647-6A12-59AC7C18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22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A7187-A464-585D-58C7-E0863249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9611-E4E3-AF5A-766E-27388D14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920E-95CD-ADA1-6DBE-6110C0A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DEE9-DE4D-7C51-782C-0AC8A3FF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B4F3-F05E-03F1-B061-015F672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1C4E-F0BC-46EA-BCB2-F75A90CB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EB5E-5365-0327-CF53-4415F620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04E5-F2E6-1134-3B13-2A1E61C9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AADD-51C4-3CD1-D38E-00F29F52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C0ED-4B3E-A290-09A5-5C1DA427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492-7733-CB1E-4F1F-FBEA4782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DED7-299F-5885-5DAE-E194E585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D5EA-2D7B-CE36-0ED7-6E26FE9B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CD57-097F-A379-9BC9-7F200968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7D1A-9A72-CA51-4F0D-7113417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9962-DC46-A1F8-713B-CFAB57AB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2F91-6DED-2F7B-DAE0-BDA0197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7E0E-D393-4867-B8B7-ADDDCC52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02271-24E2-B48D-C4BD-3F38BB12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83F5-6B42-D207-A3A2-3C096E1C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B6B7-0154-4E06-0737-AB87CCD4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15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E7EF-69D0-597C-52B2-1DF0B448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9CA9-5FF3-6FA8-604C-A75A12C5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A6040-30AD-9127-76AD-D8D27F3C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C4B7A-DC74-8AB4-77A8-5F44DE0F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45E16-EC44-01C5-01B2-C01FFE42C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C2DD0-A5DA-7E30-3DA2-4C9B1030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C71EA-8F76-4B0F-FAFE-1927CBFF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6AB7C-499E-7E8F-196D-6CD81AC3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7E0D-8556-67E6-10AD-AB86A3B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C04C-5137-25D0-4276-ECDFE878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9BB0-9A7C-5EEE-433D-CF5E8B0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65892-F954-4612-5DCD-23C5E8BC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E70A1-8CD9-6842-213A-6DAC3B6B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751BA-926C-1A42-88A4-C928971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B270A-0EC6-E708-A96C-6A3DEFDF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0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6A6-58DD-1DBA-9599-62508C79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9468-A65F-D353-29F6-55077426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1984A-8DAD-1EEE-D710-F1247685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97A46-4960-46CB-0738-83D22DB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A711-FEC8-62AE-27DD-9C57C104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C9C9-A0DE-F9AC-887C-51875A3B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7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72DC-35B1-E375-CA37-82B4E922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2991D-B316-B2D2-164A-C42900322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B51E-2F4F-A546-FF56-BC5EECA4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7A5F-97FC-DCD0-FAA7-2453C618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D7AE-5B0D-AF4D-63A6-95BA9F9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AA27-FDE7-F923-DF85-AFB2983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3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EB5A9-F558-0B9F-2D89-40300E8B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3AB7-56CA-3AEC-B686-0A42F08B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91E3-0938-C4D9-A8A1-5F7381C3B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C55E-385F-4FC7-8A94-46A7A5388A90}" type="datetimeFigureOut">
              <a:rPr lang="en-IN" smtClean="0"/>
              <a:t>19-08-2022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2011-B047-E7BE-EF12-B3F74909A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15C4-662B-BAAA-E464-72E1BF9B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7B19-A5BF-4471-A928-74348B4165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8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75B1A9-F579-B87C-193F-C0153C6D353B}"/>
              </a:ext>
            </a:extLst>
          </p:cNvPr>
          <p:cNvSpPr txBox="1"/>
          <p:nvPr/>
        </p:nvSpPr>
        <p:spPr>
          <a:xfrm>
            <a:off x="1128851" y="1323275"/>
            <a:ext cx="1568823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Modules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Admin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3.users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8303D-D69D-4152-E364-45FCBFD25623}"/>
              </a:ext>
            </a:extLst>
          </p:cNvPr>
          <p:cNvSpPr/>
          <p:nvPr/>
        </p:nvSpPr>
        <p:spPr>
          <a:xfrm>
            <a:off x="572339" y="1211722"/>
            <a:ext cx="2681849" cy="1537446"/>
          </a:xfrm>
          <a:prstGeom prst="roundRect">
            <a:avLst>
              <a:gd name="adj" fmla="val 6845"/>
            </a:avLst>
          </a:prstGeom>
          <a:noFill/>
          <a:ln w="38100">
            <a:solidFill>
              <a:srgbClr val="36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A385D-A388-9298-5790-9EC722B7D9B2}"/>
              </a:ext>
            </a:extLst>
          </p:cNvPr>
          <p:cNvSpPr/>
          <p:nvPr/>
        </p:nvSpPr>
        <p:spPr>
          <a:xfrm>
            <a:off x="348222" y="2875838"/>
            <a:ext cx="3210766" cy="3276600"/>
          </a:xfrm>
          <a:prstGeom prst="roundRect">
            <a:avLst>
              <a:gd name="adj" fmla="val 6845"/>
            </a:avLst>
          </a:prstGeom>
          <a:noFill/>
          <a:ln w="38100">
            <a:solidFill>
              <a:srgbClr val="36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9CD02-A2CF-7AC6-5ADA-01065EF5FBED}"/>
              </a:ext>
            </a:extLst>
          </p:cNvPr>
          <p:cNvSpPr txBox="1"/>
          <p:nvPr/>
        </p:nvSpPr>
        <p:spPr>
          <a:xfrm>
            <a:off x="475130" y="3129178"/>
            <a:ext cx="247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Modules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Database</a:t>
            </a:r>
          </a:p>
          <a:p>
            <a:pPr marL="342900" indent="-342900">
              <a:buAutoNum type="arabicPeriod"/>
            </a:pPr>
            <a:r>
              <a:rPr lang="en-IN" dirty="0"/>
              <a:t>User</a:t>
            </a:r>
          </a:p>
          <a:p>
            <a:pPr marL="342900" indent="-342900">
              <a:buAutoNum type="arabicPeriod"/>
            </a:pPr>
            <a:r>
              <a:rPr lang="en-IN" dirty="0"/>
              <a:t>Search &amp; filter</a:t>
            </a:r>
          </a:p>
          <a:p>
            <a:pPr marL="342900" indent="-342900">
              <a:buAutoNum type="arabicPeriod"/>
            </a:pPr>
            <a:r>
              <a:rPr lang="en-IN" dirty="0"/>
              <a:t>Integration</a:t>
            </a:r>
          </a:p>
          <a:p>
            <a:pPr marL="342900" indent="-342900">
              <a:buAutoNum type="arabicPeriod"/>
            </a:pPr>
            <a:r>
              <a:rPr lang="en-IN" dirty="0"/>
              <a:t>Admin</a:t>
            </a:r>
          </a:p>
          <a:p>
            <a:pPr marL="342900" indent="-342900">
              <a:buAutoNum type="arabicPeriod"/>
            </a:pPr>
            <a:r>
              <a:rPr lang="en-IN" dirty="0"/>
              <a:t>Regression Testing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A1ED-B502-C505-43E0-83D8EF072598}"/>
              </a:ext>
            </a:extLst>
          </p:cNvPr>
          <p:cNvSpPr txBox="1"/>
          <p:nvPr/>
        </p:nvSpPr>
        <p:spPr>
          <a:xfrm>
            <a:off x="4320989" y="89648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Restaurant website and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3E1656-B1F5-D6F3-EDD9-36C11B62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64" y="1168749"/>
            <a:ext cx="7522789" cy="5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3CABD3-2487-D766-56E2-E5684B2331A6}"/>
              </a:ext>
            </a:extLst>
          </p:cNvPr>
          <p:cNvSpPr/>
          <p:nvPr/>
        </p:nvSpPr>
        <p:spPr>
          <a:xfrm>
            <a:off x="151000" y="1655983"/>
            <a:ext cx="7504859" cy="4592955"/>
          </a:xfrm>
          <a:prstGeom prst="roundRect">
            <a:avLst>
              <a:gd name="adj" fmla="val 6845"/>
            </a:avLst>
          </a:prstGeom>
          <a:noFill/>
          <a:ln w="38100">
            <a:solidFill>
              <a:srgbClr val="36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74106-05DC-0228-32D4-F0FEB80F48DA}"/>
              </a:ext>
            </a:extLst>
          </p:cNvPr>
          <p:cNvSpPr txBox="1"/>
          <p:nvPr/>
        </p:nvSpPr>
        <p:spPr>
          <a:xfrm>
            <a:off x="376516" y="2001621"/>
            <a:ext cx="74407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Design- 		(Designing Screens)</a:t>
            </a:r>
          </a:p>
          <a:p>
            <a:pPr marL="342900" indent="-342900">
              <a:buAutoNum type="arabicPeriod"/>
            </a:pPr>
            <a:r>
              <a:rPr lang="en-IN" dirty="0"/>
              <a:t>Login - 		( New user or Existing user)</a:t>
            </a:r>
          </a:p>
          <a:p>
            <a:pPr marL="342900" indent="-342900">
              <a:buAutoNum type="arabicPeriod"/>
            </a:pPr>
            <a:r>
              <a:rPr lang="en-IN" dirty="0"/>
              <a:t>Location - 		(search and select location)</a:t>
            </a:r>
          </a:p>
          <a:p>
            <a:pPr marL="342900" indent="-342900">
              <a:buAutoNum type="arabicPeriod"/>
            </a:pPr>
            <a:r>
              <a:rPr lang="en-IN" dirty="0"/>
              <a:t>Categories -		(List , View , Sub Categories)</a:t>
            </a:r>
          </a:p>
          <a:p>
            <a:pPr marL="342900" indent="-342900">
              <a:buAutoNum type="arabicPeriod"/>
            </a:pPr>
            <a:r>
              <a:rPr lang="en-IN" dirty="0"/>
              <a:t>Items-		(View &amp; list item)</a:t>
            </a:r>
          </a:p>
          <a:p>
            <a:pPr marL="342900" indent="-342900">
              <a:buAutoNum type="arabicPeriod"/>
            </a:pPr>
            <a:r>
              <a:rPr lang="en-IN" dirty="0"/>
              <a:t>Cart- 			(Add ,delete ,save Product)</a:t>
            </a:r>
          </a:p>
          <a:p>
            <a:pPr marL="342900" indent="-342900">
              <a:buAutoNum type="arabicPeriod"/>
            </a:pPr>
            <a:r>
              <a:rPr lang="en-IN" dirty="0"/>
              <a:t>Order- 		(Book, cancel ,order status ,order history)</a:t>
            </a:r>
          </a:p>
          <a:p>
            <a:pPr marL="342900" indent="-342900">
              <a:buAutoNum type="arabicPeriod"/>
            </a:pPr>
            <a:r>
              <a:rPr lang="en-IN" dirty="0"/>
              <a:t>Payments 		(make payment online, confirmation)</a:t>
            </a:r>
          </a:p>
          <a:p>
            <a:pPr marL="342900" indent="-342900">
              <a:buAutoNum type="arabicPeriod"/>
            </a:pPr>
            <a:r>
              <a:rPr lang="en-IN" dirty="0"/>
              <a:t>Search &amp; filter-		(Search item ,food etc)</a:t>
            </a:r>
          </a:p>
          <a:p>
            <a:pPr marL="342900" indent="-342900">
              <a:buAutoNum type="arabicPeriod"/>
            </a:pPr>
            <a:r>
              <a:rPr lang="en-IN" dirty="0"/>
              <a:t>Account- 		(View ,Edit ,order status ,about contact )</a:t>
            </a:r>
          </a:p>
          <a:p>
            <a:pPr marL="342900" indent="-342900">
              <a:buAutoNum type="arabicPeriod"/>
            </a:pPr>
            <a:r>
              <a:rPr lang="en-IN" dirty="0"/>
              <a:t>API –			(API Development)</a:t>
            </a:r>
          </a:p>
          <a:p>
            <a:pPr marL="342900" indent="-342900">
              <a:buAutoNum type="arabicPeriod"/>
            </a:pPr>
            <a:r>
              <a:rPr lang="en-IN" dirty="0"/>
              <a:t>Integration-		(payment api, google map api, SMS gateway)</a:t>
            </a:r>
          </a:p>
          <a:p>
            <a:pPr marL="342900" indent="-342900">
              <a:buAutoNum type="arabicPeriod"/>
            </a:pPr>
            <a:r>
              <a:rPr lang="en-IN" dirty="0"/>
              <a:t>Testing-		(Testing And debugging)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678F-262B-8254-9A2D-FA4C7B78A1DE}"/>
              </a:ext>
            </a:extLst>
          </p:cNvPr>
          <p:cNvSpPr txBox="1"/>
          <p:nvPr/>
        </p:nvSpPr>
        <p:spPr>
          <a:xfrm>
            <a:off x="5047128" y="41254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Portal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C530D-1DB4-954F-CCB6-94F7BA25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83" y="145202"/>
            <a:ext cx="3414917" cy="6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8583AC-9C62-C495-39B5-41775D99FC44}"/>
              </a:ext>
            </a:extLst>
          </p:cNvPr>
          <p:cNvSpPr/>
          <p:nvPr/>
        </p:nvSpPr>
        <p:spPr>
          <a:xfrm>
            <a:off x="4527176" y="1667436"/>
            <a:ext cx="7557247" cy="4605908"/>
          </a:xfrm>
          <a:prstGeom prst="roundRect">
            <a:avLst>
              <a:gd name="adj" fmla="val 6845"/>
            </a:avLst>
          </a:prstGeom>
          <a:noFill/>
          <a:ln w="38100">
            <a:solidFill>
              <a:srgbClr val="368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3DEF3-11F9-FFB8-05DB-2227DA4536B1}"/>
              </a:ext>
            </a:extLst>
          </p:cNvPr>
          <p:cNvSpPr txBox="1"/>
          <p:nvPr/>
        </p:nvSpPr>
        <p:spPr>
          <a:xfrm>
            <a:off x="4885766" y="2026027"/>
            <a:ext cx="7306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Design- 		(Designing Screens)</a:t>
            </a:r>
          </a:p>
          <a:p>
            <a:pPr marL="342900" indent="-342900">
              <a:buAutoNum type="arabicPeriod"/>
            </a:pPr>
            <a:r>
              <a:rPr lang="en-IN" dirty="0"/>
              <a:t>Login - 		( New user or Existing user)</a:t>
            </a:r>
          </a:p>
          <a:p>
            <a:pPr marL="342900" indent="-342900">
              <a:buAutoNum type="arabicPeriod"/>
            </a:pPr>
            <a:r>
              <a:rPr lang="en-IN" dirty="0"/>
              <a:t>*Location - 		(Add, delete, edit)</a:t>
            </a:r>
          </a:p>
          <a:p>
            <a:pPr marL="342900" indent="-342900">
              <a:buAutoNum type="arabicPeriod"/>
            </a:pPr>
            <a:r>
              <a:rPr lang="en-IN" dirty="0"/>
              <a:t>*Categories -		(Add delete edit Categories)</a:t>
            </a:r>
          </a:p>
          <a:p>
            <a:pPr marL="342900" indent="-342900">
              <a:buAutoNum type="arabicPeriod"/>
            </a:pPr>
            <a:r>
              <a:rPr lang="en-IN" dirty="0"/>
              <a:t>Items-		(View, Add ,edit, delete)</a:t>
            </a:r>
          </a:p>
          <a:p>
            <a:pPr marL="342900" indent="-342900">
              <a:buAutoNum type="arabicPeriod"/>
            </a:pPr>
            <a:r>
              <a:rPr lang="en-IN" dirty="0"/>
              <a:t>Cart- 			(Add ,delete ,save Product)</a:t>
            </a:r>
          </a:p>
          <a:p>
            <a:pPr marL="342900" indent="-342900">
              <a:buAutoNum type="arabicPeriod"/>
            </a:pPr>
            <a:r>
              <a:rPr lang="en-IN" dirty="0"/>
              <a:t>*Order- 		(Received,)</a:t>
            </a:r>
          </a:p>
          <a:p>
            <a:pPr marL="342900" indent="-342900">
              <a:buAutoNum type="arabicPeriod"/>
            </a:pPr>
            <a:r>
              <a:rPr lang="en-IN" dirty="0"/>
              <a:t>Payments 		(Receive payments from users)</a:t>
            </a:r>
          </a:p>
          <a:p>
            <a:pPr marL="342900" indent="-342900">
              <a:buAutoNum type="arabicPeriod"/>
            </a:pPr>
            <a:r>
              <a:rPr lang="en-IN" dirty="0"/>
              <a:t>Search &amp; filter-		(Search item ,food etc)</a:t>
            </a:r>
          </a:p>
          <a:p>
            <a:pPr marL="342900" indent="-342900">
              <a:buAutoNum type="arabicPeriod"/>
            </a:pPr>
            <a:r>
              <a:rPr lang="en-IN" dirty="0"/>
              <a:t>Account- 		(View ,Edit ,order status ,about contact )</a:t>
            </a:r>
          </a:p>
          <a:p>
            <a:pPr marL="342900" indent="-342900">
              <a:buAutoNum type="arabicPeriod"/>
            </a:pPr>
            <a:r>
              <a:rPr lang="en-IN" dirty="0"/>
              <a:t>API –			(API Development)</a:t>
            </a:r>
          </a:p>
          <a:p>
            <a:pPr marL="342900" indent="-342900">
              <a:buAutoNum type="arabicPeriod"/>
            </a:pPr>
            <a:r>
              <a:rPr lang="en-IN" dirty="0"/>
              <a:t>Integration-		(payment api, google map api, SMS gateway)</a:t>
            </a:r>
          </a:p>
          <a:p>
            <a:pPr marL="342900" indent="-342900">
              <a:buAutoNum type="arabicPeriod"/>
            </a:pPr>
            <a:r>
              <a:rPr lang="en-IN" dirty="0"/>
              <a:t>Testing-		(Testing And debugging)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D271F-B4F0-9C7A-C493-6BE74C29A1CC}"/>
              </a:ext>
            </a:extLst>
          </p:cNvPr>
          <p:cNvSpPr txBox="1"/>
          <p:nvPr/>
        </p:nvSpPr>
        <p:spPr>
          <a:xfrm>
            <a:off x="4957482" y="322729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097084-DF46-7BFB-1A0B-3353BEBF6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1057836"/>
            <a:ext cx="4419599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</TotalTime>
  <Words>308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alakunta</dc:creator>
  <cp:lastModifiedBy>mahesh alakunta</cp:lastModifiedBy>
  <cp:revision>1</cp:revision>
  <dcterms:created xsi:type="dcterms:W3CDTF">2022-08-19T13:15:31Z</dcterms:created>
  <dcterms:modified xsi:type="dcterms:W3CDTF">2022-08-19T13:31:38Z</dcterms:modified>
</cp:coreProperties>
</file>