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KXlsc23l+3KDxpoGeBD3ZEqv0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874fa037d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7874fa037d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874fa037d_4_46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7874fa037d_4_46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g7874fa037d_4_46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7874fa037d_4_46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7874fa037d_4_4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874fa037d_4_4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7874fa037d_4_4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g7874fa037d_4_40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7874fa037d_4_4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7874fa037d_4_4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874fa037d_4_3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7874fa037d_4_34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g7874fa037d_4_34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g7874fa037d_4_3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g7874fa037d_4_3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874fa037d_4_26"/>
          <p:cNvSpPr txBox="1"/>
          <p:nvPr/>
        </p:nvSpPr>
        <p:spPr>
          <a:xfrm>
            <a:off x="2268602" y="425697"/>
            <a:ext cx="87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Assignment 1  </a:t>
            </a:r>
            <a:endParaRPr b="0" i="0" sz="3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" name="Google Shape;44;g7874fa037d_4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261" y="1703022"/>
            <a:ext cx="4593067" cy="368971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7874fa037d_4_26"/>
          <p:cNvSpPr txBox="1"/>
          <p:nvPr/>
        </p:nvSpPr>
        <p:spPr>
          <a:xfrm>
            <a:off x="6863787" y="2048719"/>
            <a:ext cx="25380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cx*x0 + cy*y0 + ck = q0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cx*x1 + cy*y1 + ck = q1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cx*x2 + cy*y2 + ck = q2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cx*x + cy*y + ck = q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7874fa037d_4_26"/>
          <p:cNvSpPr txBox="1"/>
          <p:nvPr/>
        </p:nvSpPr>
        <p:spPr>
          <a:xfrm>
            <a:off x="6863787" y="4469406"/>
            <a:ext cx="423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Solve for cx, cy, 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And give the interpolation equation for x,y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7874fa037d_4_26"/>
          <p:cNvSpPr txBox="1"/>
          <p:nvPr/>
        </p:nvSpPr>
        <p:spPr>
          <a:xfrm>
            <a:off x="3125164" y="1172081"/>
            <a:ext cx="55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Interpolation using linear equations of plane co-efficients 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2020-10-06T04:05:47Z</dcterms:created>
  <dc:creator>Dasgupta, Subhajit</dc:creator>
</cp:coreProperties>
</file>