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KwXOGRbR6EyfSg5H2Yx5Z3HYzq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itya Kumar Sing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illSans-regular.fntdata"/><Relationship Id="rId8" Type="http://schemas.openxmlformats.org/officeDocument/2006/relationships/font" Target="fonts/GillSans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6T17:53:12.183">
    <p:pos x="6000" y="0"/>
    <p:text>Please Mark the unit vector V1 and V2.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3bai0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/>
        </p:nvSpPr>
        <p:spPr>
          <a:xfrm>
            <a:off x="2292106" y="446290"/>
            <a:ext cx="7765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Assignment </a:t>
            </a:r>
            <a:r>
              <a:rPr lang="en-IN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IN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32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104" y="1817279"/>
            <a:ext cx="3378435" cy="322344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6273478" y="2708476"/>
            <a:ext cx="57480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What will be the transformation matrix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following transformation sequence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Rotate point x,y.z on the cylinder, around unit vector V1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Then translate the point along Y axis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arabicPeriod"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Then rotate the point around unit vector V2 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6096000" y="4856054"/>
            <a:ext cx="59425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X/Y/Z  are orthogonal to each 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Point x,y,z and all other vectors are in the X/Y/Z co-ordinate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syste,m   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2020-10-06T04:05:47Z</dcterms:created>
  <dc:creator>Dasgupta, Subhajit</dc:creator>
</cp:coreProperties>
</file>