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888"/>
    <a:srgbClr val="986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F0961-E711-4E0A-A7CF-E2D9B0D08D1D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4F4E2-B929-4802-A624-AEE5D18638BD}">
      <dgm:prSet phldrT="[Text]"/>
      <dgm:spPr>
        <a:solidFill>
          <a:srgbClr val="827888"/>
        </a:solidFill>
      </dgm:spPr>
      <dgm:t>
        <a:bodyPr/>
        <a:lstStyle/>
        <a:p>
          <a:r>
            <a:rPr lang="en-US" b="1" dirty="0" smtClean="0"/>
            <a:t>Data</a:t>
          </a:r>
          <a:r>
            <a:rPr lang="en-US" dirty="0" smtClean="0"/>
            <a:t> </a:t>
          </a:r>
          <a:r>
            <a:rPr lang="en-US" b="1" dirty="0" smtClean="0"/>
            <a:t>member</a:t>
          </a:r>
          <a:endParaRPr lang="en-US" b="1" dirty="0"/>
        </a:p>
      </dgm:t>
    </dgm:pt>
    <dgm:pt modelId="{5D308FF6-774A-4FA3-95C3-20F7E18F9B92}" type="parTrans" cxnId="{764B8368-88F8-4715-B15E-6C7CAA19357B}">
      <dgm:prSet/>
      <dgm:spPr/>
      <dgm:t>
        <a:bodyPr/>
        <a:lstStyle/>
        <a:p>
          <a:endParaRPr lang="en-US"/>
        </a:p>
      </dgm:t>
    </dgm:pt>
    <dgm:pt modelId="{3C5CEA87-49C3-4DFC-909C-46403BB4C640}" type="sibTrans" cxnId="{764B8368-88F8-4715-B15E-6C7CAA19357B}">
      <dgm:prSet/>
      <dgm:spPr/>
      <dgm:t>
        <a:bodyPr/>
        <a:lstStyle/>
        <a:p>
          <a:endParaRPr lang="en-US"/>
        </a:p>
      </dgm:t>
    </dgm:pt>
    <dgm:pt modelId="{E31D6916-9C95-44AB-84DB-05AACA9C63ED}">
      <dgm:prSet phldrT="[Text]"/>
      <dgm:spPr>
        <a:solidFill>
          <a:srgbClr val="002060"/>
        </a:solidFill>
      </dgm:spPr>
      <dgm:t>
        <a:bodyPr/>
        <a:lstStyle/>
        <a:p>
          <a:r>
            <a:rPr lang="en-US" b="1" dirty="0" smtClean="0"/>
            <a:t>Method</a:t>
          </a:r>
          <a:endParaRPr lang="en-US" b="1" dirty="0"/>
        </a:p>
      </dgm:t>
    </dgm:pt>
    <dgm:pt modelId="{1F1F46A8-2434-40BA-BFC2-5EBD7E3D4049}" type="parTrans" cxnId="{27AD9C34-9145-4D86-86BF-44A29F2EAE62}">
      <dgm:prSet/>
      <dgm:spPr/>
      <dgm:t>
        <a:bodyPr/>
        <a:lstStyle/>
        <a:p>
          <a:endParaRPr lang="en-US"/>
        </a:p>
      </dgm:t>
    </dgm:pt>
    <dgm:pt modelId="{340F31F4-5154-4008-8BDC-B98C1F3C61A7}" type="sibTrans" cxnId="{27AD9C34-9145-4D86-86BF-44A29F2EAE62}">
      <dgm:prSet/>
      <dgm:spPr/>
      <dgm:t>
        <a:bodyPr/>
        <a:lstStyle/>
        <a:p>
          <a:endParaRPr lang="en-US"/>
        </a:p>
      </dgm:t>
    </dgm:pt>
    <dgm:pt modelId="{562B2D89-42FC-4D4A-B667-ED879B1A9D1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800" b="1" dirty="0" smtClean="0"/>
            <a:t>Constructor</a:t>
          </a:r>
          <a:endParaRPr lang="en-US" sz="1800" b="1" dirty="0"/>
        </a:p>
      </dgm:t>
    </dgm:pt>
    <dgm:pt modelId="{FC6F8A8A-925C-4DEA-9355-2AC519E56CF9}" type="parTrans" cxnId="{F27C7198-B451-4ACD-9B62-2E420D84E0C8}">
      <dgm:prSet/>
      <dgm:spPr/>
      <dgm:t>
        <a:bodyPr/>
        <a:lstStyle/>
        <a:p>
          <a:endParaRPr lang="en-US"/>
        </a:p>
      </dgm:t>
    </dgm:pt>
    <dgm:pt modelId="{D82A4BF4-0A0E-4268-9297-791A6FAAB10B}" type="sibTrans" cxnId="{F27C7198-B451-4ACD-9B62-2E420D84E0C8}">
      <dgm:prSet/>
      <dgm:spPr/>
      <dgm:t>
        <a:bodyPr/>
        <a:lstStyle/>
        <a:p>
          <a:endParaRPr lang="en-US"/>
        </a:p>
      </dgm:t>
    </dgm:pt>
    <dgm:pt modelId="{F2F0B0DE-7F76-4DCC-AA64-C76F417CD1D2}">
      <dgm:prSet phldrT="[Text]" custT="1"/>
      <dgm:spPr/>
      <dgm:t>
        <a:bodyPr/>
        <a:lstStyle/>
        <a:p>
          <a:r>
            <a:rPr lang="en-US" sz="1800" b="1" dirty="0" smtClean="0"/>
            <a:t>Nested</a:t>
          </a:r>
          <a:r>
            <a:rPr lang="en-US" sz="1800" dirty="0" smtClean="0"/>
            <a:t> </a:t>
          </a:r>
          <a:r>
            <a:rPr lang="en-US" sz="1800" b="1" dirty="0" smtClean="0"/>
            <a:t>class</a:t>
          </a:r>
          <a:endParaRPr lang="en-US" sz="1800" b="1" dirty="0"/>
        </a:p>
      </dgm:t>
    </dgm:pt>
    <dgm:pt modelId="{8E4888F0-706E-46F9-B445-EAEE8AB1C94E}" type="parTrans" cxnId="{032484E4-22A3-42D9-8D2E-8EF50018E44E}">
      <dgm:prSet/>
      <dgm:spPr/>
      <dgm:t>
        <a:bodyPr/>
        <a:lstStyle/>
        <a:p>
          <a:endParaRPr lang="en-US"/>
        </a:p>
      </dgm:t>
    </dgm:pt>
    <dgm:pt modelId="{EA37AF55-3259-4917-8610-B46D423BF6CA}" type="sibTrans" cxnId="{032484E4-22A3-42D9-8D2E-8EF50018E44E}">
      <dgm:prSet/>
      <dgm:spPr/>
      <dgm:t>
        <a:bodyPr/>
        <a:lstStyle/>
        <a:p>
          <a:endParaRPr lang="en-US"/>
        </a:p>
      </dgm:t>
    </dgm:pt>
    <dgm:pt modelId="{86C687D1-A067-4ADB-A1B5-79CE939CE97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/>
            <a:t>Interfaces</a:t>
          </a:r>
          <a:endParaRPr lang="en-US" sz="1800" b="1" dirty="0"/>
        </a:p>
      </dgm:t>
    </dgm:pt>
    <dgm:pt modelId="{FD56298E-4D01-4AAD-B0EA-61836FD0BA45}" type="parTrans" cxnId="{842374CB-5D47-460E-8B48-1D50AC8F8974}">
      <dgm:prSet/>
      <dgm:spPr/>
      <dgm:t>
        <a:bodyPr/>
        <a:lstStyle/>
        <a:p>
          <a:endParaRPr lang="en-US"/>
        </a:p>
      </dgm:t>
    </dgm:pt>
    <dgm:pt modelId="{A4E33648-CD66-4403-B8AC-6D6DB66D77CE}" type="sibTrans" cxnId="{842374CB-5D47-460E-8B48-1D50AC8F8974}">
      <dgm:prSet/>
      <dgm:spPr/>
      <dgm:t>
        <a:bodyPr/>
        <a:lstStyle/>
        <a:p>
          <a:endParaRPr lang="en-US"/>
        </a:p>
      </dgm:t>
    </dgm:pt>
    <dgm:pt modelId="{3055366D-4373-4D92-AC18-254E562FF4B9}" type="pres">
      <dgm:prSet presAssocID="{220F0961-E711-4E0A-A7CF-E2D9B0D08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E2AE2-7EFA-4063-8A63-9ED3F76DEDB9}" type="pres">
      <dgm:prSet presAssocID="{9514F4E2-B929-4802-A624-AEE5D18638BD}" presName="node" presStyleLbl="node1" presStyleIdx="0" presStyleCnt="5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79A1E-EC12-4EF2-864C-B16281C5911E}" type="pres">
      <dgm:prSet presAssocID="{3C5CEA87-49C3-4DFC-909C-46403BB4C640}" presName="sibTrans" presStyleCnt="0"/>
      <dgm:spPr/>
    </dgm:pt>
    <dgm:pt modelId="{55CB1AD6-9D68-4B92-A2F0-CFCDCBFD50B5}" type="pres">
      <dgm:prSet presAssocID="{E31D6916-9C95-44AB-84DB-05AACA9C63ED}" presName="node" presStyleLbl="node1" presStyleIdx="1" presStyleCnt="5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56F8-7FFE-4D28-AB59-888DDBE542B1}" type="pres">
      <dgm:prSet presAssocID="{340F31F4-5154-4008-8BDC-B98C1F3C61A7}" presName="sibTrans" presStyleCnt="0"/>
      <dgm:spPr/>
    </dgm:pt>
    <dgm:pt modelId="{62325F4A-D82C-4540-9875-6D2FC1310AC9}" type="pres">
      <dgm:prSet presAssocID="{562B2D89-42FC-4D4A-B667-ED879B1A9D12}" presName="node" presStyleLbl="node1" presStyleIdx="2" presStyleCnt="5" custScaleX="115029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17BA-9FE0-427C-A927-CBFE8CDA5EFA}" type="pres">
      <dgm:prSet presAssocID="{D82A4BF4-0A0E-4268-9297-791A6FAAB10B}" presName="sibTrans" presStyleCnt="0"/>
      <dgm:spPr/>
    </dgm:pt>
    <dgm:pt modelId="{1D15D97F-F230-4824-9B9F-BBBE5FB5CD69}" type="pres">
      <dgm:prSet presAssocID="{F2F0B0DE-7F76-4DCC-AA64-C76F417CD1D2}" presName="node" presStyleLbl="node1" presStyleIdx="3" presStyleCnt="5" custLinFactNeighborX="7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D097F-FB0B-4971-95D4-26A54AC3C121}" type="pres">
      <dgm:prSet presAssocID="{EA37AF55-3259-4917-8610-B46D423BF6CA}" presName="sibTrans" presStyleCnt="0"/>
      <dgm:spPr/>
    </dgm:pt>
    <dgm:pt modelId="{A77ED8AB-9A53-40A8-A0E7-E07158CCAC12}" type="pres">
      <dgm:prSet presAssocID="{86C687D1-A067-4ADB-A1B5-79CE939CE977}" presName="node" presStyleLbl="node1" presStyleIdx="4" presStyleCnt="5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2374CB-5D47-460E-8B48-1D50AC8F8974}" srcId="{220F0961-E711-4E0A-A7CF-E2D9B0D08D1D}" destId="{86C687D1-A067-4ADB-A1B5-79CE939CE977}" srcOrd="4" destOrd="0" parTransId="{FD56298E-4D01-4AAD-B0EA-61836FD0BA45}" sibTransId="{A4E33648-CD66-4403-B8AC-6D6DB66D77CE}"/>
    <dgm:cxn modelId="{30C06AAD-83CF-4A60-BBCE-B645D08C9B8B}" type="presOf" srcId="{86C687D1-A067-4ADB-A1B5-79CE939CE977}" destId="{A77ED8AB-9A53-40A8-A0E7-E07158CCAC12}" srcOrd="0" destOrd="0" presId="urn:microsoft.com/office/officeart/2005/8/layout/hList6"/>
    <dgm:cxn modelId="{764B8368-88F8-4715-B15E-6C7CAA19357B}" srcId="{220F0961-E711-4E0A-A7CF-E2D9B0D08D1D}" destId="{9514F4E2-B929-4802-A624-AEE5D18638BD}" srcOrd="0" destOrd="0" parTransId="{5D308FF6-774A-4FA3-95C3-20F7E18F9B92}" sibTransId="{3C5CEA87-49C3-4DFC-909C-46403BB4C640}"/>
    <dgm:cxn modelId="{574FE45F-D1FC-4CAA-87DA-EC915FAEBF21}" type="presOf" srcId="{562B2D89-42FC-4D4A-B667-ED879B1A9D12}" destId="{62325F4A-D82C-4540-9875-6D2FC1310AC9}" srcOrd="0" destOrd="0" presId="urn:microsoft.com/office/officeart/2005/8/layout/hList6"/>
    <dgm:cxn modelId="{8F020742-4538-4E27-96AB-C4F7450AD037}" type="presOf" srcId="{9514F4E2-B929-4802-A624-AEE5D18638BD}" destId="{D5CE2AE2-7EFA-4063-8A63-9ED3F76DEDB9}" srcOrd="0" destOrd="0" presId="urn:microsoft.com/office/officeart/2005/8/layout/hList6"/>
    <dgm:cxn modelId="{27AD9C34-9145-4D86-86BF-44A29F2EAE62}" srcId="{220F0961-E711-4E0A-A7CF-E2D9B0D08D1D}" destId="{E31D6916-9C95-44AB-84DB-05AACA9C63ED}" srcOrd="1" destOrd="0" parTransId="{1F1F46A8-2434-40BA-BFC2-5EBD7E3D4049}" sibTransId="{340F31F4-5154-4008-8BDC-B98C1F3C61A7}"/>
    <dgm:cxn modelId="{E693D579-A5E7-43A1-B873-CD528175AF9C}" type="presOf" srcId="{E31D6916-9C95-44AB-84DB-05AACA9C63ED}" destId="{55CB1AD6-9D68-4B92-A2F0-CFCDCBFD50B5}" srcOrd="0" destOrd="0" presId="urn:microsoft.com/office/officeart/2005/8/layout/hList6"/>
    <dgm:cxn modelId="{F27C7198-B451-4ACD-9B62-2E420D84E0C8}" srcId="{220F0961-E711-4E0A-A7CF-E2D9B0D08D1D}" destId="{562B2D89-42FC-4D4A-B667-ED879B1A9D12}" srcOrd="2" destOrd="0" parTransId="{FC6F8A8A-925C-4DEA-9355-2AC519E56CF9}" sibTransId="{D82A4BF4-0A0E-4268-9297-791A6FAAB10B}"/>
    <dgm:cxn modelId="{EB48AFDA-E1E7-40B1-9833-9D8D95CD4B10}" type="presOf" srcId="{220F0961-E711-4E0A-A7CF-E2D9B0D08D1D}" destId="{3055366D-4373-4D92-AC18-254E562FF4B9}" srcOrd="0" destOrd="0" presId="urn:microsoft.com/office/officeart/2005/8/layout/hList6"/>
    <dgm:cxn modelId="{D7A67D37-E384-49B5-855D-83586498D454}" type="presOf" srcId="{F2F0B0DE-7F76-4DCC-AA64-C76F417CD1D2}" destId="{1D15D97F-F230-4824-9B9F-BBBE5FB5CD69}" srcOrd="0" destOrd="0" presId="urn:microsoft.com/office/officeart/2005/8/layout/hList6"/>
    <dgm:cxn modelId="{032484E4-22A3-42D9-8D2E-8EF50018E44E}" srcId="{220F0961-E711-4E0A-A7CF-E2D9B0D08D1D}" destId="{F2F0B0DE-7F76-4DCC-AA64-C76F417CD1D2}" srcOrd="3" destOrd="0" parTransId="{8E4888F0-706E-46F9-B445-EAEE8AB1C94E}" sibTransId="{EA37AF55-3259-4917-8610-B46D423BF6CA}"/>
    <dgm:cxn modelId="{994F4A27-6104-4668-A5FE-7F8C4817D9EE}" type="presParOf" srcId="{3055366D-4373-4D92-AC18-254E562FF4B9}" destId="{D5CE2AE2-7EFA-4063-8A63-9ED3F76DEDB9}" srcOrd="0" destOrd="0" presId="urn:microsoft.com/office/officeart/2005/8/layout/hList6"/>
    <dgm:cxn modelId="{DCE6AFD7-8B2E-458A-9A80-455FCA8F41D3}" type="presParOf" srcId="{3055366D-4373-4D92-AC18-254E562FF4B9}" destId="{AD279A1E-EC12-4EF2-864C-B16281C5911E}" srcOrd="1" destOrd="0" presId="urn:microsoft.com/office/officeart/2005/8/layout/hList6"/>
    <dgm:cxn modelId="{F378A30F-D73A-4410-A88C-E0350C8A53C9}" type="presParOf" srcId="{3055366D-4373-4D92-AC18-254E562FF4B9}" destId="{55CB1AD6-9D68-4B92-A2F0-CFCDCBFD50B5}" srcOrd="2" destOrd="0" presId="urn:microsoft.com/office/officeart/2005/8/layout/hList6"/>
    <dgm:cxn modelId="{C5AB287C-7F61-4D67-AFF0-003D42442E01}" type="presParOf" srcId="{3055366D-4373-4D92-AC18-254E562FF4B9}" destId="{5F5F56F8-7FFE-4D28-AB59-888DDBE542B1}" srcOrd="3" destOrd="0" presId="urn:microsoft.com/office/officeart/2005/8/layout/hList6"/>
    <dgm:cxn modelId="{40C92380-2AF6-4D2C-9B5A-22D2DB05C01A}" type="presParOf" srcId="{3055366D-4373-4D92-AC18-254E562FF4B9}" destId="{62325F4A-D82C-4540-9875-6D2FC1310AC9}" srcOrd="4" destOrd="0" presId="urn:microsoft.com/office/officeart/2005/8/layout/hList6"/>
    <dgm:cxn modelId="{B68BF007-9E19-4EC0-9DFE-F4CAC1D086CC}" type="presParOf" srcId="{3055366D-4373-4D92-AC18-254E562FF4B9}" destId="{9B7717BA-9FE0-427C-A927-CBFE8CDA5EFA}" srcOrd="5" destOrd="0" presId="urn:microsoft.com/office/officeart/2005/8/layout/hList6"/>
    <dgm:cxn modelId="{0DB499F3-6C5C-4C66-98A8-5811C6C925EB}" type="presParOf" srcId="{3055366D-4373-4D92-AC18-254E562FF4B9}" destId="{1D15D97F-F230-4824-9B9F-BBBE5FB5CD69}" srcOrd="6" destOrd="0" presId="urn:microsoft.com/office/officeart/2005/8/layout/hList6"/>
    <dgm:cxn modelId="{302960ED-3AA4-495A-BA51-921835B71993}" type="presParOf" srcId="{3055366D-4373-4D92-AC18-254E562FF4B9}" destId="{9EAD097F-FB0B-4971-95D4-26A54AC3C121}" srcOrd="7" destOrd="0" presId="urn:microsoft.com/office/officeart/2005/8/layout/hList6"/>
    <dgm:cxn modelId="{16789BB5-B2CC-49B6-9A0D-4288515F9E7D}" type="presParOf" srcId="{3055366D-4373-4D92-AC18-254E562FF4B9}" destId="{A77ED8AB-9A53-40A8-A0E7-E07158CCAC1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590D5-6BB2-4E55-B17A-495DC2B3F80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C536D-9A9F-4938-9D2B-3DF5FFDDFE35}">
      <dgm:prSet phldrT="[Text]" custT="1"/>
      <dgm:spPr/>
      <dgm:t>
        <a:bodyPr/>
        <a:lstStyle/>
        <a:p>
          <a:r>
            <a:rPr lang="en-US" sz="2800" dirty="0" smtClean="0"/>
            <a:t>Class</a:t>
          </a:r>
          <a:endParaRPr lang="en-US" sz="2800" dirty="0"/>
        </a:p>
      </dgm:t>
    </dgm:pt>
    <dgm:pt modelId="{3B9C7CBB-7412-455B-8E80-EB80A1D435F9}" type="parTrans" cxnId="{B71143CC-5F61-4551-9669-B354DF25C297}">
      <dgm:prSet/>
      <dgm:spPr/>
      <dgm:t>
        <a:bodyPr/>
        <a:lstStyle/>
        <a:p>
          <a:endParaRPr lang="en-US"/>
        </a:p>
      </dgm:t>
    </dgm:pt>
    <dgm:pt modelId="{0E010DB3-AFEA-48AB-BD54-4EBFFD31DAFA}" type="sibTrans" cxnId="{B71143CC-5F61-4551-9669-B354DF25C297}">
      <dgm:prSet/>
      <dgm:spPr/>
      <dgm:t>
        <a:bodyPr/>
        <a:lstStyle/>
        <a:p>
          <a:endParaRPr lang="en-US"/>
        </a:p>
      </dgm:t>
    </dgm:pt>
    <dgm:pt modelId="{96949ECA-0A71-48C8-926B-5963175939DD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start with the uppercase letter.</a:t>
          </a:r>
          <a:endParaRPr lang="en-US" sz="1600" b="1" i="1" dirty="0"/>
        </a:p>
      </dgm:t>
    </dgm:pt>
    <dgm:pt modelId="{8DEDC278-8BF4-4166-9075-04916F8DE93B}" type="parTrans" cxnId="{E1238321-3507-4BFA-9885-F90BF8D23F81}">
      <dgm:prSet/>
      <dgm:spPr/>
      <dgm:t>
        <a:bodyPr/>
        <a:lstStyle/>
        <a:p>
          <a:endParaRPr lang="en-US"/>
        </a:p>
      </dgm:t>
    </dgm:pt>
    <dgm:pt modelId="{FE3E5FDE-7206-4F01-A13B-3482AF252123}" type="sibTrans" cxnId="{E1238321-3507-4BFA-9885-F90BF8D23F81}">
      <dgm:prSet/>
      <dgm:spPr/>
      <dgm:t>
        <a:bodyPr/>
        <a:lstStyle/>
        <a:p>
          <a:endParaRPr lang="en-US"/>
        </a:p>
      </dgm:t>
    </dgm:pt>
    <dgm:pt modelId="{F51BC4EF-59E8-4F2F-908A-D250F6CE1DCD}">
      <dgm:prSet phldrT="[Text]" custT="1"/>
      <dgm:spPr/>
      <dgm:t>
        <a:bodyPr/>
        <a:lstStyle/>
        <a:p>
          <a:r>
            <a:rPr lang="en-US" sz="2800" dirty="0" smtClean="0"/>
            <a:t>Method</a:t>
          </a:r>
          <a:endParaRPr lang="en-US" sz="2800" dirty="0"/>
        </a:p>
      </dgm:t>
    </dgm:pt>
    <dgm:pt modelId="{67164797-B0AC-485E-AC7A-7BAA8F66EED0}" type="parTrans" cxnId="{90490F58-82E2-4662-8DE4-44A04347961B}">
      <dgm:prSet/>
      <dgm:spPr/>
      <dgm:t>
        <a:bodyPr/>
        <a:lstStyle/>
        <a:p>
          <a:endParaRPr lang="en-US"/>
        </a:p>
      </dgm:t>
    </dgm:pt>
    <dgm:pt modelId="{BF8E1B9F-6E53-4F66-99EB-092D1C770DBE}" type="sibTrans" cxnId="{90490F58-82E2-4662-8DE4-44A04347961B}">
      <dgm:prSet/>
      <dgm:spPr/>
      <dgm:t>
        <a:bodyPr/>
        <a:lstStyle/>
        <a:p>
          <a:endParaRPr lang="en-US"/>
        </a:p>
      </dgm:t>
    </dgm:pt>
    <dgm:pt modelId="{873B8118-1FAD-4E89-BCA7-017201C5EA60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start with lowercase letter.</a:t>
          </a:r>
          <a:endParaRPr lang="en-US" sz="1600" b="1" i="1" dirty="0"/>
        </a:p>
      </dgm:t>
    </dgm:pt>
    <dgm:pt modelId="{C518B602-F860-4D45-A378-39DBE18DC432}" type="parTrans" cxnId="{7DDE0853-4FEC-4F4F-B48A-2DE624727AA1}">
      <dgm:prSet/>
      <dgm:spPr/>
      <dgm:t>
        <a:bodyPr/>
        <a:lstStyle/>
        <a:p>
          <a:endParaRPr lang="en-US"/>
        </a:p>
      </dgm:t>
    </dgm:pt>
    <dgm:pt modelId="{EDE1050E-29A0-4066-91B3-BED2C5BACC69}" type="sibTrans" cxnId="{7DDE0853-4FEC-4F4F-B48A-2DE624727AA1}">
      <dgm:prSet/>
      <dgm:spPr/>
      <dgm:t>
        <a:bodyPr/>
        <a:lstStyle/>
        <a:p>
          <a:endParaRPr lang="en-US"/>
        </a:p>
      </dgm:t>
    </dgm:pt>
    <dgm:pt modelId="{5BFE5D59-D2C0-41A1-9F4D-CEA0645BB8D3}">
      <dgm:prSet phldrT="[Text]" custT="1"/>
      <dgm:spPr/>
      <dgm:t>
        <a:bodyPr/>
        <a:lstStyle/>
        <a:p>
          <a:r>
            <a:rPr lang="en-US" sz="2800" dirty="0" smtClean="0"/>
            <a:t>Variable</a:t>
          </a:r>
          <a:endParaRPr lang="en-US" sz="2800" dirty="0"/>
        </a:p>
      </dgm:t>
    </dgm:pt>
    <dgm:pt modelId="{048C3917-4E62-4AA6-BAD4-24DBA531659C}" type="parTrans" cxnId="{C3E6AF24-6541-450B-B1F0-4E42B0DB27BB}">
      <dgm:prSet/>
      <dgm:spPr/>
      <dgm:t>
        <a:bodyPr/>
        <a:lstStyle/>
        <a:p>
          <a:endParaRPr lang="en-US"/>
        </a:p>
      </dgm:t>
    </dgm:pt>
    <dgm:pt modelId="{E216DE1C-E842-473A-B70D-CED32CF454CE}" type="sibTrans" cxnId="{C3E6AF24-6541-450B-B1F0-4E42B0DB27BB}">
      <dgm:prSet/>
      <dgm:spPr/>
      <dgm:t>
        <a:bodyPr/>
        <a:lstStyle/>
        <a:p>
          <a:endParaRPr lang="en-US"/>
        </a:p>
      </dgm:t>
    </dgm:pt>
    <dgm:pt modelId="{92BB6241-B3A5-497F-B578-3E7831C4A1DE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start with a lowercase letter such as id, name.</a:t>
          </a:r>
          <a:endParaRPr lang="en-US" sz="1600" b="1" i="1" dirty="0"/>
        </a:p>
      </dgm:t>
    </dgm:pt>
    <dgm:pt modelId="{27860376-C216-416A-B9ED-B7FB3E4E0E68}" type="parTrans" cxnId="{CC947F00-0DBB-4030-BD9C-34D2448BC131}">
      <dgm:prSet/>
      <dgm:spPr/>
      <dgm:t>
        <a:bodyPr/>
        <a:lstStyle/>
        <a:p>
          <a:endParaRPr lang="en-US"/>
        </a:p>
      </dgm:t>
    </dgm:pt>
    <dgm:pt modelId="{8E1FD492-8611-42F1-9C39-AA437012DC95}" type="sibTrans" cxnId="{CC947F00-0DBB-4030-BD9C-34D2448BC131}">
      <dgm:prSet/>
      <dgm:spPr/>
      <dgm:t>
        <a:bodyPr/>
        <a:lstStyle/>
        <a:p>
          <a:endParaRPr lang="en-US"/>
        </a:p>
      </dgm:t>
    </dgm:pt>
    <dgm:pt modelId="{DF1189EC-25D1-46FF-8854-1D4D8CBAFCFC}">
      <dgm:prSet phldrT="[Text]" custT="1"/>
      <dgm:spPr/>
      <dgm:t>
        <a:bodyPr/>
        <a:lstStyle/>
        <a:p>
          <a:r>
            <a:rPr lang="en-US" sz="2800" dirty="0" smtClean="0"/>
            <a:t>Constructor</a:t>
          </a:r>
          <a:endParaRPr lang="en-US" sz="2800" dirty="0"/>
        </a:p>
      </dgm:t>
    </dgm:pt>
    <dgm:pt modelId="{9D7381C9-127B-4D96-9EA5-9975A57CE66B}" type="parTrans" cxnId="{ED399EB5-C546-40FE-A559-21CC704D3C85}">
      <dgm:prSet/>
      <dgm:spPr/>
      <dgm:t>
        <a:bodyPr/>
        <a:lstStyle/>
        <a:p>
          <a:endParaRPr lang="en-US"/>
        </a:p>
      </dgm:t>
    </dgm:pt>
    <dgm:pt modelId="{38454D7B-4799-4AE9-A297-179B3173147A}" type="sibTrans" cxnId="{ED399EB5-C546-40FE-A559-21CC704D3C85}">
      <dgm:prSet/>
      <dgm:spPr/>
      <dgm:t>
        <a:bodyPr/>
        <a:lstStyle/>
        <a:p>
          <a:endParaRPr lang="en-US"/>
        </a:p>
      </dgm:t>
    </dgm:pt>
    <dgm:pt modelId="{448658A2-425C-49E7-ADD9-55ACD3EF5596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be a noun such as Color, Button, System, Thread, etc.</a:t>
          </a:r>
          <a:endParaRPr lang="en-US" sz="1600" b="1" i="1" dirty="0"/>
        </a:p>
      </dgm:t>
    </dgm:pt>
    <dgm:pt modelId="{9DBF1193-BDB4-4E7C-8F6F-94AEAC416D24}" type="parTrans" cxnId="{C33DEB04-3255-49FE-965C-AEB55FD3126A}">
      <dgm:prSet/>
      <dgm:spPr/>
      <dgm:t>
        <a:bodyPr/>
        <a:lstStyle/>
        <a:p>
          <a:endParaRPr lang="en-US"/>
        </a:p>
      </dgm:t>
    </dgm:pt>
    <dgm:pt modelId="{2FA8BF23-FB36-49DD-8BAA-5B2F59EEB6C7}" type="sibTrans" cxnId="{C33DEB04-3255-49FE-965C-AEB55FD3126A}">
      <dgm:prSet/>
      <dgm:spPr/>
      <dgm:t>
        <a:bodyPr/>
        <a:lstStyle/>
        <a:p>
          <a:endParaRPr lang="en-US"/>
        </a:p>
      </dgm:t>
    </dgm:pt>
    <dgm:pt modelId="{9757DD4C-8B2E-4856-BB29-9D92450E58D0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be a verb such as main(), print(), </a:t>
          </a:r>
          <a:r>
            <a:rPr lang="en-US" sz="1600" b="1" i="1" dirty="0" err="1" smtClean="0"/>
            <a:t>println</a:t>
          </a:r>
          <a:r>
            <a:rPr lang="en-US" sz="1600" b="1" i="1" dirty="0" smtClean="0"/>
            <a:t>().</a:t>
          </a:r>
          <a:endParaRPr lang="en-US" sz="1600" b="1" i="1" dirty="0"/>
        </a:p>
      </dgm:t>
    </dgm:pt>
    <dgm:pt modelId="{E18D42EB-738B-4A2D-A7DC-45761F5F022B}" type="parTrans" cxnId="{6D433050-956C-410A-866D-B5736450E04E}">
      <dgm:prSet/>
      <dgm:spPr/>
      <dgm:t>
        <a:bodyPr/>
        <a:lstStyle/>
        <a:p>
          <a:endParaRPr lang="en-US"/>
        </a:p>
      </dgm:t>
    </dgm:pt>
    <dgm:pt modelId="{6788B857-9215-4EA9-A00D-A2F50D641EFF}" type="sibTrans" cxnId="{6D433050-956C-410A-866D-B5736450E04E}">
      <dgm:prSet/>
      <dgm:spPr/>
      <dgm:t>
        <a:bodyPr/>
        <a:lstStyle/>
        <a:p>
          <a:endParaRPr lang="en-US"/>
        </a:p>
      </dgm:t>
    </dgm:pt>
    <dgm:pt modelId="{8F47C15E-27FD-4E4B-B3BA-E74C9939D160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If the name contains multiple words, start it with a lowercase letter followed by an uppercase letter such as </a:t>
          </a:r>
          <a:r>
            <a:rPr lang="en-US" sz="1600" b="1" i="1" dirty="0" err="1" smtClean="0"/>
            <a:t>actionPerformed</a:t>
          </a:r>
          <a:r>
            <a:rPr lang="en-US" sz="1600" b="1" i="1" dirty="0" smtClean="0"/>
            <a:t>().</a:t>
          </a:r>
          <a:endParaRPr lang="en-US" sz="1600" b="1" i="1" dirty="0"/>
        </a:p>
      </dgm:t>
    </dgm:pt>
    <dgm:pt modelId="{920BD9C3-1194-494E-B020-1692A94D13FF}" type="parTrans" cxnId="{12003291-8B69-4976-8286-CEC9B089F89B}">
      <dgm:prSet/>
      <dgm:spPr/>
      <dgm:t>
        <a:bodyPr/>
        <a:lstStyle/>
        <a:p>
          <a:endParaRPr lang="en-US"/>
        </a:p>
      </dgm:t>
    </dgm:pt>
    <dgm:pt modelId="{674DCE1A-855A-4F66-9C29-7CDB1EA7E0F4}" type="sibTrans" cxnId="{12003291-8B69-4976-8286-CEC9B089F89B}">
      <dgm:prSet/>
      <dgm:spPr/>
      <dgm:t>
        <a:bodyPr/>
        <a:lstStyle/>
        <a:p>
          <a:endParaRPr lang="en-US"/>
        </a:p>
      </dgm:t>
    </dgm:pt>
    <dgm:pt modelId="{876F65B5-43BD-41D4-B66B-BD8E3F41CF1B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not start with the special characters like &amp; (ampersand), $ (dollar), -(dash)</a:t>
          </a:r>
          <a:endParaRPr lang="en-US" sz="1600" b="1" i="1" dirty="0"/>
        </a:p>
      </dgm:t>
    </dgm:pt>
    <dgm:pt modelId="{FABEA666-7789-4D09-BC42-4BD2243C4D07}" type="parTrans" cxnId="{A8C8341A-1258-425E-8F56-62B0C377ED66}">
      <dgm:prSet/>
      <dgm:spPr/>
      <dgm:t>
        <a:bodyPr/>
        <a:lstStyle/>
        <a:p>
          <a:endParaRPr lang="en-US"/>
        </a:p>
      </dgm:t>
    </dgm:pt>
    <dgm:pt modelId="{2076E03C-E94F-48E1-A057-A3D238EAE7A9}" type="sibTrans" cxnId="{A8C8341A-1258-425E-8F56-62B0C377ED66}">
      <dgm:prSet/>
      <dgm:spPr/>
      <dgm:t>
        <a:bodyPr/>
        <a:lstStyle/>
        <a:p>
          <a:endParaRPr lang="en-US"/>
        </a:p>
      </dgm:t>
    </dgm:pt>
    <dgm:pt modelId="{38F30A42-3102-408B-896B-628AF494C880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If the name contains multiple words, start it with the lowercase letter followed by an uppercase letter such as </a:t>
          </a:r>
          <a:r>
            <a:rPr lang="en-US" sz="1600" b="1" i="1" dirty="0" err="1" smtClean="0"/>
            <a:t>firstName</a:t>
          </a:r>
          <a:r>
            <a:rPr lang="en-US" sz="1600" b="1" i="1" dirty="0" smtClean="0"/>
            <a:t>, </a:t>
          </a:r>
          <a:r>
            <a:rPr lang="en-US" sz="1600" b="1" i="1" dirty="0" err="1" smtClean="0"/>
            <a:t>lastName</a:t>
          </a:r>
          <a:r>
            <a:rPr lang="en-US" sz="1600" b="1" i="1" dirty="0" smtClean="0"/>
            <a:t>.</a:t>
          </a:r>
          <a:endParaRPr lang="en-US" sz="1600" b="1" i="1" dirty="0"/>
        </a:p>
      </dgm:t>
    </dgm:pt>
    <dgm:pt modelId="{9CDC2BBB-0896-47FB-A99F-8CEFFD76EF75}" type="parTrans" cxnId="{3547A1EA-728F-44D4-AE23-391547D1523E}">
      <dgm:prSet/>
      <dgm:spPr/>
      <dgm:t>
        <a:bodyPr/>
        <a:lstStyle/>
        <a:p>
          <a:endParaRPr lang="en-US"/>
        </a:p>
      </dgm:t>
    </dgm:pt>
    <dgm:pt modelId="{23EA3B19-C702-4A1A-9E20-41E0AB5A0A5E}" type="sibTrans" cxnId="{3547A1EA-728F-44D4-AE23-391547D1523E}">
      <dgm:prSet/>
      <dgm:spPr/>
      <dgm:t>
        <a:bodyPr/>
        <a:lstStyle/>
        <a:p>
          <a:endParaRPr lang="en-US"/>
        </a:p>
      </dgm:t>
    </dgm:pt>
    <dgm:pt modelId="{12797134-10C9-4DCE-A7DE-43B9591B7F38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Avoid using one-character variables such as x, y, z.</a:t>
          </a:r>
          <a:endParaRPr lang="en-US" sz="1600" b="1" i="1" dirty="0"/>
        </a:p>
      </dgm:t>
    </dgm:pt>
    <dgm:pt modelId="{95B921B0-8316-47D7-86A2-87D9526D96DF}" type="parTrans" cxnId="{5C9C1F59-1E3E-45EB-B302-6642D847BFB1}">
      <dgm:prSet/>
      <dgm:spPr/>
      <dgm:t>
        <a:bodyPr/>
        <a:lstStyle/>
        <a:p>
          <a:endParaRPr lang="en-US"/>
        </a:p>
      </dgm:t>
    </dgm:pt>
    <dgm:pt modelId="{DF328C82-4066-4A5C-95CE-0B457939C5B4}" type="sibTrans" cxnId="{5C9C1F59-1E3E-45EB-B302-6642D847BFB1}">
      <dgm:prSet/>
      <dgm:spPr/>
      <dgm:t>
        <a:bodyPr/>
        <a:lstStyle/>
        <a:p>
          <a:endParaRPr lang="en-US"/>
        </a:p>
      </dgm:t>
    </dgm:pt>
    <dgm:pt modelId="{B218542D-B184-43FF-B105-4DA96C2A9C2A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Constructor name must be the same as its class name.</a:t>
          </a:r>
          <a:endParaRPr lang="en-US" sz="1600" b="1" i="1" dirty="0"/>
        </a:p>
      </dgm:t>
    </dgm:pt>
    <dgm:pt modelId="{E9CC9D6A-E1CF-4F7D-9A75-4B15830284F7}" type="parTrans" cxnId="{B7746183-2E19-4CAF-BA1F-C634E1C560E9}">
      <dgm:prSet/>
      <dgm:spPr/>
      <dgm:t>
        <a:bodyPr/>
        <a:lstStyle/>
        <a:p>
          <a:endParaRPr lang="en-US"/>
        </a:p>
      </dgm:t>
    </dgm:pt>
    <dgm:pt modelId="{70DFEC5F-A355-4801-B369-3446BD271E0F}" type="sibTrans" cxnId="{B7746183-2E19-4CAF-BA1F-C634E1C560E9}">
      <dgm:prSet/>
      <dgm:spPr/>
      <dgm:t>
        <a:bodyPr/>
        <a:lstStyle/>
        <a:p>
          <a:endParaRPr lang="en-US"/>
        </a:p>
      </dgm:t>
    </dgm:pt>
    <dgm:pt modelId="{9331E26E-CEF6-4284-B3BE-A2E87B173F7C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A Constructor must have no explicit return type.</a:t>
          </a:r>
          <a:endParaRPr lang="en-US" sz="1600" b="1" i="1" dirty="0"/>
        </a:p>
      </dgm:t>
    </dgm:pt>
    <dgm:pt modelId="{15AEB4D5-0D3E-4A5C-A7A7-5D2D8033C10F}" type="parTrans" cxnId="{2308771B-C769-434E-BC8E-2CFF94945EB2}">
      <dgm:prSet/>
      <dgm:spPr/>
      <dgm:t>
        <a:bodyPr/>
        <a:lstStyle/>
        <a:p>
          <a:endParaRPr lang="en-US"/>
        </a:p>
      </dgm:t>
    </dgm:pt>
    <dgm:pt modelId="{88F1FCF2-7A90-4B5D-9C78-01C81B0DEE80}" type="sibTrans" cxnId="{2308771B-C769-434E-BC8E-2CFF94945EB2}">
      <dgm:prSet/>
      <dgm:spPr/>
      <dgm:t>
        <a:bodyPr/>
        <a:lstStyle/>
        <a:p>
          <a:endParaRPr lang="en-US"/>
        </a:p>
      </dgm:t>
    </dgm:pt>
    <dgm:pt modelId="{67618411-8B42-4315-A549-B19B85BC622F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A Java constructor cannot be abstract, static, final, and synchronized.</a:t>
          </a:r>
          <a:endParaRPr lang="en-US" sz="1600" b="1" i="1" dirty="0"/>
        </a:p>
      </dgm:t>
    </dgm:pt>
    <dgm:pt modelId="{0B201A97-1070-479C-854D-5D1FD7500EC1}" type="parTrans" cxnId="{524475E8-7387-4627-8706-37418DBFCFF6}">
      <dgm:prSet/>
      <dgm:spPr/>
      <dgm:t>
        <a:bodyPr/>
        <a:lstStyle/>
        <a:p>
          <a:endParaRPr lang="en-US"/>
        </a:p>
      </dgm:t>
    </dgm:pt>
    <dgm:pt modelId="{5BFBE5CA-67A9-49FD-979B-9416ABD8A3E0}" type="sibTrans" cxnId="{524475E8-7387-4627-8706-37418DBFCFF6}">
      <dgm:prSet/>
      <dgm:spPr/>
      <dgm:t>
        <a:bodyPr/>
        <a:lstStyle/>
        <a:p>
          <a:endParaRPr lang="en-US"/>
        </a:p>
      </dgm:t>
    </dgm:pt>
    <dgm:pt modelId="{0BBFBE28-E3F9-43F9-8633-F617A49D0C3D}">
      <dgm:prSet phldrT="[Text]" custT="1"/>
      <dgm:spPr/>
      <dgm:t>
        <a:bodyPr/>
        <a:lstStyle/>
        <a:p>
          <a:r>
            <a:rPr lang="en-US" sz="2800" dirty="0" smtClean="0"/>
            <a:t>Constant</a:t>
          </a:r>
          <a:endParaRPr lang="en-US" sz="2800" dirty="0"/>
        </a:p>
      </dgm:t>
    </dgm:pt>
    <dgm:pt modelId="{9E75CADD-6399-4FE5-B737-F4E3A099AAF8}" type="parTrans" cxnId="{807FC2DE-40C9-4033-8886-F9BBE47B0362}">
      <dgm:prSet/>
      <dgm:spPr/>
      <dgm:t>
        <a:bodyPr/>
        <a:lstStyle/>
        <a:p>
          <a:endParaRPr lang="en-US"/>
        </a:p>
      </dgm:t>
    </dgm:pt>
    <dgm:pt modelId="{77E3B30E-BCD4-413B-80A3-0DA509B7C18A}" type="sibTrans" cxnId="{807FC2DE-40C9-4033-8886-F9BBE47B0362}">
      <dgm:prSet/>
      <dgm:spPr/>
      <dgm:t>
        <a:bodyPr/>
        <a:lstStyle/>
        <a:p>
          <a:endParaRPr lang="en-US"/>
        </a:p>
      </dgm:t>
    </dgm:pt>
    <dgm:pt modelId="{2B219A5D-AA1E-41FB-B5C2-06F221653B63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should be in uppercase letters such as RED, YELLOW.</a:t>
          </a:r>
          <a:endParaRPr lang="en-US" sz="1600" b="1" i="1" dirty="0"/>
        </a:p>
      </dgm:t>
    </dgm:pt>
    <dgm:pt modelId="{E04BD993-0C42-448D-8D7C-062070677AFD}" type="parTrans" cxnId="{2A28C81A-2A7D-4032-BB53-728AA60E3022}">
      <dgm:prSet/>
      <dgm:spPr/>
      <dgm:t>
        <a:bodyPr/>
        <a:lstStyle/>
        <a:p>
          <a:endParaRPr lang="en-US"/>
        </a:p>
      </dgm:t>
    </dgm:pt>
    <dgm:pt modelId="{517AC570-3F27-425E-B6BD-1937AD1CA6C6}" type="sibTrans" cxnId="{2A28C81A-2A7D-4032-BB53-728AA60E3022}">
      <dgm:prSet/>
      <dgm:spPr/>
      <dgm:t>
        <a:bodyPr/>
        <a:lstStyle/>
        <a:p>
          <a:endParaRPr lang="en-US"/>
        </a:p>
      </dgm:t>
    </dgm:pt>
    <dgm:pt modelId="{976E7742-3BA1-42C8-96E6-6C2A13B84118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If the name contains multiple words, it should be separated by an underscore(_) such as MAX_PRIORITY.</a:t>
          </a:r>
          <a:endParaRPr lang="en-US" sz="1600" b="1" i="1" dirty="0"/>
        </a:p>
      </dgm:t>
    </dgm:pt>
    <dgm:pt modelId="{17708E5A-2560-432E-A393-BF7FBFCB6F39}" type="parTrans" cxnId="{10933E0F-FA6F-45B6-9347-9E7CB0558632}">
      <dgm:prSet/>
      <dgm:spPr/>
      <dgm:t>
        <a:bodyPr/>
        <a:lstStyle/>
        <a:p>
          <a:endParaRPr lang="en-US"/>
        </a:p>
      </dgm:t>
    </dgm:pt>
    <dgm:pt modelId="{99107345-360E-41BD-8117-BDB3CB7C2556}" type="sibTrans" cxnId="{10933E0F-FA6F-45B6-9347-9E7CB0558632}">
      <dgm:prSet/>
      <dgm:spPr/>
      <dgm:t>
        <a:bodyPr/>
        <a:lstStyle/>
        <a:p>
          <a:endParaRPr lang="en-US"/>
        </a:p>
      </dgm:t>
    </dgm:pt>
    <dgm:pt modelId="{3ECB4612-84AB-4D60-9AB9-DB81E0A3CC7B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may contain digits but not as the first letter.</a:t>
          </a:r>
          <a:endParaRPr lang="en-US" sz="1600" b="1" i="1" dirty="0"/>
        </a:p>
      </dgm:t>
    </dgm:pt>
    <dgm:pt modelId="{C34BBA17-68FC-46AF-BC53-6003E41B7870}" type="parTrans" cxnId="{A13CA16A-E8FD-47A9-8E8C-EE3282909A50}">
      <dgm:prSet/>
      <dgm:spPr/>
      <dgm:t>
        <a:bodyPr/>
        <a:lstStyle/>
        <a:p>
          <a:endParaRPr lang="en-US"/>
        </a:p>
      </dgm:t>
    </dgm:pt>
    <dgm:pt modelId="{B711CDE6-9F6F-473E-807A-232F97712400}" type="sibTrans" cxnId="{A13CA16A-E8FD-47A9-8E8C-EE3282909A50}">
      <dgm:prSet/>
      <dgm:spPr/>
      <dgm:t>
        <a:bodyPr/>
        <a:lstStyle/>
        <a:p>
          <a:endParaRPr lang="en-US"/>
        </a:p>
      </dgm:t>
    </dgm:pt>
    <dgm:pt modelId="{71503A8B-24F2-460D-AB99-DDBA3F851E2A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1600" b="1" i="1" dirty="0" smtClean="0"/>
            <a:t>It may contain digits but not as the first letter.</a:t>
          </a:r>
          <a:endParaRPr lang="en-US" sz="1600" b="1" i="1" dirty="0"/>
        </a:p>
      </dgm:t>
    </dgm:pt>
    <dgm:pt modelId="{77A638B1-14C3-4D9B-9FB4-4A5350A85C2C}" type="parTrans" cxnId="{26DE2D47-B5A2-4B53-A6AB-948B0A892C90}">
      <dgm:prSet/>
      <dgm:spPr/>
      <dgm:t>
        <a:bodyPr/>
        <a:lstStyle/>
        <a:p>
          <a:endParaRPr lang="en-US"/>
        </a:p>
      </dgm:t>
    </dgm:pt>
    <dgm:pt modelId="{6F45715A-972A-46B6-BC22-2CF1721150CB}" type="sibTrans" cxnId="{26DE2D47-B5A2-4B53-A6AB-948B0A892C90}">
      <dgm:prSet/>
      <dgm:spPr/>
      <dgm:t>
        <a:bodyPr/>
        <a:lstStyle/>
        <a:p>
          <a:endParaRPr lang="en-US"/>
        </a:p>
      </dgm:t>
    </dgm:pt>
    <dgm:pt modelId="{3EF054AA-24FE-4F5E-83BE-CED84E622C9E}" type="pres">
      <dgm:prSet presAssocID="{C59590D5-6BB2-4E55-B17A-495DC2B3F8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A902D-505C-4122-B714-851F8A6AE7C5}" type="pres">
      <dgm:prSet presAssocID="{E0CC536D-9A9F-4938-9D2B-3DF5FFDDFE35}" presName="linNode" presStyleCnt="0"/>
      <dgm:spPr/>
    </dgm:pt>
    <dgm:pt modelId="{6E5347F7-BCA7-43AE-9CB2-949F439F3197}" type="pres">
      <dgm:prSet presAssocID="{E0CC536D-9A9F-4938-9D2B-3DF5FFDDFE35}" presName="parentText" presStyleLbl="node1" presStyleIdx="0" presStyleCnt="5" custScaleX="61126" custScaleY="50483" custLinFactNeighborX="-11090" custLinFactNeighborY="-14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EC983-FDA0-4992-8508-AC0F23987552}" type="pres">
      <dgm:prSet presAssocID="{E0CC536D-9A9F-4938-9D2B-3DF5FFDDFE35}" presName="descendantText" presStyleLbl="alignAccFollowNode1" presStyleIdx="0" presStyleCnt="5" custScaleX="121317" custScaleY="60571" custLinFactNeighborX="-174" custLinFactNeighborY="2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8FDDF-859E-4DD8-B485-3F3272BD8AFA}" type="pres">
      <dgm:prSet presAssocID="{0E010DB3-AFEA-48AB-BD54-4EBFFD31DAFA}" presName="sp" presStyleCnt="0"/>
      <dgm:spPr/>
    </dgm:pt>
    <dgm:pt modelId="{C8024CD3-36FB-4891-B400-5F9A1FA2C3DE}" type="pres">
      <dgm:prSet presAssocID="{F51BC4EF-59E8-4F2F-908A-D250F6CE1DCD}" presName="linNode" presStyleCnt="0"/>
      <dgm:spPr/>
    </dgm:pt>
    <dgm:pt modelId="{A9657E8E-1586-4F04-B3FD-B8EC6152255D}" type="pres">
      <dgm:prSet presAssocID="{F51BC4EF-59E8-4F2F-908A-D250F6CE1DCD}" presName="parentText" presStyleLbl="node1" presStyleIdx="1" presStyleCnt="5" custScaleX="60762" custScaleY="84958" custLinFactNeighborX="-11182" custLinFactNeighborY="-31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CB28-90DF-4C2C-B206-EBDC6D54C96E}" type="pres">
      <dgm:prSet presAssocID="{F51BC4EF-59E8-4F2F-908A-D250F6CE1DCD}" presName="descendantText" presStyleLbl="alignAccFollowNode1" presStyleIdx="1" presStyleCnt="5" custScaleX="121246" custScaleY="86355" custLinFactNeighborX="551" custLinFactNeighborY="-6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BC0FB-F743-479A-A97D-E8B7C22A4923}" type="pres">
      <dgm:prSet presAssocID="{BF8E1B9F-6E53-4F66-99EB-092D1C770DBE}" presName="sp" presStyleCnt="0"/>
      <dgm:spPr/>
    </dgm:pt>
    <dgm:pt modelId="{B7B988D2-1D95-4EB3-A9E5-A02D47CD1438}" type="pres">
      <dgm:prSet presAssocID="{5BFE5D59-D2C0-41A1-9F4D-CEA0645BB8D3}" presName="linNode" presStyleCnt="0"/>
      <dgm:spPr/>
    </dgm:pt>
    <dgm:pt modelId="{6DBE42E1-702D-425A-AB3B-36D7F3641DD0}" type="pres">
      <dgm:prSet presAssocID="{5BFE5D59-D2C0-41A1-9F4D-CEA0645BB8D3}" presName="parentText" presStyleLbl="node1" presStyleIdx="2" presStyleCnt="5" custScaleX="60686" custScaleY="108713" custLinFactNeighborX="-11069" custLinFactNeighborY="-61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99734-349D-4102-80B3-D61A68016FCF}" type="pres">
      <dgm:prSet presAssocID="{5BFE5D59-D2C0-41A1-9F4D-CEA0645BB8D3}" presName="descendantText" presStyleLbl="alignAccFollowNode1" presStyleIdx="2" presStyleCnt="5" custScaleX="121772" custScaleY="154425" custLinFactNeighborX="126" custLinFactNeighborY="-12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F28BF-C4A8-418F-9F23-6C3DC92A140C}" type="pres">
      <dgm:prSet presAssocID="{E216DE1C-E842-473A-B70D-CED32CF454CE}" presName="sp" presStyleCnt="0"/>
      <dgm:spPr/>
    </dgm:pt>
    <dgm:pt modelId="{9B98E5C8-61BE-4F0C-B528-84E5F320414F}" type="pres">
      <dgm:prSet presAssocID="{DF1189EC-25D1-46FF-8854-1D4D8CBAFCFC}" presName="linNode" presStyleCnt="0"/>
      <dgm:spPr/>
    </dgm:pt>
    <dgm:pt modelId="{7B1CBD1E-DB7A-4394-8028-F99110CD7AB0}" type="pres">
      <dgm:prSet presAssocID="{DF1189EC-25D1-46FF-8854-1D4D8CBAFCFC}" presName="parentText" presStyleLbl="node1" presStyleIdx="3" presStyleCnt="5" custScaleX="61093" custScaleY="63794" custLinFactNeighborX="-11305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FE559-8A1C-46FB-B8A8-70F08C7D2DBC}" type="pres">
      <dgm:prSet presAssocID="{DF1189EC-25D1-46FF-8854-1D4D8CBAFCFC}" presName="descendantText" presStyleLbl="alignAccFollowNode1" presStyleIdx="3" presStyleCnt="5" custScaleX="123567" custScaleY="76322" custLinFactNeighborX="-258" custLinFactNeighborY="-11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B7751-B226-4B6C-AA7B-D347E6C4EAC5}" type="pres">
      <dgm:prSet presAssocID="{38454D7B-4799-4AE9-A297-179B3173147A}" presName="sp" presStyleCnt="0"/>
      <dgm:spPr/>
    </dgm:pt>
    <dgm:pt modelId="{52E5B7E1-4A33-43D5-9BA3-6DE29F649EC5}" type="pres">
      <dgm:prSet presAssocID="{0BBFBE28-E3F9-43F9-8633-F617A49D0C3D}" presName="linNode" presStyleCnt="0"/>
      <dgm:spPr/>
    </dgm:pt>
    <dgm:pt modelId="{5F554A68-CAC1-4D47-8650-C5D6F0DFC0AC}" type="pres">
      <dgm:prSet presAssocID="{0BBFBE28-E3F9-43F9-8633-F617A49D0C3D}" presName="parentText" presStyleLbl="node1" presStyleIdx="4" presStyleCnt="5" custScaleX="60681" custScaleY="63345" custLinFactNeighborX="-10598" custLinFactNeighborY="-58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94FF-44DB-4F45-9692-70871B7C7145}" type="pres">
      <dgm:prSet presAssocID="{0BBFBE28-E3F9-43F9-8633-F617A49D0C3D}" presName="descendantText" presStyleLbl="alignAccFollowNode1" presStyleIdx="4" presStyleCnt="5" custScaleX="125049" custScaleY="84487" custLinFactNeighborX="236" custLinFactNeighborY="-8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03291-8B69-4976-8286-CEC9B089F89B}" srcId="{F51BC4EF-59E8-4F2F-908A-D250F6CE1DCD}" destId="{8F47C15E-27FD-4E4B-B3BA-E74C9939D160}" srcOrd="2" destOrd="0" parTransId="{920BD9C3-1194-494E-B020-1692A94D13FF}" sibTransId="{674DCE1A-855A-4F66-9C29-7CDB1EA7E0F4}"/>
    <dgm:cxn modelId="{10933E0F-FA6F-45B6-9347-9E7CB0558632}" srcId="{0BBFBE28-E3F9-43F9-8633-F617A49D0C3D}" destId="{976E7742-3BA1-42C8-96E6-6C2A13B84118}" srcOrd="1" destOrd="0" parTransId="{17708E5A-2560-432E-A393-BF7FBFCB6F39}" sibTransId="{99107345-360E-41BD-8117-BDB3CB7C2556}"/>
    <dgm:cxn modelId="{90490F58-82E2-4662-8DE4-44A04347961B}" srcId="{C59590D5-6BB2-4E55-B17A-495DC2B3F802}" destId="{F51BC4EF-59E8-4F2F-908A-D250F6CE1DCD}" srcOrd="1" destOrd="0" parTransId="{67164797-B0AC-485E-AC7A-7BAA8F66EED0}" sibTransId="{BF8E1B9F-6E53-4F66-99EB-092D1C770DBE}"/>
    <dgm:cxn modelId="{41E83666-617B-4934-9F7E-87D61C8CCDF8}" type="presOf" srcId="{3ECB4612-84AB-4D60-9AB9-DB81E0A3CC7B}" destId="{EFC894FF-44DB-4F45-9692-70871B7C7145}" srcOrd="0" destOrd="2" presId="urn:microsoft.com/office/officeart/2005/8/layout/vList5"/>
    <dgm:cxn modelId="{A13CA16A-E8FD-47A9-8E8C-EE3282909A50}" srcId="{0BBFBE28-E3F9-43F9-8633-F617A49D0C3D}" destId="{3ECB4612-84AB-4D60-9AB9-DB81E0A3CC7B}" srcOrd="2" destOrd="0" parTransId="{C34BBA17-68FC-46AF-BC53-6003E41B7870}" sibTransId="{B711CDE6-9F6F-473E-807A-232F97712400}"/>
    <dgm:cxn modelId="{A2A00543-7C66-4D50-9B70-9A11D925E9D1}" type="presOf" srcId="{5BFE5D59-D2C0-41A1-9F4D-CEA0645BB8D3}" destId="{6DBE42E1-702D-425A-AB3B-36D7F3641DD0}" srcOrd="0" destOrd="0" presId="urn:microsoft.com/office/officeart/2005/8/layout/vList5"/>
    <dgm:cxn modelId="{6D433050-956C-410A-866D-B5736450E04E}" srcId="{F51BC4EF-59E8-4F2F-908A-D250F6CE1DCD}" destId="{9757DD4C-8B2E-4856-BB29-9D92450E58D0}" srcOrd="1" destOrd="0" parTransId="{E18D42EB-738B-4A2D-A7DC-45761F5F022B}" sibTransId="{6788B857-9215-4EA9-A00D-A2F50D641EFF}"/>
    <dgm:cxn modelId="{E1238321-3507-4BFA-9885-F90BF8D23F81}" srcId="{E0CC536D-9A9F-4938-9D2B-3DF5FFDDFE35}" destId="{96949ECA-0A71-48C8-926B-5963175939DD}" srcOrd="0" destOrd="0" parTransId="{8DEDC278-8BF4-4166-9075-04916F8DE93B}" sibTransId="{FE3E5FDE-7206-4F01-A13B-3482AF252123}"/>
    <dgm:cxn modelId="{C13D3154-6263-40BB-99E5-9D5688F60641}" type="presOf" srcId="{448658A2-425C-49E7-ADD9-55ACD3EF5596}" destId="{D2FEC983-FDA0-4992-8508-AC0F23987552}" srcOrd="0" destOrd="1" presId="urn:microsoft.com/office/officeart/2005/8/layout/vList5"/>
    <dgm:cxn modelId="{3547A1EA-728F-44D4-AE23-391547D1523E}" srcId="{5BFE5D59-D2C0-41A1-9F4D-CEA0645BB8D3}" destId="{38F30A42-3102-408B-896B-628AF494C880}" srcOrd="2" destOrd="0" parTransId="{9CDC2BBB-0896-47FB-A99F-8CEFFD76EF75}" sibTransId="{23EA3B19-C702-4A1A-9E20-41E0AB5A0A5E}"/>
    <dgm:cxn modelId="{AC77A0BE-B82D-49B4-AA75-CE0622F208C0}" type="presOf" srcId="{71503A8B-24F2-460D-AB99-DDBA3F851E2A}" destId="{FD199734-349D-4102-80B3-D61A68016FCF}" srcOrd="0" destOrd="4" presId="urn:microsoft.com/office/officeart/2005/8/layout/vList5"/>
    <dgm:cxn modelId="{6690C065-8604-4C60-9214-56866B1C5BC3}" type="presOf" srcId="{2B219A5D-AA1E-41FB-B5C2-06F221653B63}" destId="{EFC894FF-44DB-4F45-9692-70871B7C7145}" srcOrd="0" destOrd="0" presId="urn:microsoft.com/office/officeart/2005/8/layout/vList5"/>
    <dgm:cxn modelId="{9B775E6D-395F-4EA9-93B9-EF2983A23E46}" type="presOf" srcId="{876F65B5-43BD-41D4-B66B-BD8E3F41CF1B}" destId="{FD199734-349D-4102-80B3-D61A68016FCF}" srcOrd="0" destOrd="1" presId="urn:microsoft.com/office/officeart/2005/8/layout/vList5"/>
    <dgm:cxn modelId="{BF313544-214C-4FEE-9BA8-0CCFF5CD3346}" type="presOf" srcId="{8F47C15E-27FD-4E4B-B3BA-E74C9939D160}" destId="{59AACB28-90DF-4C2C-B206-EBDC6D54C96E}" srcOrd="0" destOrd="2" presId="urn:microsoft.com/office/officeart/2005/8/layout/vList5"/>
    <dgm:cxn modelId="{7F38B022-CAB9-4990-8D49-E845280FF6A1}" type="presOf" srcId="{38F30A42-3102-408B-896B-628AF494C880}" destId="{FD199734-349D-4102-80B3-D61A68016FCF}" srcOrd="0" destOrd="2" presId="urn:microsoft.com/office/officeart/2005/8/layout/vList5"/>
    <dgm:cxn modelId="{5D0AC2EB-727D-42BC-8367-04391DF4725D}" type="presOf" srcId="{0BBFBE28-E3F9-43F9-8633-F617A49D0C3D}" destId="{5F554A68-CAC1-4D47-8650-C5D6F0DFC0AC}" srcOrd="0" destOrd="0" presId="urn:microsoft.com/office/officeart/2005/8/layout/vList5"/>
    <dgm:cxn modelId="{ED399EB5-C546-40FE-A559-21CC704D3C85}" srcId="{C59590D5-6BB2-4E55-B17A-495DC2B3F802}" destId="{DF1189EC-25D1-46FF-8854-1D4D8CBAFCFC}" srcOrd="3" destOrd="0" parTransId="{9D7381C9-127B-4D96-9EA5-9975A57CE66B}" sibTransId="{38454D7B-4799-4AE9-A297-179B3173147A}"/>
    <dgm:cxn modelId="{C33DEB04-3255-49FE-965C-AEB55FD3126A}" srcId="{E0CC536D-9A9F-4938-9D2B-3DF5FFDDFE35}" destId="{448658A2-425C-49E7-ADD9-55ACD3EF5596}" srcOrd="1" destOrd="0" parTransId="{9DBF1193-BDB4-4E7C-8F6F-94AEAC416D24}" sibTransId="{2FA8BF23-FB36-49DD-8BAA-5B2F59EEB6C7}"/>
    <dgm:cxn modelId="{910064A7-4373-4E5B-AB36-0EF430808564}" type="presOf" srcId="{9331E26E-CEF6-4284-B3BE-A2E87B173F7C}" destId="{B7AFE559-8A1C-46FB-B8A8-70F08C7D2DBC}" srcOrd="0" destOrd="1" presId="urn:microsoft.com/office/officeart/2005/8/layout/vList5"/>
    <dgm:cxn modelId="{2308771B-C769-434E-BC8E-2CFF94945EB2}" srcId="{DF1189EC-25D1-46FF-8854-1D4D8CBAFCFC}" destId="{9331E26E-CEF6-4284-B3BE-A2E87B173F7C}" srcOrd="1" destOrd="0" parTransId="{15AEB4D5-0D3E-4A5C-A7A7-5D2D8033C10F}" sibTransId="{88F1FCF2-7A90-4B5D-9C78-01C81B0DEE80}"/>
    <dgm:cxn modelId="{88E6E238-E554-4D8D-A07D-64BC94368B56}" type="presOf" srcId="{92BB6241-B3A5-497F-B578-3E7831C4A1DE}" destId="{FD199734-349D-4102-80B3-D61A68016FCF}" srcOrd="0" destOrd="0" presId="urn:microsoft.com/office/officeart/2005/8/layout/vList5"/>
    <dgm:cxn modelId="{2A28C81A-2A7D-4032-BB53-728AA60E3022}" srcId="{0BBFBE28-E3F9-43F9-8633-F617A49D0C3D}" destId="{2B219A5D-AA1E-41FB-B5C2-06F221653B63}" srcOrd="0" destOrd="0" parTransId="{E04BD993-0C42-448D-8D7C-062070677AFD}" sibTransId="{517AC570-3F27-425E-B6BD-1937AD1CA6C6}"/>
    <dgm:cxn modelId="{C3E6AF24-6541-450B-B1F0-4E42B0DB27BB}" srcId="{C59590D5-6BB2-4E55-B17A-495DC2B3F802}" destId="{5BFE5D59-D2C0-41A1-9F4D-CEA0645BB8D3}" srcOrd="2" destOrd="0" parTransId="{048C3917-4E62-4AA6-BAD4-24DBA531659C}" sibTransId="{E216DE1C-E842-473A-B70D-CED32CF454CE}"/>
    <dgm:cxn modelId="{7DDE0853-4FEC-4F4F-B48A-2DE624727AA1}" srcId="{F51BC4EF-59E8-4F2F-908A-D250F6CE1DCD}" destId="{873B8118-1FAD-4E89-BCA7-017201C5EA60}" srcOrd="0" destOrd="0" parTransId="{C518B602-F860-4D45-A378-39DBE18DC432}" sibTransId="{EDE1050E-29A0-4066-91B3-BED2C5BACC69}"/>
    <dgm:cxn modelId="{807FC2DE-40C9-4033-8886-F9BBE47B0362}" srcId="{C59590D5-6BB2-4E55-B17A-495DC2B3F802}" destId="{0BBFBE28-E3F9-43F9-8633-F617A49D0C3D}" srcOrd="4" destOrd="0" parTransId="{9E75CADD-6399-4FE5-B737-F4E3A099AAF8}" sibTransId="{77E3B30E-BCD4-413B-80A3-0DA509B7C18A}"/>
    <dgm:cxn modelId="{A8C8341A-1258-425E-8F56-62B0C377ED66}" srcId="{5BFE5D59-D2C0-41A1-9F4D-CEA0645BB8D3}" destId="{876F65B5-43BD-41D4-B66B-BD8E3F41CF1B}" srcOrd="1" destOrd="0" parTransId="{FABEA666-7789-4D09-BC42-4BD2243C4D07}" sibTransId="{2076E03C-E94F-48E1-A057-A3D238EAE7A9}"/>
    <dgm:cxn modelId="{C8146C8C-2392-4160-A604-009014D9B5D3}" type="presOf" srcId="{96949ECA-0A71-48C8-926B-5963175939DD}" destId="{D2FEC983-FDA0-4992-8508-AC0F23987552}" srcOrd="0" destOrd="0" presId="urn:microsoft.com/office/officeart/2005/8/layout/vList5"/>
    <dgm:cxn modelId="{83EED1D5-62D0-4D83-AB94-5387B53BDC66}" type="presOf" srcId="{E0CC536D-9A9F-4938-9D2B-3DF5FFDDFE35}" destId="{6E5347F7-BCA7-43AE-9CB2-949F439F3197}" srcOrd="0" destOrd="0" presId="urn:microsoft.com/office/officeart/2005/8/layout/vList5"/>
    <dgm:cxn modelId="{B71143CC-5F61-4551-9669-B354DF25C297}" srcId="{C59590D5-6BB2-4E55-B17A-495DC2B3F802}" destId="{E0CC536D-9A9F-4938-9D2B-3DF5FFDDFE35}" srcOrd="0" destOrd="0" parTransId="{3B9C7CBB-7412-455B-8E80-EB80A1D435F9}" sibTransId="{0E010DB3-AFEA-48AB-BD54-4EBFFD31DAFA}"/>
    <dgm:cxn modelId="{26DE2D47-B5A2-4B53-A6AB-948B0A892C90}" srcId="{5BFE5D59-D2C0-41A1-9F4D-CEA0645BB8D3}" destId="{71503A8B-24F2-460D-AB99-DDBA3F851E2A}" srcOrd="4" destOrd="0" parTransId="{77A638B1-14C3-4D9B-9FB4-4A5350A85C2C}" sibTransId="{6F45715A-972A-46B6-BC22-2CF1721150CB}"/>
    <dgm:cxn modelId="{2C3EC72A-C48B-4786-A4A8-E74FA0860161}" type="presOf" srcId="{9757DD4C-8B2E-4856-BB29-9D92450E58D0}" destId="{59AACB28-90DF-4C2C-B206-EBDC6D54C96E}" srcOrd="0" destOrd="1" presId="urn:microsoft.com/office/officeart/2005/8/layout/vList5"/>
    <dgm:cxn modelId="{A35CB504-D08D-4EBF-AED8-B0F94D22628D}" type="presOf" srcId="{C59590D5-6BB2-4E55-B17A-495DC2B3F802}" destId="{3EF054AA-24FE-4F5E-83BE-CED84E622C9E}" srcOrd="0" destOrd="0" presId="urn:microsoft.com/office/officeart/2005/8/layout/vList5"/>
    <dgm:cxn modelId="{0F066813-C032-4E63-97F2-7307E1131128}" type="presOf" srcId="{873B8118-1FAD-4E89-BCA7-017201C5EA60}" destId="{59AACB28-90DF-4C2C-B206-EBDC6D54C96E}" srcOrd="0" destOrd="0" presId="urn:microsoft.com/office/officeart/2005/8/layout/vList5"/>
    <dgm:cxn modelId="{5C9C1F59-1E3E-45EB-B302-6642D847BFB1}" srcId="{5BFE5D59-D2C0-41A1-9F4D-CEA0645BB8D3}" destId="{12797134-10C9-4DCE-A7DE-43B9591B7F38}" srcOrd="3" destOrd="0" parTransId="{95B921B0-8316-47D7-86A2-87D9526D96DF}" sibTransId="{DF328C82-4066-4A5C-95CE-0B457939C5B4}"/>
    <dgm:cxn modelId="{A961A340-D9EB-402B-BE99-0C5894495FBE}" type="presOf" srcId="{976E7742-3BA1-42C8-96E6-6C2A13B84118}" destId="{EFC894FF-44DB-4F45-9692-70871B7C7145}" srcOrd="0" destOrd="1" presId="urn:microsoft.com/office/officeart/2005/8/layout/vList5"/>
    <dgm:cxn modelId="{CE433EDD-6D5C-487B-AD01-BC35AC752DCA}" type="presOf" srcId="{F51BC4EF-59E8-4F2F-908A-D250F6CE1DCD}" destId="{A9657E8E-1586-4F04-B3FD-B8EC6152255D}" srcOrd="0" destOrd="0" presId="urn:microsoft.com/office/officeart/2005/8/layout/vList5"/>
    <dgm:cxn modelId="{CC947F00-0DBB-4030-BD9C-34D2448BC131}" srcId="{5BFE5D59-D2C0-41A1-9F4D-CEA0645BB8D3}" destId="{92BB6241-B3A5-497F-B578-3E7831C4A1DE}" srcOrd="0" destOrd="0" parTransId="{27860376-C216-416A-B9ED-B7FB3E4E0E68}" sibTransId="{8E1FD492-8611-42F1-9C39-AA437012DC95}"/>
    <dgm:cxn modelId="{317650EF-2CD4-4A8B-AD46-DAE345F85924}" type="presOf" srcId="{B218542D-B184-43FF-B105-4DA96C2A9C2A}" destId="{B7AFE559-8A1C-46FB-B8A8-70F08C7D2DBC}" srcOrd="0" destOrd="0" presId="urn:microsoft.com/office/officeart/2005/8/layout/vList5"/>
    <dgm:cxn modelId="{5D42F389-5A63-4BFC-B126-DF731A1DDF3A}" type="presOf" srcId="{DF1189EC-25D1-46FF-8854-1D4D8CBAFCFC}" destId="{7B1CBD1E-DB7A-4394-8028-F99110CD7AB0}" srcOrd="0" destOrd="0" presId="urn:microsoft.com/office/officeart/2005/8/layout/vList5"/>
    <dgm:cxn modelId="{EA21E2B3-E997-438C-AA3B-367BE1741FFB}" type="presOf" srcId="{12797134-10C9-4DCE-A7DE-43B9591B7F38}" destId="{FD199734-349D-4102-80B3-D61A68016FCF}" srcOrd="0" destOrd="3" presId="urn:microsoft.com/office/officeart/2005/8/layout/vList5"/>
    <dgm:cxn modelId="{D11CA00B-6D41-40EA-877F-C8DF02770E73}" type="presOf" srcId="{67618411-8B42-4315-A549-B19B85BC622F}" destId="{B7AFE559-8A1C-46FB-B8A8-70F08C7D2DBC}" srcOrd="0" destOrd="2" presId="urn:microsoft.com/office/officeart/2005/8/layout/vList5"/>
    <dgm:cxn modelId="{524475E8-7387-4627-8706-37418DBFCFF6}" srcId="{DF1189EC-25D1-46FF-8854-1D4D8CBAFCFC}" destId="{67618411-8B42-4315-A549-B19B85BC622F}" srcOrd="2" destOrd="0" parTransId="{0B201A97-1070-479C-854D-5D1FD7500EC1}" sibTransId="{5BFBE5CA-67A9-49FD-979B-9416ABD8A3E0}"/>
    <dgm:cxn modelId="{B7746183-2E19-4CAF-BA1F-C634E1C560E9}" srcId="{DF1189EC-25D1-46FF-8854-1D4D8CBAFCFC}" destId="{B218542D-B184-43FF-B105-4DA96C2A9C2A}" srcOrd="0" destOrd="0" parTransId="{E9CC9D6A-E1CF-4F7D-9A75-4B15830284F7}" sibTransId="{70DFEC5F-A355-4801-B369-3446BD271E0F}"/>
    <dgm:cxn modelId="{ED79B399-1D73-4388-825A-298FDF121ACE}" type="presParOf" srcId="{3EF054AA-24FE-4F5E-83BE-CED84E622C9E}" destId="{4E7A902D-505C-4122-B714-851F8A6AE7C5}" srcOrd="0" destOrd="0" presId="urn:microsoft.com/office/officeart/2005/8/layout/vList5"/>
    <dgm:cxn modelId="{C288AC6B-0A8A-4E1F-ACFF-D453143DB9B3}" type="presParOf" srcId="{4E7A902D-505C-4122-B714-851F8A6AE7C5}" destId="{6E5347F7-BCA7-43AE-9CB2-949F439F3197}" srcOrd="0" destOrd="0" presId="urn:microsoft.com/office/officeart/2005/8/layout/vList5"/>
    <dgm:cxn modelId="{4A493885-E87A-42C7-9D80-C0509445DB93}" type="presParOf" srcId="{4E7A902D-505C-4122-B714-851F8A6AE7C5}" destId="{D2FEC983-FDA0-4992-8508-AC0F23987552}" srcOrd="1" destOrd="0" presId="urn:microsoft.com/office/officeart/2005/8/layout/vList5"/>
    <dgm:cxn modelId="{9B1EC63D-72F7-4BB4-924A-1619A0198D3F}" type="presParOf" srcId="{3EF054AA-24FE-4F5E-83BE-CED84E622C9E}" destId="{AF48FDDF-859E-4DD8-B485-3F3272BD8AFA}" srcOrd="1" destOrd="0" presId="urn:microsoft.com/office/officeart/2005/8/layout/vList5"/>
    <dgm:cxn modelId="{6B8DCBA3-6BF3-4AF6-B260-3FA6FEE9AB24}" type="presParOf" srcId="{3EF054AA-24FE-4F5E-83BE-CED84E622C9E}" destId="{C8024CD3-36FB-4891-B400-5F9A1FA2C3DE}" srcOrd="2" destOrd="0" presId="urn:microsoft.com/office/officeart/2005/8/layout/vList5"/>
    <dgm:cxn modelId="{F4D23D23-230F-4495-B7C5-28BFDC0EC6F0}" type="presParOf" srcId="{C8024CD3-36FB-4891-B400-5F9A1FA2C3DE}" destId="{A9657E8E-1586-4F04-B3FD-B8EC6152255D}" srcOrd="0" destOrd="0" presId="urn:microsoft.com/office/officeart/2005/8/layout/vList5"/>
    <dgm:cxn modelId="{78D3164A-B44D-4AE0-84C0-0A344AC07E9D}" type="presParOf" srcId="{C8024CD3-36FB-4891-B400-5F9A1FA2C3DE}" destId="{59AACB28-90DF-4C2C-B206-EBDC6D54C96E}" srcOrd="1" destOrd="0" presId="urn:microsoft.com/office/officeart/2005/8/layout/vList5"/>
    <dgm:cxn modelId="{2548373F-7AAB-4BE5-BFDA-4C131BE791FA}" type="presParOf" srcId="{3EF054AA-24FE-4F5E-83BE-CED84E622C9E}" destId="{BE8BC0FB-F743-479A-A97D-E8B7C22A4923}" srcOrd="3" destOrd="0" presId="urn:microsoft.com/office/officeart/2005/8/layout/vList5"/>
    <dgm:cxn modelId="{EF349B38-895D-45F0-A0DB-7E025B6B33E6}" type="presParOf" srcId="{3EF054AA-24FE-4F5E-83BE-CED84E622C9E}" destId="{B7B988D2-1D95-4EB3-A9E5-A02D47CD1438}" srcOrd="4" destOrd="0" presId="urn:microsoft.com/office/officeart/2005/8/layout/vList5"/>
    <dgm:cxn modelId="{77CAC3CA-35E2-48D6-9049-2EEA9AD1A0D6}" type="presParOf" srcId="{B7B988D2-1D95-4EB3-A9E5-A02D47CD1438}" destId="{6DBE42E1-702D-425A-AB3B-36D7F3641DD0}" srcOrd="0" destOrd="0" presId="urn:microsoft.com/office/officeart/2005/8/layout/vList5"/>
    <dgm:cxn modelId="{1E2BE5C3-D028-4DDC-9D45-B044B744634F}" type="presParOf" srcId="{B7B988D2-1D95-4EB3-A9E5-A02D47CD1438}" destId="{FD199734-349D-4102-80B3-D61A68016FCF}" srcOrd="1" destOrd="0" presId="urn:microsoft.com/office/officeart/2005/8/layout/vList5"/>
    <dgm:cxn modelId="{8155D132-0189-46AB-81F6-DDFF3A7897FA}" type="presParOf" srcId="{3EF054AA-24FE-4F5E-83BE-CED84E622C9E}" destId="{0FEF28BF-C4A8-418F-9F23-6C3DC92A140C}" srcOrd="5" destOrd="0" presId="urn:microsoft.com/office/officeart/2005/8/layout/vList5"/>
    <dgm:cxn modelId="{6D790126-10FB-4A6C-BAC7-B451F4F7C04C}" type="presParOf" srcId="{3EF054AA-24FE-4F5E-83BE-CED84E622C9E}" destId="{9B98E5C8-61BE-4F0C-B528-84E5F320414F}" srcOrd="6" destOrd="0" presId="urn:microsoft.com/office/officeart/2005/8/layout/vList5"/>
    <dgm:cxn modelId="{74A7A539-37BD-4CFA-AFA9-50B8AC4268C5}" type="presParOf" srcId="{9B98E5C8-61BE-4F0C-B528-84E5F320414F}" destId="{7B1CBD1E-DB7A-4394-8028-F99110CD7AB0}" srcOrd="0" destOrd="0" presId="urn:microsoft.com/office/officeart/2005/8/layout/vList5"/>
    <dgm:cxn modelId="{0D960C8E-8C4D-48A4-B441-4830A48D16F1}" type="presParOf" srcId="{9B98E5C8-61BE-4F0C-B528-84E5F320414F}" destId="{B7AFE559-8A1C-46FB-B8A8-70F08C7D2DBC}" srcOrd="1" destOrd="0" presId="urn:microsoft.com/office/officeart/2005/8/layout/vList5"/>
    <dgm:cxn modelId="{203ECB22-7E47-4D0E-89CE-0C441746FE50}" type="presParOf" srcId="{3EF054AA-24FE-4F5E-83BE-CED84E622C9E}" destId="{44EB7751-B226-4B6C-AA7B-D347E6C4EAC5}" srcOrd="7" destOrd="0" presId="urn:microsoft.com/office/officeart/2005/8/layout/vList5"/>
    <dgm:cxn modelId="{CEB20CC6-D57B-4D8A-B6CC-8F403744E1C7}" type="presParOf" srcId="{3EF054AA-24FE-4F5E-83BE-CED84E622C9E}" destId="{52E5B7E1-4A33-43D5-9BA3-6DE29F649EC5}" srcOrd="8" destOrd="0" presId="urn:microsoft.com/office/officeart/2005/8/layout/vList5"/>
    <dgm:cxn modelId="{21811952-1311-4527-A92F-8E761A54D7BC}" type="presParOf" srcId="{52E5B7E1-4A33-43D5-9BA3-6DE29F649EC5}" destId="{5F554A68-CAC1-4D47-8650-C5D6F0DFC0AC}" srcOrd="0" destOrd="0" presId="urn:microsoft.com/office/officeart/2005/8/layout/vList5"/>
    <dgm:cxn modelId="{18F82E51-2C42-4A70-8A2B-6287983EEF7F}" type="presParOf" srcId="{52E5B7E1-4A33-43D5-9BA3-6DE29F649EC5}" destId="{EFC894FF-44DB-4F45-9692-70871B7C71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E2AE2-7EFA-4063-8A63-9ED3F76DEDB9}">
      <dsp:nvSpPr>
        <dsp:cNvPr id="0" name=""/>
        <dsp:cNvSpPr/>
      </dsp:nvSpPr>
      <dsp:spPr>
        <a:xfrm rot="16200000">
          <a:off x="-98693" y="100989"/>
          <a:ext cx="1419224" cy="1217244"/>
        </a:xfrm>
        <a:prstGeom prst="flowChartManualOperation">
          <a:avLst/>
        </a:prstGeom>
        <a:solidFill>
          <a:srgbClr val="827888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20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Data</a:t>
          </a:r>
          <a:r>
            <a:rPr lang="en-US" sz="2100" kern="1200" dirty="0" smtClean="0"/>
            <a:t> </a:t>
          </a:r>
          <a:r>
            <a:rPr lang="en-US" sz="2100" b="1" kern="1200" dirty="0" smtClean="0"/>
            <a:t>member</a:t>
          </a:r>
          <a:endParaRPr lang="en-US" sz="2100" b="1" kern="1200" dirty="0"/>
        </a:p>
      </dsp:txBody>
      <dsp:txXfrm rot="5400000">
        <a:off x="2297" y="283844"/>
        <a:ext cx="1217244" cy="851534"/>
      </dsp:txXfrm>
    </dsp:sp>
    <dsp:sp modelId="{55CB1AD6-9D68-4B92-A2F0-CFCDCBFD50B5}">
      <dsp:nvSpPr>
        <dsp:cNvPr id="0" name=""/>
        <dsp:cNvSpPr/>
      </dsp:nvSpPr>
      <dsp:spPr>
        <a:xfrm rot="16200000">
          <a:off x="1209843" y="100989"/>
          <a:ext cx="1419224" cy="1217244"/>
        </a:xfrm>
        <a:prstGeom prst="flowChartManualOperation">
          <a:avLst/>
        </a:prstGeom>
        <a:solidFill>
          <a:srgbClr val="00206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209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Method</a:t>
          </a:r>
          <a:endParaRPr lang="en-US" sz="2100" b="1" kern="1200" dirty="0"/>
        </a:p>
      </dsp:txBody>
      <dsp:txXfrm rot="5400000">
        <a:off x="1310833" y="283844"/>
        <a:ext cx="1217244" cy="851534"/>
      </dsp:txXfrm>
    </dsp:sp>
    <dsp:sp modelId="{62325F4A-D82C-4540-9875-6D2FC1310AC9}">
      <dsp:nvSpPr>
        <dsp:cNvPr id="0" name=""/>
        <dsp:cNvSpPr/>
      </dsp:nvSpPr>
      <dsp:spPr>
        <a:xfrm rot="16200000">
          <a:off x="2609850" y="9520"/>
          <a:ext cx="1419224" cy="1400183"/>
        </a:xfrm>
        <a:prstGeom prst="flowChartManualOperation">
          <a:avLst/>
        </a:prstGeom>
        <a:solidFill>
          <a:srgbClr val="7030A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Constructor</a:t>
          </a:r>
          <a:endParaRPr lang="en-US" sz="1800" b="1" kern="1200" dirty="0"/>
        </a:p>
      </dsp:txBody>
      <dsp:txXfrm rot="5400000">
        <a:off x="2619371" y="283844"/>
        <a:ext cx="1400183" cy="851534"/>
      </dsp:txXfrm>
    </dsp:sp>
    <dsp:sp modelId="{1D15D97F-F230-4824-9B9F-BBBE5FB5CD69}">
      <dsp:nvSpPr>
        <dsp:cNvPr id="0" name=""/>
        <dsp:cNvSpPr/>
      </dsp:nvSpPr>
      <dsp:spPr>
        <a:xfrm rot="16200000">
          <a:off x="4016633" y="100989"/>
          <a:ext cx="1419224" cy="12172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Nested</a:t>
          </a:r>
          <a:r>
            <a:rPr lang="en-US" sz="1800" kern="1200" dirty="0" smtClean="0"/>
            <a:t> </a:t>
          </a:r>
          <a:r>
            <a:rPr lang="en-US" sz="1800" b="1" kern="1200" dirty="0" smtClean="0"/>
            <a:t>class</a:t>
          </a:r>
          <a:endParaRPr lang="en-US" sz="1800" b="1" kern="1200" dirty="0"/>
        </a:p>
      </dsp:txBody>
      <dsp:txXfrm rot="5400000">
        <a:off x="4117623" y="283844"/>
        <a:ext cx="1217244" cy="851534"/>
      </dsp:txXfrm>
    </dsp:sp>
    <dsp:sp modelId="{A77ED8AB-9A53-40A8-A0E7-E07158CCAC12}">
      <dsp:nvSpPr>
        <dsp:cNvPr id="0" name=""/>
        <dsp:cNvSpPr/>
      </dsp:nvSpPr>
      <dsp:spPr>
        <a:xfrm rot="16200000">
          <a:off x="5318395" y="100989"/>
          <a:ext cx="1419224" cy="1217244"/>
        </a:xfrm>
        <a:prstGeom prst="flowChartManualOperation">
          <a:avLst/>
        </a:prstGeom>
        <a:solidFill>
          <a:srgbClr val="FFC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Interfaces</a:t>
          </a:r>
          <a:endParaRPr lang="en-US" sz="1800" b="1" kern="1200" dirty="0"/>
        </a:p>
      </dsp:txBody>
      <dsp:txXfrm rot="5400000">
        <a:off x="5419385" y="283844"/>
        <a:ext cx="1217244" cy="851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EC983-FDA0-4992-8508-AC0F23987552}">
      <dsp:nvSpPr>
        <dsp:cNvPr id="0" name=""/>
        <dsp:cNvSpPr/>
      </dsp:nvSpPr>
      <dsp:spPr>
        <a:xfrm rot="5400000">
          <a:off x="5671376" y="-3459289"/>
          <a:ext cx="673623" cy="7676512"/>
        </a:xfrm>
        <a:prstGeom prst="round2SameRect">
          <a:avLst/>
        </a:prstGeom>
        <a:solidFill>
          <a:schemeClr val="tx1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start with the uppercase letter.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be a noun such as Color, Button, System, Thread, etc.</a:t>
          </a:r>
          <a:endParaRPr lang="en-US" sz="1600" b="1" i="1" kern="1200" dirty="0"/>
        </a:p>
      </dsp:txBody>
      <dsp:txXfrm rot="-5400000">
        <a:off x="2169932" y="75039"/>
        <a:ext cx="7643628" cy="607855"/>
      </dsp:txXfrm>
    </dsp:sp>
    <dsp:sp modelId="{6E5347F7-BCA7-43AE-9CB2-949F439F3197}">
      <dsp:nvSpPr>
        <dsp:cNvPr id="0" name=""/>
        <dsp:cNvSpPr/>
      </dsp:nvSpPr>
      <dsp:spPr>
        <a:xfrm>
          <a:off x="0" y="0"/>
          <a:ext cx="2175658" cy="70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</a:t>
          </a:r>
          <a:endParaRPr lang="en-US" sz="2800" kern="1200" dirty="0"/>
        </a:p>
      </dsp:txBody>
      <dsp:txXfrm>
        <a:off x="34259" y="34259"/>
        <a:ext cx="2107140" cy="633272"/>
      </dsp:txXfrm>
    </dsp:sp>
    <dsp:sp modelId="{59AACB28-90DF-4C2C-B206-EBDC6D54C96E}">
      <dsp:nvSpPr>
        <dsp:cNvPr id="0" name=""/>
        <dsp:cNvSpPr/>
      </dsp:nvSpPr>
      <dsp:spPr>
        <a:xfrm rot="5400000">
          <a:off x="5538604" y="-2547564"/>
          <a:ext cx="960373" cy="7672020"/>
        </a:xfrm>
        <a:prstGeom prst="round2SameRect">
          <a:avLst/>
        </a:prstGeom>
        <a:solidFill>
          <a:schemeClr val="tx1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start with lowercase letter.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be a verb such as main(), print(), </a:t>
          </a:r>
          <a:r>
            <a:rPr lang="en-US" sz="1600" b="1" i="1" kern="1200" dirty="0" err="1" smtClean="0"/>
            <a:t>println</a:t>
          </a:r>
          <a:r>
            <a:rPr lang="en-US" sz="1600" b="1" i="1" kern="1200" dirty="0" smtClean="0"/>
            <a:t>().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If the name contains multiple words, start it with a lowercase letter followed by an uppercase letter such as </a:t>
          </a:r>
          <a:r>
            <a:rPr lang="en-US" sz="1600" b="1" i="1" kern="1200" dirty="0" err="1" smtClean="0"/>
            <a:t>actionPerformed</a:t>
          </a:r>
          <a:r>
            <a:rPr lang="en-US" sz="1600" b="1" i="1" kern="1200" dirty="0" smtClean="0"/>
            <a:t>().</a:t>
          </a:r>
          <a:endParaRPr lang="en-US" sz="1600" b="1" i="1" kern="1200" dirty="0"/>
        </a:p>
      </dsp:txBody>
      <dsp:txXfrm rot="-5400000">
        <a:off x="2182781" y="855141"/>
        <a:ext cx="7625138" cy="866609"/>
      </dsp:txXfrm>
    </dsp:sp>
    <dsp:sp modelId="{A9657E8E-1586-4F04-B3FD-B8EC6152255D}">
      <dsp:nvSpPr>
        <dsp:cNvPr id="0" name=""/>
        <dsp:cNvSpPr/>
      </dsp:nvSpPr>
      <dsp:spPr>
        <a:xfrm>
          <a:off x="0" y="728247"/>
          <a:ext cx="2162703" cy="1181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Method</a:t>
          </a:r>
          <a:endParaRPr lang="en-US" sz="2800" kern="1200" dirty="0"/>
        </a:p>
      </dsp:txBody>
      <dsp:txXfrm>
        <a:off x="57654" y="785901"/>
        <a:ext cx="2047395" cy="1065737"/>
      </dsp:txXfrm>
    </dsp:sp>
    <dsp:sp modelId="{FD199734-349D-4102-80B3-D61A68016FCF}">
      <dsp:nvSpPr>
        <dsp:cNvPr id="0" name=""/>
        <dsp:cNvSpPr/>
      </dsp:nvSpPr>
      <dsp:spPr>
        <a:xfrm rot="5400000">
          <a:off x="5153026" y="-1104173"/>
          <a:ext cx="1717394" cy="7697778"/>
        </a:xfrm>
        <a:prstGeom prst="round2SameRect">
          <a:avLst/>
        </a:prstGeom>
        <a:solidFill>
          <a:schemeClr val="tx1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start with a lowercase letter such as id, name.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not start with the special characters like &amp; (ampersand), $ (dollar), -(dash)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If the name contains multiple words, start it with the lowercase letter followed by an uppercase letter such as </a:t>
          </a:r>
          <a:r>
            <a:rPr lang="en-US" sz="1600" b="1" i="1" kern="1200" dirty="0" err="1" smtClean="0"/>
            <a:t>firstName</a:t>
          </a:r>
          <a:r>
            <a:rPr lang="en-US" sz="1600" b="1" i="1" kern="1200" dirty="0" smtClean="0"/>
            <a:t>, </a:t>
          </a:r>
          <a:r>
            <a:rPr lang="en-US" sz="1600" b="1" i="1" kern="1200" dirty="0" err="1" smtClean="0"/>
            <a:t>lastName</a:t>
          </a:r>
          <a:r>
            <a:rPr lang="en-US" sz="1600" b="1" i="1" kern="1200" dirty="0" smtClean="0"/>
            <a:t>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Avoid using one-character variables such as x, y, z.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may contain digits but not as the first letter.</a:t>
          </a:r>
          <a:endParaRPr lang="en-US" sz="1600" b="1" i="1" kern="1200" dirty="0"/>
        </a:p>
      </dsp:txBody>
      <dsp:txXfrm rot="-5400000">
        <a:off x="2162834" y="1969855"/>
        <a:ext cx="7613942" cy="1549722"/>
      </dsp:txXfrm>
    </dsp:sp>
    <dsp:sp modelId="{6DBE42E1-702D-425A-AB3B-36D7F3641DD0}">
      <dsp:nvSpPr>
        <dsp:cNvPr id="0" name=""/>
        <dsp:cNvSpPr/>
      </dsp:nvSpPr>
      <dsp:spPr>
        <a:xfrm>
          <a:off x="0" y="2039362"/>
          <a:ext cx="2157888" cy="1511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Variable</a:t>
          </a:r>
          <a:endParaRPr lang="en-US" sz="2800" kern="1200" dirty="0"/>
        </a:p>
      </dsp:txBody>
      <dsp:txXfrm>
        <a:off x="73774" y="2113136"/>
        <a:ext cx="2010340" cy="1363728"/>
      </dsp:txXfrm>
    </dsp:sp>
    <dsp:sp modelId="{B7AFE559-8A1C-46FB-B8A8-70F08C7D2DBC}">
      <dsp:nvSpPr>
        <dsp:cNvPr id="0" name=""/>
        <dsp:cNvSpPr/>
      </dsp:nvSpPr>
      <dsp:spPr>
        <a:xfrm rot="5400000">
          <a:off x="5585556" y="258989"/>
          <a:ext cx="848793" cy="7734892"/>
        </a:xfrm>
        <a:prstGeom prst="round2SameRect">
          <a:avLst/>
        </a:prstGeom>
        <a:solidFill>
          <a:schemeClr val="tx1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Constructor name must be the same as its class name.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A Constructor must have no explicit return type.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A Java constructor cannot be abstract, static, final, and synchronized.</a:t>
          </a:r>
          <a:endParaRPr lang="en-US" sz="1600" b="1" i="1" kern="1200" dirty="0"/>
        </a:p>
      </dsp:txBody>
      <dsp:txXfrm rot="-5400000">
        <a:off x="2142507" y="3743474"/>
        <a:ext cx="7693457" cy="765923"/>
      </dsp:txXfrm>
    </dsp:sp>
    <dsp:sp modelId="{7B1CBD1E-DB7A-4394-8028-F99110CD7AB0}">
      <dsp:nvSpPr>
        <dsp:cNvPr id="0" name=""/>
        <dsp:cNvSpPr/>
      </dsp:nvSpPr>
      <dsp:spPr>
        <a:xfrm>
          <a:off x="0" y="3740916"/>
          <a:ext cx="2151125" cy="886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Constructor</a:t>
          </a:r>
          <a:endParaRPr lang="en-US" sz="2800" kern="1200" dirty="0"/>
        </a:p>
      </dsp:txBody>
      <dsp:txXfrm>
        <a:off x="43292" y="3784208"/>
        <a:ext cx="2064541" cy="800249"/>
      </dsp:txXfrm>
    </dsp:sp>
    <dsp:sp modelId="{EFC894FF-44DB-4F45-9692-70871B7C7145}">
      <dsp:nvSpPr>
        <dsp:cNvPr id="0" name=""/>
        <dsp:cNvSpPr/>
      </dsp:nvSpPr>
      <dsp:spPr>
        <a:xfrm rot="5400000">
          <a:off x="5534228" y="1252784"/>
          <a:ext cx="939598" cy="7765843"/>
        </a:xfrm>
        <a:prstGeom prst="round2SameRect">
          <a:avLst/>
        </a:prstGeom>
        <a:solidFill>
          <a:schemeClr val="tx1"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should be in uppercase letters such as RED, YELLOW.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If the name contains multiple words, it should be separated by an underscore(_) such as MAX_PRIORITY.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1" kern="1200" dirty="0" smtClean="0"/>
            <a:t>It may contain digits but not as the first letter.</a:t>
          </a:r>
          <a:endParaRPr lang="en-US" sz="1600" b="1" i="1" kern="1200" dirty="0"/>
        </a:p>
      </dsp:txBody>
      <dsp:txXfrm rot="-5400000">
        <a:off x="2121106" y="4711774"/>
        <a:ext cx="7719976" cy="847864"/>
      </dsp:txXfrm>
    </dsp:sp>
    <dsp:sp modelId="{5F554A68-CAC1-4D47-8650-C5D6F0DFC0AC}">
      <dsp:nvSpPr>
        <dsp:cNvPr id="0" name=""/>
        <dsp:cNvSpPr/>
      </dsp:nvSpPr>
      <dsp:spPr>
        <a:xfrm>
          <a:off x="0" y="4714082"/>
          <a:ext cx="2119745" cy="880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Constant</a:t>
          </a:r>
          <a:endParaRPr lang="en-US" sz="2800" kern="1200" dirty="0"/>
        </a:p>
      </dsp:txBody>
      <dsp:txXfrm>
        <a:off x="42987" y="4757069"/>
        <a:ext cx="2033771" cy="7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7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4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96A2F7-63E7-4CA7-8EC7-2ED5A632245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2FD38-958A-454E-A6D9-C49617A4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775"/>
            <a:ext cx="10131425" cy="1456267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What is Class in Oops 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9226" y="1787261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in Java is a set of objects which shares common characteristics/ behavior and common properties/ attributes. It is a user-defined blueprint or prototype from which objects are </a:t>
            </a:r>
            <a:r>
              <a:rPr lang="en-US" dirty="0" smtClean="0"/>
              <a:t>created.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Class </a:t>
            </a:r>
            <a:r>
              <a:rPr lang="en-US" dirty="0"/>
              <a:t>is not a real-world entity. It is just a template or blueprint or prototype from which objects are created.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Class does not occupy memory.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Class is a group of variables of different data types and a group of methods.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A Class in Java can contain:</a:t>
            </a:r>
          </a:p>
          <a:p>
            <a:pPr marL="457200" lvl="1" indent="0" fontAlgn="base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46818"/>
              </p:ext>
            </p:extLst>
          </p:nvPr>
        </p:nvGraphicFramePr>
        <p:xfrm>
          <a:off x="2736851" y="4726782"/>
          <a:ext cx="6638924" cy="14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5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Method overloading &amp; overriding 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2473" y="952500"/>
            <a:ext cx="10153652" cy="50482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rgbClr val="FFC000"/>
                </a:solidFill>
              </a:rPr>
              <a:t>Method overloading</a:t>
            </a:r>
            <a:r>
              <a:rPr lang="en-US" sz="2800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Method overloading in Java is the feature that enables defining several methods in a class having the same name but with different </a:t>
            </a:r>
            <a:r>
              <a:rPr lang="en-US" sz="1800" dirty="0" smtClean="0"/>
              <a:t>parameters.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There are two ways to overload the method in </a:t>
            </a:r>
            <a:r>
              <a:rPr lang="en-US" sz="1800" dirty="0" smtClean="0"/>
              <a:t>java : By </a:t>
            </a:r>
            <a:r>
              <a:rPr lang="en-US" sz="1800" dirty="0"/>
              <a:t>changing number of </a:t>
            </a:r>
            <a:r>
              <a:rPr lang="en-US" sz="1800" dirty="0" smtClean="0"/>
              <a:t>arguments. By </a:t>
            </a:r>
            <a:r>
              <a:rPr lang="en-US" sz="1800" dirty="0"/>
              <a:t>changing the data </a:t>
            </a:r>
            <a:r>
              <a:rPr lang="en-US" sz="1800" dirty="0" smtClean="0"/>
              <a:t>type.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i="1" dirty="0"/>
              <a:t>In Java, Method Overloading is not possible by changing the return type of the method only</a:t>
            </a:r>
            <a:r>
              <a:rPr lang="en-US" sz="1800" i="1" dirty="0" smtClean="0"/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rgbClr val="FFC000"/>
                </a:solidFill>
              </a:rPr>
              <a:t>Method overriding</a:t>
            </a:r>
            <a:r>
              <a:rPr lang="en-US" sz="2800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If subclass (child class) has the same method as declared in the parent class, it is known as </a:t>
            </a:r>
            <a:r>
              <a:rPr lang="en-US" sz="1800" b="1" dirty="0"/>
              <a:t>method overriding in Java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Both the superclass and the subclass must have the same method name, the same return type and the same parameter list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 </a:t>
            </a:r>
            <a:r>
              <a:rPr lang="en-US" altLang="en-US" sz="1800" dirty="0">
                <a:latin typeface="euclid_circular_a"/>
              </a:rPr>
              <a:t>We cannot override the method declared </a:t>
            </a:r>
            <a:r>
              <a:rPr lang="en-US" altLang="en-US" sz="1800" dirty="0" smtClean="0">
                <a:latin typeface="euclid_circular_a"/>
              </a:rPr>
              <a:t>as final</a:t>
            </a:r>
            <a:r>
              <a:rPr lang="en-US" altLang="en-US" sz="1800" dirty="0">
                <a:latin typeface="euclid_circular_a"/>
              </a:rPr>
              <a:t> </a:t>
            </a:r>
            <a:r>
              <a:rPr lang="en-US" altLang="en-US" sz="1800" dirty="0" smtClean="0">
                <a:latin typeface="euclid_circular_a"/>
              </a:rPr>
              <a:t>and static.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We should always override abstract methods of </a:t>
            </a:r>
            <a:r>
              <a:rPr lang="en-US" sz="1800"/>
              <a:t>the </a:t>
            </a:r>
            <a:r>
              <a:rPr lang="en-US" sz="1800" smtClean="0"/>
              <a:t>superclass.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62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Oops concepts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94" y="1637659"/>
            <a:ext cx="7082231" cy="4858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675" y="1152525"/>
            <a:ext cx="1061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Object-Oriented Programming</a:t>
            </a:r>
            <a:r>
              <a:rPr lang="en-US" dirty="0"/>
              <a:t> is a methodology or paradigm to design a program using classes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2089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Inheritance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675" y="1152525"/>
            <a:ext cx="1061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Inheritance in Java is a mechanism in which one object acquires all the properties and behaviors of a parent object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an important part of OOPs (Object Oriented programming system</a:t>
            </a:r>
            <a:r>
              <a:rPr lang="en-US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Inheritance represents the IS-A relationship which is also known as a parent-child relationship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Note: Multiple inheritance is not supported in Java through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2530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835412"/>
            <a:ext cx="5334001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Multiple inheritanc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6" y="2835411"/>
            <a:ext cx="527685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polymorphism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775" y="1266825"/>
            <a:ext cx="9020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Polymorphism in Java is a concept by which we can perform a single action in different </a:t>
            </a:r>
            <a:r>
              <a:rPr lang="en-US" sz="2000" dirty="0" smtClean="0"/>
              <a:t>ways.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word "poly" means many and "morphs" means forms. So polymorphism means many forms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There are two types of polymorphism in Java</a:t>
            </a:r>
            <a:r>
              <a:rPr lang="en-US" sz="2000" dirty="0" smtClean="0"/>
              <a:t>:  </a:t>
            </a:r>
            <a:r>
              <a:rPr lang="en-US" sz="2000" dirty="0"/>
              <a:t>compile-time </a:t>
            </a:r>
            <a:r>
              <a:rPr lang="en-US" sz="2000" dirty="0" smtClean="0"/>
              <a:t>polymorphism, </a:t>
            </a:r>
            <a:r>
              <a:rPr lang="en-US" sz="2000" dirty="0"/>
              <a:t>runtime polymorphism.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compile-time polymorphism </a:t>
            </a:r>
            <a:r>
              <a:rPr lang="en-US" sz="2000" dirty="0" smtClean="0"/>
              <a:t>: In </a:t>
            </a:r>
            <a:r>
              <a:rPr lang="en-US" sz="2000" dirty="0"/>
              <a:t>Java, method overloading is used to achieve compile-time polymorphism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also known as static </a:t>
            </a:r>
            <a:r>
              <a:rPr lang="en-US" sz="2000" dirty="0" smtClean="0"/>
              <a:t>polymorphism.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class can have </a:t>
            </a:r>
            <a:r>
              <a:rPr lang="en-US" sz="2000" dirty="0" smtClean="0"/>
              <a:t>multiple </a:t>
            </a:r>
            <a:r>
              <a:rPr lang="en-US" sz="2000" dirty="0"/>
              <a:t>methods with the same name but </a:t>
            </a:r>
            <a:r>
              <a:rPr lang="en-US" sz="2000" dirty="0" smtClean="0"/>
              <a:t>different in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runtime polymorphism </a:t>
            </a:r>
            <a:r>
              <a:rPr lang="en-US" sz="2000" dirty="0" smtClean="0"/>
              <a:t>: </a:t>
            </a:r>
            <a:r>
              <a:rPr lang="en-US" sz="2000" dirty="0"/>
              <a:t>It is also known as Dynamic Method </a:t>
            </a:r>
            <a:r>
              <a:rPr lang="en-US" sz="2000" dirty="0" smtClean="0"/>
              <a:t>Dispatch.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It is </a:t>
            </a:r>
            <a:r>
              <a:rPr lang="en-US" sz="2000" dirty="0"/>
              <a:t>a process in which a call to an overridden method is resolved at runtime rather than compile-time.</a:t>
            </a:r>
          </a:p>
        </p:txBody>
      </p:sp>
    </p:spTree>
    <p:extLst>
      <p:ext uri="{BB962C8B-B14F-4D97-AF65-F5344CB8AC3E}">
        <p14:creationId xmlns:p14="http://schemas.microsoft.com/office/powerpoint/2010/main" val="2184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6225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abstraction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3950" y="1685925"/>
            <a:ext cx="8553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Abstraction</a:t>
            </a:r>
            <a:r>
              <a:rPr lang="en-US" sz="2400" dirty="0"/>
              <a:t> is a process of hiding the implementation details and showing only functionality to the user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Abstraction in Java</a:t>
            </a:r>
            <a:r>
              <a:rPr lang="en-US" sz="2400" dirty="0"/>
              <a:t> is the process in which we only show essential details/functionality to the user. The non-essential implementation details are not displayed to the user. 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abstraction is achieved by</a:t>
            </a:r>
            <a:r>
              <a:rPr lang="en-US" sz="2400" b="1" dirty="0"/>
              <a:t> interfaces </a:t>
            </a:r>
            <a:r>
              <a:rPr lang="en-US" sz="2400" dirty="0"/>
              <a:t>and </a:t>
            </a:r>
            <a:r>
              <a:rPr lang="en-US" sz="2400" b="1" dirty="0"/>
              <a:t>abstract</a:t>
            </a:r>
            <a:r>
              <a:rPr lang="en-US" sz="2400" b="1" u="sng" dirty="0"/>
              <a:t> </a:t>
            </a:r>
            <a:r>
              <a:rPr lang="en-US" sz="2400" b="1" dirty="0" smtClean="0"/>
              <a:t>classes</a:t>
            </a:r>
            <a:r>
              <a:rPr lang="en-US" sz="2400" dirty="0" smtClean="0"/>
              <a:t>. </a:t>
            </a:r>
            <a:r>
              <a:rPr lang="en-US" sz="2400" dirty="0"/>
              <a:t>We can achieve 100% abstraction using interfaces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3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8575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encapsulation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2550" y="1552575"/>
            <a:ext cx="8210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Encapsulation in Java</a:t>
            </a:r>
            <a:r>
              <a:rPr lang="en-US" sz="2400" dirty="0"/>
              <a:t> is a </a:t>
            </a:r>
            <a:r>
              <a:rPr lang="en-US" sz="2400" i="1" dirty="0"/>
              <a:t>process of wrapping code and data together into a single </a:t>
            </a:r>
            <a:r>
              <a:rPr lang="en-US" sz="2400" i="1" dirty="0" smtClean="0"/>
              <a:t>unit.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Java Encapsulation is a way of hiding the implementation details of a class from outside access and only exposing a public interface that can be used to interact with the class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 Java, encapsulation is achieved by declaring the instance variables of a class as private, which means they can only be accessed within the class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Now we can use setter and getter methods to set and get the data in it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1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Abstract class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675" y="1152525"/>
            <a:ext cx="9544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abstract class in Java acts as a partially implemented class that itself cannot be instantiated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exists only for </a:t>
            </a:r>
            <a:r>
              <a:rPr lang="en-US" sz="2400" dirty="0" err="1"/>
              <a:t>subclassing</a:t>
            </a:r>
            <a:r>
              <a:rPr lang="en-US" sz="2400" dirty="0"/>
              <a:t> purposes, and provides a template for its subcategories to </a:t>
            </a:r>
            <a:r>
              <a:rPr lang="en-US" sz="2400" dirty="0" smtClean="0"/>
              <a:t>follow.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abstract class must be declared with an abstract keyword.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can have abstract and non-abstract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Abstract methods are declared to have no </a:t>
            </a:r>
            <a:r>
              <a:rPr lang="en-US" sz="2400" dirty="0" smtClean="0"/>
              <a:t>body.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cannot be instantiated.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can have constructors and static methods also.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can have final methods which will force the subclass not to change the body of the </a:t>
            </a:r>
            <a:r>
              <a:rPr lang="en-US" sz="2400" dirty="0" smtClean="0"/>
              <a:t>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0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interface in java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8275" y="1323975"/>
            <a:ext cx="83248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 </a:t>
            </a:r>
            <a:r>
              <a:rPr lang="en-US" sz="2400" b="1" dirty="0"/>
              <a:t>interface in Java</a:t>
            </a:r>
            <a:r>
              <a:rPr lang="en-US" sz="2400" dirty="0"/>
              <a:t> is a blueprint of a class. It has static constants and abstract methods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used to achieve abstraction and multiple inheritances in Java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Interfaces </a:t>
            </a:r>
            <a:r>
              <a:rPr lang="en-US" sz="2400" dirty="0"/>
              <a:t>can have abstract methods and variables. It cannot have a method body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Java Interface also represents the IS-A relationship.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cannot be instantiated just like the abstract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Since Java 8, we can have default and static methods in an interface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interface is declared by using the interface keyword. </a:t>
            </a:r>
          </a:p>
        </p:txBody>
      </p:sp>
    </p:spTree>
    <p:extLst>
      <p:ext uri="{BB962C8B-B14F-4D97-AF65-F5344CB8AC3E}">
        <p14:creationId xmlns:p14="http://schemas.microsoft.com/office/powerpoint/2010/main" val="4606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466725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Aggregation in oops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100" y="1828800"/>
            <a:ext cx="842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If a class have an entity reference, it is known as Aggregation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Aggregation represents HAS-A relationship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is a </a:t>
            </a:r>
            <a:r>
              <a:rPr lang="en-US" sz="2400" b="1" dirty="0"/>
              <a:t>unidirectional association</a:t>
            </a:r>
            <a:r>
              <a:rPr lang="en-US" sz="2400" dirty="0"/>
              <a:t> i.e. a one-way relationship. 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Aggregation is a type of association that represents a relationship where one class is a collection or container of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148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133475"/>
            <a:ext cx="10131425" cy="1076325"/>
          </a:xfrm>
          <a:noFill/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Inheritance vs aggregation</a:t>
            </a:r>
            <a:endParaRPr lang="en-US" sz="28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0574" y="1914525"/>
            <a:ext cx="10131425" cy="10763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Method overloading vs method overriding</a:t>
            </a:r>
            <a:endParaRPr lang="en-US" sz="28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0574" y="2762250"/>
            <a:ext cx="10131425" cy="10763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Encapsulation vs abstraction</a:t>
            </a:r>
            <a:endParaRPr lang="en-US" sz="28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0573" y="3609975"/>
            <a:ext cx="10131425" cy="10763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Method vs constructor</a:t>
            </a:r>
            <a:endParaRPr lang="en-US" sz="28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0573" y="4457700"/>
            <a:ext cx="10131425" cy="10763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Abstract class vs interface</a:t>
            </a:r>
            <a:endParaRPr lang="en-US" sz="28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775"/>
            <a:ext cx="10131425" cy="1456267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What is object in Oops 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4274" y="1600200"/>
            <a:ext cx="9874251" cy="18478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object is </a:t>
            </a:r>
            <a:r>
              <a:rPr lang="en-US" sz="2400" i="1" dirty="0"/>
              <a:t>a real-world entity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object is </a:t>
            </a:r>
            <a:r>
              <a:rPr lang="en-US" sz="2400" i="1" dirty="0"/>
              <a:t>an entity which has state and behavior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object is </a:t>
            </a:r>
            <a:r>
              <a:rPr lang="en-US" sz="2400" i="1" dirty="0"/>
              <a:t>an instance of a </a:t>
            </a:r>
            <a:r>
              <a:rPr lang="en-US" sz="2400" i="1" dirty="0" smtClean="0"/>
              <a:t>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The object is occupy space in the memory as it is physical entity.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84274" y="3448050"/>
            <a:ext cx="10779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solidFill>
                  <a:srgbClr val="FF0000"/>
                </a:solidFill>
                <a:effectLst/>
              </a:rPr>
              <a:t>State :</a:t>
            </a:r>
            <a:r>
              <a:rPr lang="en-US" sz="2000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000" i="1" dirty="0" smtClean="0">
                <a:effectLst/>
              </a:rPr>
              <a:t>It is represented by attributes of an object.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solidFill>
                  <a:srgbClr val="FF0000"/>
                </a:solidFill>
                <a:effectLst/>
              </a:rPr>
              <a:t>Behavior</a:t>
            </a:r>
            <a:r>
              <a:rPr lang="en-US" sz="2000" b="1" i="1" dirty="0" smtClean="0">
                <a:solidFill>
                  <a:srgbClr val="00B0F0"/>
                </a:solidFill>
                <a:effectLst/>
              </a:rPr>
              <a:t> </a:t>
            </a:r>
            <a:r>
              <a:rPr lang="en-US" sz="2000" b="1" i="1" dirty="0" smtClean="0">
                <a:solidFill>
                  <a:srgbClr val="FF0000"/>
                </a:solidFill>
                <a:effectLst/>
              </a:rPr>
              <a:t>:</a:t>
            </a:r>
            <a:r>
              <a:rPr lang="en-US" sz="2000" i="1" dirty="0" smtClean="0">
                <a:effectLst/>
              </a:rPr>
              <a:t> It is represented by the methods of an object.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solidFill>
                  <a:srgbClr val="FF0000"/>
                </a:solidFill>
                <a:effectLst/>
              </a:rPr>
              <a:t>Identity</a:t>
            </a:r>
            <a:r>
              <a:rPr lang="en-US" sz="2000" b="1" i="1" dirty="0" smtClean="0">
                <a:solidFill>
                  <a:srgbClr val="00B0F0"/>
                </a:solidFill>
                <a:effectLst/>
              </a:rPr>
              <a:t> </a:t>
            </a:r>
            <a:r>
              <a:rPr lang="en-US" sz="2000" b="1" i="1" dirty="0" smtClean="0">
                <a:solidFill>
                  <a:srgbClr val="FF0000"/>
                </a:solidFill>
                <a:effectLst/>
              </a:rPr>
              <a:t>:</a:t>
            </a:r>
            <a:r>
              <a:rPr lang="en-US" sz="2000" i="1" dirty="0" smtClean="0">
                <a:effectLst/>
              </a:rPr>
              <a:t> It gives a unique name to an object and enables one object to interact with other objects.</a:t>
            </a:r>
            <a:endParaRPr lang="en-US" sz="2000" i="1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t="28445" r="7031" b="28739"/>
          <a:stretch/>
        </p:blipFill>
        <p:spPr>
          <a:xfrm>
            <a:off x="1557336" y="4562475"/>
            <a:ext cx="6827838" cy="12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775"/>
            <a:ext cx="10131425" cy="1456267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METHOD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4274" y="1600200"/>
            <a:ext cx="9874251" cy="18478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 block of code or collection of statements or a set of code grouped together to perform a certain task or operation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the reusability of code. 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1" y="3171825"/>
            <a:ext cx="785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14325"/>
            <a:ext cx="10131425" cy="1456267"/>
          </a:xfrm>
          <a:solidFill>
            <a:srgbClr val="0070C0"/>
          </a:solidFill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constructor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4774" y="1619250"/>
            <a:ext cx="9874251" cy="29908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In Java, a Constructor is a block of codes similar to the </a:t>
            </a:r>
            <a:r>
              <a:rPr lang="en-US" sz="2000" i="1" dirty="0" smtClean="0"/>
              <a:t>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It is a special type of method which is used to initialize the object</a:t>
            </a:r>
            <a:r>
              <a:rPr lang="en-US" sz="2000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 It is called when an instance of the class is created. </a:t>
            </a:r>
            <a:endParaRPr lang="en-US" sz="20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It can be used to set initial values for object attributes:</a:t>
            </a:r>
            <a:endParaRPr lang="en-US" sz="20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At the time of calling constructor, memory for the object is allocated in the memory.</a:t>
            </a:r>
          </a:p>
        </p:txBody>
      </p:sp>
    </p:spTree>
    <p:extLst>
      <p:ext uri="{BB962C8B-B14F-4D97-AF65-F5344CB8AC3E}">
        <p14:creationId xmlns:p14="http://schemas.microsoft.com/office/powerpoint/2010/main" val="7393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95275"/>
            <a:ext cx="10131425" cy="532342"/>
          </a:xfrm>
          <a:noFill/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Naming conventional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41025"/>
              </p:ext>
            </p:extLst>
          </p:nvPr>
        </p:nvGraphicFramePr>
        <p:xfrm>
          <a:off x="676276" y="1152524"/>
          <a:ext cx="9886950" cy="570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425"/>
            <a:ext cx="10131425" cy="1076325"/>
          </a:xfrm>
          <a:solidFill>
            <a:srgbClr val="0070C0"/>
          </a:solidFill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package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399" y="1543051"/>
            <a:ext cx="10550525" cy="21050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java package</a:t>
            </a:r>
            <a:r>
              <a:rPr lang="en-US" dirty="0"/>
              <a:t> is a group of similar types of classes, interfaces and sub-packages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Preventing naming conflicts. For example there can be two classes with name Employee in two packages, </a:t>
            </a:r>
            <a:r>
              <a:rPr lang="en-US" dirty="0" err="1"/>
              <a:t>college.staff.cse.Employee</a:t>
            </a:r>
            <a:r>
              <a:rPr lang="en-US" dirty="0"/>
              <a:t> and </a:t>
            </a:r>
            <a:r>
              <a:rPr lang="en-US" dirty="0" err="1"/>
              <a:t>college.staff.ee.Employee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package provides access protection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use a class or a package from the library, you need to use the </a:t>
            </a:r>
            <a:r>
              <a:rPr lang="en-US" b="1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keyword.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i="1" dirty="0" smtClean="0"/>
          </a:p>
        </p:txBody>
      </p:sp>
      <p:pic>
        <p:nvPicPr>
          <p:cNvPr id="6146" name="Picture 2" descr="package in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t="14943" r="5039" b="6666"/>
          <a:stretch/>
        </p:blipFill>
        <p:spPr bwMode="auto">
          <a:xfrm>
            <a:off x="1304924" y="3432717"/>
            <a:ext cx="5886451" cy="30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076325"/>
          </a:xfrm>
          <a:noFill/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Access modifier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724" y="896883"/>
            <a:ext cx="10550525" cy="3673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 modifiers help to restrict the scope of a class, constructor, variable, method, or data member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four types of access modifiers available in Java: 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Private</a:t>
            </a:r>
            <a:r>
              <a:rPr lang="en-US" sz="1800" dirty="0"/>
              <a:t>: The access level of a private modifier is only within the class. It cannot be accessed from outside the class.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Default</a:t>
            </a:r>
            <a:r>
              <a:rPr lang="en-US" sz="1800" dirty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Protected</a:t>
            </a:r>
            <a:r>
              <a:rPr lang="en-US" sz="1800" dirty="0"/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/>
              <a:t>Public</a:t>
            </a:r>
            <a:r>
              <a:rPr lang="en-US" sz="1800" dirty="0"/>
              <a:t>: The access level of a public modifier is everywhere. It can be accessed from within the class, outside the class, within the package and outside the package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570467"/>
            <a:ext cx="6343651" cy="1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076325"/>
          </a:xfrm>
          <a:noFill/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Keywords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8662" y="1076325"/>
            <a:ext cx="10263187" cy="40290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FFC000"/>
                </a:solidFill>
              </a:rPr>
              <a:t>Static</a:t>
            </a:r>
            <a:r>
              <a:rPr lang="en-US" sz="3200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 </a:t>
            </a:r>
            <a:r>
              <a:rPr lang="en-US" sz="1800" b="1" dirty="0"/>
              <a:t>static keyword</a:t>
            </a:r>
            <a:r>
              <a:rPr lang="en-US" sz="1800" dirty="0"/>
              <a:t> in Java is mainly used for memory management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static keyword in Java is used to share the same variable or method of a given class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users can apply static keywords with variables, methods, blocks, and nested classes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static keyword belongs to the class rather than an instance of the class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i="1" dirty="0" smtClean="0"/>
              <a:t>To </a:t>
            </a:r>
            <a:r>
              <a:rPr lang="en-US" sz="1800" i="1" dirty="0"/>
              <a:t>create a static member(block, variable, method, nested class), precede its declaration with the keyword static</a:t>
            </a:r>
            <a:r>
              <a:rPr lang="en-US" sz="1800" i="1" dirty="0" smtClean="0"/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FFC000"/>
                </a:solidFill>
              </a:rPr>
              <a:t>Final</a:t>
            </a:r>
            <a:r>
              <a:rPr lang="en-US" sz="3200" b="1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 </a:t>
            </a:r>
            <a:r>
              <a:rPr lang="en-US" sz="1800" b="1" dirty="0"/>
              <a:t>final keyword</a:t>
            </a:r>
            <a:r>
              <a:rPr lang="en-US" sz="1800" dirty="0"/>
              <a:t> in java is used to restrict the user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74" y="4913528"/>
            <a:ext cx="5253552" cy="13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076325"/>
          </a:xfrm>
          <a:noFill/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Keywords in java?</a:t>
            </a:r>
            <a:endParaRPr lang="en-US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898" y="1076325"/>
            <a:ext cx="9982202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FFC000"/>
                </a:solidFill>
              </a:rPr>
              <a:t>This</a:t>
            </a:r>
            <a:r>
              <a:rPr lang="en-US" sz="3200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In Java, this is a </a:t>
            </a:r>
            <a:r>
              <a:rPr lang="en-US" sz="1800" b="1" dirty="0"/>
              <a:t>reference variable</a:t>
            </a:r>
            <a:r>
              <a:rPr lang="en-US" sz="1800" dirty="0"/>
              <a:t> that refers to the </a:t>
            </a:r>
            <a:r>
              <a:rPr lang="en-US" sz="1800" dirty="0" smtClean="0"/>
              <a:t>current object.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FFC000"/>
                </a:solidFill>
              </a:rPr>
              <a:t>Super</a:t>
            </a:r>
            <a:r>
              <a:rPr lang="en-US" sz="3200" b="1" dirty="0" smtClean="0">
                <a:solidFill>
                  <a:srgbClr val="FFC000"/>
                </a:solidFill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 </a:t>
            </a:r>
            <a:r>
              <a:rPr lang="en-US" sz="1800" b="1" dirty="0"/>
              <a:t>super</a:t>
            </a:r>
            <a:r>
              <a:rPr lang="en-US" sz="1800" dirty="0"/>
              <a:t> keyword in Java is a reference variable which is used to refer immediate parent class object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The most common use of super keyword is to eliminate the confusion between </a:t>
            </a:r>
            <a:r>
              <a:rPr lang="en-US" sz="1800" dirty="0" err="1" smtClean="0"/>
              <a:t>superclasses</a:t>
            </a:r>
            <a:r>
              <a:rPr lang="en-US" sz="1800" dirty="0" smtClean="0"/>
              <a:t> and subclasses that have methods with the same name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99" y="2152650"/>
            <a:ext cx="4720152" cy="17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494</TotalTime>
  <Words>886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euclid_circular_a</vt:lpstr>
      <vt:lpstr>Wingdings</vt:lpstr>
      <vt:lpstr>Celestial</vt:lpstr>
      <vt:lpstr>What is Class in Oops ?</vt:lpstr>
      <vt:lpstr>What is object in Oops ?</vt:lpstr>
      <vt:lpstr>METHOD in java?</vt:lpstr>
      <vt:lpstr>constructor in java?</vt:lpstr>
      <vt:lpstr>Naming conventional in java?</vt:lpstr>
      <vt:lpstr>package in java?</vt:lpstr>
      <vt:lpstr>Access modifier in java?</vt:lpstr>
      <vt:lpstr>Keywords in java?</vt:lpstr>
      <vt:lpstr>Keywords in java?</vt:lpstr>
      <vt:lpstr>Method overloading &amp; overriding </vt:lpstr>
      <vt:lpstr>Oops concepts</vt:lpstr>
      <vt:lpstr>Inheritance in oops</vt:lpstr>
      <vt:lpstr>polymorphism in oops</vt:lpstr>
      <vt:lpstr>abstraction in oops</vt:lpstr>
      <vt:lpstr>encapsulation in oops</vt:lpstr>
      <vt:lpstr>Abstract class in oops</vt:lpstr>
      <vt:lpstr>interface in java</vt:lpstr>
      <vt:lpstr>Aggregation in oops</vt:lpstr>
      <vt:lpstr>Inheritance vs aggregation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43</cp:revision>
  <dcterms:created xsi:type="dcterms:W3CDTF">2024-12-02T07:03:52Z</dcterms:created>
  <dcterms:modified xsi:type="dcterms:W3CDTF">2024-12-04T08:34:44Z</dcterms:modified>
</cp:coreProperties>
</file>