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FF4500"/>
                </a:solidFill>
              </a:defRPr>
            </a:pPr>
            <a:r>
              <a:t>Java Basics Training - 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05050"/>
                </a:solidFill>
              </a:defRPr>
            </a:pPr>
            <a:r>
              <a:t>Learn the fundamentals of Java programming</a:t>
            </a:r>
          </a:p>
          <a:p>
            <a:r>
              <a:t>Presented by [Your Name/Company]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Reserved words in Java (cannot be used as variable names).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public, class, static, void, final, try, catch, new, return, if, else.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JRE, JDK, and JVM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JVM (Java Virtual Machine) - Executes Java bytecode.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JRE (Java Runtime Environment) - Contains JVM + libraries.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JDK (Java Development Kit) - Contains JRE + development tools.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JDK Installation &amp;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1️⃣ Download &amp; Install JDK from Oracle’s website.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2️⃣ Download Eclipse IDE from the Eclipse official site.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3️⃣ Setup Eclipse and create your first Java project.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 class is a blueprint for objects.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class Car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String color;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void display()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System.out.println("Car color is: " + color);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An object is an instance of a class.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public class Main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public static void main(String[] args)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Car myCar = new Car();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myCar.color = "Red";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myCar.display();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 String is a sequence of characters.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Strings in Java are immutable (cannot be changed after creation).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provides the String class for handling text.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Strings are stored in the String Pool for memory efficiency.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Creating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Ways to create a String: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Using String Literal: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String str1 = "Hello";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Using new Keyword: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String str2 = new String("Hello");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Common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length() - Returns the length of the string.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charAt(index) - Returns character at specified index.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substring(start, end) - Extracts a portion of the string.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toLowerCase(), toUpperCase() - Converts case.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equals(), equalsIgnoreCase() - Compares two strings.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concat() - Combines two strings.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An Exception is an event that disrupts program execution.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Types of Exceptions: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Checked Exceptions – Must be handled at compile time (IOException, SQLException).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Unchecked Exceptions – Occur at runtime (NullPointerException, ArithmeticException).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provides try-catch to handle exceptions.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try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int result = 10 / 0;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 catch (ArithmeticException e)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System.out.println("Cannot divide by zero!");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is a high-level, object-oriented programming language.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Developed by James Gosling at Sun Microsystems in 1995.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Designed to be platform-independent using WORA (Write Once, Run Anywhere).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Throw and Throws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throw - Used to explicitly throw an exception.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throws - Declares exceptions in method signature.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void checkAge(int age) throws Exception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if (age &lt; 18)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throw new Exception("Not eligible");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994C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Strings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Strings in Java are objects that represent sequences of characters.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Strings are **immutable** (once created, they cannot be changed).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The `String` class is part of `java.lang` package and provides many methods.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**Why use Strings?**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Used to store and manipulate text.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Supports string pooling for memory efficiency.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Provides built-in methods for operations like searching, splitting, and replacing.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Creating Strings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**There are two ways to create Strings:**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1️⃣ **Using String Literals** (Stored in String Pool, memory-efficient)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String str1 = "Hello, Java!";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2️⃣ **Using new Keyword** (Forces creation of a new object in Heap)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String str2 = new String("Hello, Java!");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**String Pool Advantage:**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Saves memory by reusing existing string literals.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`==` compares references, while `.equals()` compares values.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String Methods - Detailed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**Common String Methods:**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`length()` - Returns number of characters.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`charAt(index)` - Returns character at index.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`substring(start, end)` - Extracts part of a string.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`toLowerCase()`, `toUpperCase()` - Case conversion.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`equals(str)`, `equalsIgnoreCase(str)` - Compares values.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`concat(str)` - Combines two strings.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`trim()` - Removes leading/trailing spaces.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`replace(old, new)` - Replaces text.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`split(delimiter)` - Splits a string into an array.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String name = " Java Programming ";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System.out.println(name.trim().toUpperCase()); // Output: JAVA PROGRAMMING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Exceptions - Understanding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**What is an Exception?**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An exception is an **unexpected event** that disrupts the normal execution of a program.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provides a robust mechanism to handle runtime errors.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**Types of Exceptions:**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1️⃣ **Checked Exceptions** (Compile-time) - Must be handled explicitly (IOException, SQLException).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2️⃣ **Unchecked Exceptions** (Runtime) - Occurs due to logical errors (NullPointerException, ArithmeticException).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3️⃣ **Errors** - Serious problems that cannot be handled (OutOfMemoryError, StackOverflowError).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Handling Exceptions - Try, Catch,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**How to Handle Exceptions?**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**Try-Catch Block** - Handles exceptions gracefully.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**Finally Block** - Executes code regardless of exceptions.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try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int result = 10 / 0;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 catch (ArithmeticException e)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System.out.println("Cannot divide by zero!");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 finally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System.out.println("Execution completed.");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**Multiple Catch Blocks:**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allows catching multiple exception types separately.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Use `catch (Exception e)` as a general exception handler.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Throw &amp; Throws - 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**`throw` Keyword:**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Used to manually throw an exception.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Commonly used for custom exceptions.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throw new IllegalArgumentException("Invalid input");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**`throws` Keyword:**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Declares exceptions in a method signature.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**Example:**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void checkAge(int age) throws Exception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if (age &lt; 18)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throw new Exception("Not eligible");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**Custom Exceptions:**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allows creating user-defined exceptions by extending `Exception`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Java is a general-purpose programming language.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Used for web apps, mobile apps, and enterprise software.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Runs on the Java Virtual Machine (JVM), making it platform-independent.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Features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Simple – Easy to learn and write.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Object-Oriented – Based on OOP concepts.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Platform Independent – Runs anywhere via JVM.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Secure – Provides security features like Bytecode verification.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Multithreading – Supports concurrent execution of tasks.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High Performance – Uses Just-In-Time (JIT) compiler.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Uses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Web Applications (Spring, Hibernate)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Mobile Applications (Android Development)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Enterprise Applications (Banking Systems)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Game Development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Embedded Systems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Cloud Computing and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Hello World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Example: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```java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public class HelloWorld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public static void main(String[] args) {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    System.out.println("Hello, World!");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 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}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Variables store data values.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Types of Variables: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Local Variables – Declared inside a method.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Instance Variables – Belong to an instance of a class.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🔹 Static Variables – Shared among all objects of a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Primitive Data Types: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- int, float, char, boolean, double, byte, short, long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Non-Primitive Data Types: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   - String, Arrays, Classes, Interfaces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66CC"/>
                </a:solidFill>
              </a:defRPr>
            </a:pPr>
            <a:r>
              <a:t>Java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>
                <a:solidFill>
                  <a:srgbClr val="323232"/>
                </a:solidFill>
              </a:defRPr>
            </a:pPr>
            <a:r>
              <a:t>✔ Arithmetic Operators: +, -, *, /, %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Relational Operators: ==, !=, &gt;, &lt;, &gt;=, &lt;=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Logical Operators: &amp;&amp;, ||, !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Bitwise Operators: &amp;, |, ^, ~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Assignment Operators: =, +=, -=, *=, /=</a:t>
            </a:r>
          </a:p>
          <a:p>
            <a:pPr algn="l">
              <a:defRPr sz="2400">
                <a:solidFill>
                  <a:srgbClr val="323232"/>
                </a:solidFill>
              </a:defRPr>
            </a:pPr>
            <a:r>
              <a:t>✔ Unary Operators: ++ and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