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80" r:id="rId19"/>
    <p:sldId id="281" r:id="rId20"/>
    <p:sldId id="28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FF4500"/>
                </a:solidFill>
              </a:defRPr>
            </a:pPr>
            <a:r>
              <a:t>Java Basics Training - 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505050"/>
                </a:solidFill>
              </a:defRPr>
            </a:pPr>
            <a:r>
              <a:t>Learn the fundamentals of Java programming</a:t>
            </a:r>
          </a:p>
          <a:p>
            <a:r>
              <a:t>Presented by [Your Name/Company]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Reserved words in Java (cannot be used as variable names).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Examples: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public, class, static, void, final, try, catch, new, return, if, else.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JRE, JDK, and JVM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JVM (Java Virtual Machine) - Executes Java bytecode.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JRE (Java Runtime Environment) - Contains JVM + libraries.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JDK (Java Development Kit) - Contains JRE + development tools.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JDK Installation &amp;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1️⃣ Download &amp; Install JDK from Oracle’s website.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2️⃣ Download Eclipse IDE from the Eclipse official site.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3️⃣ Setup Eclipse and create your first Java project.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A class is a blueprint for objects.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class Car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String color;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void display()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System.out.println("Car color is: " + color);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An object is an instance of a class.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public class Main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public static void main(String[]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    Car </a:t>
            </a:r>
            <a:r>
              <a:rPr dirty="0" err="1"/>
              <a:t>myCar</a:t>
            </a:r>
            <a:r>
              <a:rPr dirty="0"/>
              <a:t> = new Car();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    </a:t>
            </a:r>
            <a:r>
              <a:rPr dirty="0" err="1"/>
              <a:t>myCar.color</a:t>
            </a:r>
            <a:r>
              <a:rPr dirty="0"/>
              <a:t> = "Red";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    </a:t>
            </a:r>
            <a:r>
              <a:rPr dirty="0" err="1"/>
              <a:t>myCar.display</a:t>
            </a:r>
            <a:r>
              <a:rPr dirty="0"/>
              <a:t>();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Strings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Strings in Java are objects that represent sequences of characters.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Java Strings are **immutable** (once created, they cannot be changed).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The `String` class is part of `</a:t>
            </a:r>
            <a:r>
              <a:rPr dirty="0" err="1"/>
              <a:t>java.lang</a:t>
            </a:r>
            <a:r>
              <a:rPr dirty="0"/>
              <a:t>` package and provides many methods.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rgbClr val="FF0000"/>
                </a:solidFill>
              </a:rPr>
              <a:t>**Why use Strings?**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Used to store and manipulate text.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Supports string pooling for memory efficiency.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Provides built-in methods for operations like searching, splitting, and replacing.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5754"/>
          </a:xfrm>
        </p:spPr>
        <p:txBody>
          <a:bodyPr>
            <a:normAutofit fontScale="90000"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Creating Strings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9903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rPr b="1" dirty="0">
                <a:solidFill>
                  <a:srgbClr val="FF0000"/>
                </a:solidFill>
              </a:rPr>
              <a:t>**There are two ways to create Strings:**</a:t>
            </a:r>
          </a:p>
          <a:p>
            <a:pPr marL="0" indent="0" algn="l">
              <a:buNone/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1️⃣ **Using String Literals** (Stored in String Pool, memory-efficient)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String str1 = "Hello, Java!";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2️⃣ **Using new Keyword** (Forces creation of a new object in Heap)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String str2 = new String("Hello, Java!");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**String Pool Advantage:**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Saves memory by reusing existing string literals.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`==` compares references, while `.equals()` compares values.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Java String Methods - Detailed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73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>
                <a:solidFill>
                  <a:srgbClr val="FF0000"/>
                </a:solidFill>
              </a:rPr>
              <a:t>**Common String Methods:**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`length()` - Returns number of characters.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</a:t>
            </a:r>
            <a:r>
              <a:rPr sz="2600" b="1" dirty="0" err="1"/>
              <a:t>charAt</a:t>
            </a:r>
            <a:r>
              <a:rPr sz="2600" b="1" dirty="0"/>
              <a:t>(index)` - Returns character at index.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`substring(start, end)` - Extracts part of a string.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</a:t>
            </a:r>
            <a:r>
              <a:rPr sz="2600" b="1" dirty="0" err="1"/>
              <a:t>toLowerCase</a:t>
            </a:r>
            <a:r>
              <a:rPr sz="2600" b="1" dirty="0"/>
              <a:t>()`, `</a:t>
            </a:r>
            <a:r>
              <a:rPr sz="2600" b="1" dirty="0" err="1"/>
              <a:t>toUpperCase</a:t>
            </a:r>
            <a:r>
              <a:rPr sz="2600" b="1" dirty="0"/>
              <a:t>()` - Case conversion.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`equals(str)`, `</a:t>
            </a:r>
            <a:r>
              <a:rPr sz="2600" b="1" dirty="0" err="1"/>
              <a:t>equalsIgnoreCase</a:t>
            </a:r>
            <a:r>
              <a:rPr sz="2600" b="1" dirty="0"/>
              <a:t>(str)` - Compares values.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</a:t>
            </a:r>
            <a:r>
              <a:rPr sz="2600" b="1" dirty="0" err="1"/>
              <a:t>concat</a:t>
            </a:r>
            <a:r>
              <a:rPr sz="2600" b="1" dirty="0"/>
              <a:t>(str)` - Combines two strings.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`trim()` - Removes leading/trailing spaces.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`replace(old, new)` - Replaces text.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600" b="1" dirty="0"/>
              <a:t>✔ `split(delimiter)` - Splits a string into an array.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String name = " Java Programming ";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name.trim</a:t>
            </a:r>
            <a:r>
              <a:rPr dirty="0"/>
              <a:t>().</a:t>
            </a:r>
            <a:r>
              <a:rPr dirty="0" err="1"/>
              <a:t>toUpperCase</a:t>
            </a:r>
            <a:r>
              <a:rPr dirty="0"/>
              <a:t>()); // Output: JAVA PROGRAMMING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Java Exceptions - Understanding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1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rgbClr val="FF0000"/>
                </a:solidFill>
              </a:rPr>
              <a:t>**What is an Exception?**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An exception is an **unexpected event** that disrupts the normal execution of a program.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✔ Java provides a robust mechanism to handle runtime errors.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>
                <a:solidFill>
                  <a:srgbClr val="FF0000"/>
                </a:solidFill>
              </a:rPr>
              <a:t>**Types of Exceptions:**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1️⃣ </a:t>
            </a:r>
            <a:r>
              <a:rPr dirty="0">
                <a:solidFill>
                  <a:srgbClr val="0070C0"/>
                </a:solidFill>
              </a:rPr>
              <a:t>**Checked Exceptions** </a:t>
            </a:r>
            <a:r>
              <a:rPr dirty="0"/>
              <a:t>(Compile-time) - Must be handled explicitly (</a:t>
            </a:r>
            <a:r>
              <a:rPr dirty="0" err="1"/>
              <a:t>IOException</a:t>
            </a:r>
            <a:r>
              <a:rPr dirty="0"/>
              <a:t>, </a:t>
            </a:r>
            <a:r>
              <a:rPr dirty="0" err="1"/>
              <a:t>SQLException</a:t>
            </a:r>
            <a:r>
              <a:rPr dirty="0"/>
              <a:t>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2️⃣ </a:t>
            </a:r>
            <a:r>
              <a:rPr dirty="0">
                <a:solidFill>
                  <a:srgbClr val="0070C0"/>
                </a:solidFill>
              </a:rPr>
              <a:t>**Unchecked Exceptions** </a:t>
            </a:r>
            <a:r>
              <a:rPr dirty="0"/>
              <a:t>(Runtime) - Occurs due to logical errors (</a:t>
            </a:r>
            <a:r>
              <a:rPr dirty="0" err="1"/>
              <a:t>NullPointerException</a:t>
            </a:r>
            <a:r>
              <a:rPr dirty="0"/>
              <a:t>, </a:t>
            </a:r>
            <a:r>
              <a:rPr dirty="0" err="1"/>
              <a:t>ArithmeticException</a:t>
            </a:r>
            <a:r>
              <a:rPr dirty="0"/>
              <a:t>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3️⃣ </a:t>
            </a:r>
            <a:r>
              <a:rPr dirty="0">
                <a:solidFill>
                  <a:srgbClr val="0070C0"/>
                </a:solidFill>
              </a:rPr>
              <a:t>**Errors** </a:t>
            </a:r>
            <a:r>
              <a:rPr dirty="0"/>
              <a:t>- Serious problems that cannot be handled (</a:t>
            </a:r>
            <a:r>
              <a:rPr dirty="0" err="1"/>
              <a:t>OutOfMemoryError</a:t>
            </a:r>
            <a:r>
              <a:rPr dirty="0"/>
              <a:t>, </a:t>
            </a:r>
            <a:r>
              <a:rPr dirty="0" err="1"/>
              <a:t>StackOverflowError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Handling Exceptions - Try, Catch,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16601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>
                <a:solidFill>
                  <a:srgbClr val="FF0000"/>
                </a:solidFill>
              </a:rPr>
              <a:t>**How to Handle Exceptions?**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sz="2900" b="1"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/>
              <a:t>✔ **Try-Catch Block** - Handles exceptions gracefully.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/>
              <a:t>✔ **Finally Block** - Executes code regardless of exceptions.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try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int result = 10 / 0;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} catch (</a:t>
            </a:r>
            <a:r>
              <a:rPr dirty="0" err="1"/>
              <a:t>ArithmeticException</a:t>
            </a:r>
            <a:r>
              <a:rPr dirty="0"/>
              <a:t> e)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("Cannot divide by zero!");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} finally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("Execution completed.");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>
              <a:solidFill>
                <a:srgbClr val="FF0000"/>
              </a:solidFill>
            </a:endParaR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>
                <a:solidFill>
                  <a:srgbClr val="FF0000"/>
                </a:solidFill>
              </a:rPr>
              <a:t>**Multiple Catch Blocks:**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/>
              <a:t>✔ Java allows catching multiple exception types separately.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/>
              <a:t>✔ Use `catch (Exception e)` as a general exception handler.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is a high-level, object-oriented programming language.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Developed by James Gosling at Sun Microsystems in 1995.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Designed to be platform-independent using WORA (Write Once, Run Anywhere).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8"/>
            <a:ext cx="8229600" cy="1143000"/>
          </a:xfrm>
        </p:spPr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Throw &amp; Throws - 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" y="1234758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rPr sz="3800" b="1" dirty="0">
                <a:solidFill>
                  <a:srgbClr val="FF0000"/>
                </a:solidFill>
              </a:rPr>
              <a:t>**`throw` Keyword:**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3800" dirty="0"/>
              <a:t>✔ Used to manually throw an exception.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3800" dirty="0"/>
              <a:t>✔ Commonly used for custom exceptions.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throw new </a:t>
            </a:r>
            <a:r>
              <a:rPr dirty="0" err="1"/>
              <a:t>IllegalArgumentException</a:t>
            </a:r>
            <a:r>
              <a:rPr dirty="0"/>
              <a:t>("Invalid input");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/>
              <a:t>**`throws` Keyword:**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2900" b="1" dirty="0"/>
              <a:t>✔ Declares exceptions in a method signature.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void </a:t>
            </a:r>
            <a:r>
              <a:rPr dirty="0" err="1"/>
              <a:t>checkAge</a:t>
            </a:r>
            <a:r>
              <a:rPr dirty="0"/>
              <a:t>(int age) throws Exception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if (age &lt; 18)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    throw new Exception("Not eligible");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dirty="0"/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3800" b="1" dirty="0">
                <a:solidFill>
                  <a:srgbClr val="FF0000"/>
                </a:solidFill>
              </a:rPr>
              <a:t>**Custom Exceptions:**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rPr sz="3800" dirty="0"/>
              <a:t>✔ Java allows creating user-defined exceptions by extending `Exception` class.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994C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is a general-purpose programming language.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Used for web apps, mobile apps, and enterprise software.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Runs on the Java Virtual Machine (JVM), making it platform-independent.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Features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Simple – Easy to learn and write.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Object-Oriented – Based on OOP concepts.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Platform Independent – Runs anywhere via JVM.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Secure – Provides security features like Bytecode verification.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Multithreading – Supports concurrent execution of tasks.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High Performance – Uses Just-In-Time (JIT) compiler.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Uses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Web Applications (Spring, Hibernate)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Mobile Applications (Android Development)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Enterprise Applications (Banking Systems)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Game Development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Embedded Systems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Cloud Computing and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Hello World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public class HelloWorld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public static void main(String[] args)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System.out.println("Hello, World!");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Variables store data values.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endParaRPr/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Types of Variables: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Local Variables – Declared inside a method.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Instance Variables – Belong to an instance of a class.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Static Variables – Shared among all objects of a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Primitive Data Types: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- int, float, char, boolean, double, byte, short, long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Non-Primitive Data Types: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- String, Arrays, Classes, Interfaces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Java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Arithmetic Operators: +, -, *, /, %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Relational Operators: ==, !=, &gt;, &lt;, &gt;=, &lt;=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Logical Operators: &amp;&amp;, ||, !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Bitwise Operators: &amp;, |, ^, ~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Assignment Operators: =, +=, -=, *=, /=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Unary Operators: ++ and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1231</Words>
  <Application>Microsoft Office PowerPoint</Application>
  <PresentationFormat>On-screen Show (4:3)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Java Basics Training - Day 1</vt:lpstr>
      <vt:lpstr>Java Introduction</vt:lpstr>
      <vt:lpstr>What is Java?</vt:lpstr>
      <vt:lpstr>Features of Java</vt:lpstr>
      <vt:lpstr>Uses of Java</vt:lpstr>
      <vt:lpstr>Hello World Program</vt:lpstr>
      <vt:lpstr>Java Variables</vt:lpstr>
      <vt:lpstr>Java Data Types</vt:lpstr>
      <vt:lpstr>Java Operators</vt:lpstr>
      <vt:lpstr>Java Keywords</vt:lpstr>
      <vt:lpstr>JRE, JDK, and JVM</vt:lpstr>
      <vt:lpstr>JDK Installation &amp; Eclipse</vt:lpstr>
      <vt:lpstr>Java Classes</vt:lpstr>
      <vt:lpstr>Java Objects</vt:lpstr>
      <vt:lpstr>Java Strings - Introduction</vt:lpstr>
      <vt:lpstr>Creating Strings in Java</vt:lpstr>
      <vt:lpstr>Java String Methods - Detailed</vt:lpstr>
      <vt:lpstr>Java Exceptions - Understanding Errors</vt:lpstr>
      <vt:lpstr>Handling Exceptions - Try, Catch, Finally</vt:lpstr>
      <vt:lpstr>Throw &amp; Throws - Custom Exceptions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maheshkonda484@gmail.com</cp:lastModifiedBy>
  <cp:revision>3</cp:revision>
  <dcterms:created xsi:type="dcterms:W3CDTF">2013-01-27T09:14:16Z</dcterms:created>
  <dcterms:modified xsi:type="dcterms:W3CDTF">2025-03-14T08:59:20Z</dcterms:modified>
  <cp:category/>
</cp:coreProperties>
</file>