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Comforta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Comfortaa-bold.fntdata"/><Relationship Id="rId16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148854740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148854740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148854740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148854740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148854740_0_1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148854740_0_1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148854740_0_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148854740_0_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148854740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148854740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0" y="2963975"/>
            <a:ext cx="9144000" cy="8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Analyzing Amazon Sales Data</a:t>
            </a:r>
            <a:endParaRPr sz="2155">
              <a:solidFill>
                <a:srgbClr val="000000"/>
              </a:solidFill>
              <a:highlight>
                <a:schemeClr val="dk1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0" y="779725"/>
            <a:ext cx="6264852" cy="17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0" y="1761425"/>
            <a:ext cx="9144000" cy="33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The project revolves around conducting an in-depth analysis of sales data from Amazon, one of the world's largest e-commerce platforms. Through advanced analytics techniques, we aim to extract valuable insights from the dataset to better understand sales performance across different regions, product categories, and sales channels.</a:t>
            </a:r>
            <a:endParaRPr sz="190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By descriptive, diagnostic, predictive, and prescriptive analytics, we will uncover patterns, trends, and relationships within the data.</a:t>
            </a:r>
            <a:endParaRPr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108025" y="180825"/>
            <a:ext cx="7703700" cy="12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7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49325" y="251300"/>
            <a:ext cx="7713000" cy="14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840">
                <a:solidFill>
                  <a:srgbClr val="000000"/>
                </a:solidFill>
              </a:rPr>
              <a:t>PROJECT ANALYSIS</a:t>
            </a:r>
            <a:endParaRPr sz="5040">
              <a:solidFill>
                <a:srgbClr val="000000"/>
              </a:solidFill>
            </a:endParaRPr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0" y="1860000"/>
            <a:ext cx="9144000" cy="3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Project analysis is the most important to unlock resources and key factor from the data and improve the performance of Amazon sales data.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We are using power bi  tool for finding solutions for Analyzing Amazon sales data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1676725" y="-1031121"/>
            <a:ext cx="8222100" cy="219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rgbClr val="000000"/>
                </a:solidFill>
              </a:rPr>
              <a:t>DASHBOARD</a:t>
            </a:r>
            <a:endParaRPr sz="5600">
              <a:solidFill>
                <a:srgbClr val="000000"/>
              </a:solidFill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25" y="955900"/>
            <a:ext cx="8939149" cy="41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2042525" y="-3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000000"/>
                </a:solidFill>
              </a:rPr>
              <a:t>OBSERVATIONS</a:t>
            </a:r>
            <a:endParaRPr sz="4300">
              <a:solidFill>
                <a:srgbClr val="000000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2324325" y="533100"/>
            <a:ext cx="59889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YEAR VS. REVENUE PROFIT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75" y="1017687"/>
            <a:ext cx="3971825" cy="17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525" y="1017675"/>
            <a:ext cx="4198051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8625" y="2726350"/>
            <a:ext cx="4235879" cy="1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4229900" y="4601075"/>
            <a:ext cx="1820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ASIA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01625" y="2658650"/>
            <a:ext cx="20403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AUSTRALIA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7130450" y="2717300"/>
            <a:ext cx="1820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EUROPE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1941575" y="509550"/>
            <a:ext cx="82671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3050"/>
            <a:ext cx="9144001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