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Lobster"/>
      <p:regular r:id="rId15"/>
    </p:embeddedFont>
    <p:embeddedFont>
      <p:font typeface="Maven Pro"/>
      <p:regular r:id="rId16"/>
      <p:bold r:id="rId17"/>
    </p:embeddedFont>
    <p:embeddedFont>
      <p:font typeface="Comfortaa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obster-regular.fntdata"/><Relationship Id="rId14" Type="http://schemas.openxmlformats.org/officeDocument/2006/relationships/font" Target="fonts/Nunito-bold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omfortaa-bold.fntdata"/><Relationship Id="rId6" Type="http://schemas.openxmlformats.org/officeDocument/2006/relationships/slide" Target="slides/slide1.xml"/><Relationship Id="rId18" Type="http://schemas.openxmlformats.org/officeDocument/2006/relationships/font" Target="fonts/Comforta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d25ada4179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d25ada4179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d25ada4179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d25ada4179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d25ada4179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d25ada4179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d25ada4179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d25ada4179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483450" y="104813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FINANCIAL </a:t>
            </a:r>
            <a:r>
              <a:rPr lang="en" sz="48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ANALYTICS</a:t>
            </a:r>
            <a:endParaRPr sz="48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0" y="44481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434343"/>
                </a:solidFill>
                <a:latin typeface="Lobster"/>
                <a:ea typeface="Lobster"/>
                <a:cs typeface="Lobster"/>
                <a:sym typeface="Lobster"/>
              </a:rPr>
              <a:t>PROJECT-2</a:t>
            </a:r>
            <a:endParaRPr sz="4100">
              <a:solidFill>
                <a:srgbClr val="434343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0" y="0"/>
            <a:ext cx="5572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INTRODUCTION</a:t>
            </a:r>
            <a:endParaRPr sz="47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4" name="Google Shape;284;p14"/>
          <p:cNvSpPr txBox="1"/>
          <p:nvPr>
            <p:ph idx="1" type="subTitle"/>
          </p:nvPr>
        </p:nvSpPr>
        <p:spPr>
          <a:xfrm>
            <a:off x="84200" y="1402150"/>
            <a:ext cx="7868400" cy="34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mfortaa"/>
                <a:ea typeface="Comfortaa"/>
                <a:cs typeface="Comfortaa"/>
                <a:sym typeface="Comfortaa"/>
              </a:rPr>
              <a:t>This data has the set of information on the market </a:t>
            </a:r>
            <a:endParaRPr sz="2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mfortaa"/>
                <a:ea typeface="Comfortaa"/>
                <a:cs typeface="Comfortaa"/>
                <a:sym typeface="Comfortaa"/>
              </a:rPr>
              <a:t>capitalization of 500 companies in India.</a:t>
            </a:r>
            <a:endParaRPr sz="2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mfortaa"/>
                <a:ea typeface="Comfortaa"/>
                <a:cs typeface="Comfortaa"/>
                <a:sym typeface="Comfortaa"/>
              </a:rPr>
              <a:t>We are using power bi  tool for finding solutions for financial analytics data.</a:t>
            </a:r>
            <a:endParaRPr sz="22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ctrTitle"/>
          </p:nvPr>
        </p:nvSpPr>
        <p:spPr>
          <a:xfrm>
            <a:off x="0" y="-523450"/>
            <a:ext cx="66609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latin typeface="Georgia"/>
                <a:ea typeface="Georgia"/>
                <a:cs typeface="Georgia"/>
                <a:sym typeface="Georgia"/>
              </a:rPr>
              <a:t>DASHBOARD</a:t>
            </a:r>
            <a:endParaRPr sz="54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90" name="Google Shape;2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14975"/>
            <a:ext cx="9144000" cy="432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ctrTitle"/>
          </p:nvPr>
        </p:nvSpPr>
        <p:spPr>
          <a:xfrm>
            <a:off x="-58700" y="-504975"/>
            <a:ext cx="66843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OBSERVATIONS</a:t>
            </a:r>
            <a:endParaRPr sz="51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6" name="Google Shape;296;p16"/>
          <p:cNvSpPr txBox="1"/>
          <p:nvPr>
            <p:ph idx="1" type="subTitle"/>
          </p:nvPr>
        </p:nvSpPr>
        <p:spPr>
          <a:xfrm>
            <a:off x="600900" y="67252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AND MARKET- CAPITAL</a:t>
            </a:r>
            <a:endParaRPr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50" y="1050600"/>
            <a:ext cx="4000500" cy="194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6"/>
          <p:cNvSpPr txBox="1"/>
          <p:nvPr/>
        </p:nvSpPr>
        <p:spPr>
          <a:xfrm>
            <a:off x="953550" y="3046200"/>
            <a:ext cx="15735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3M INDIA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2900" y="1027100"/>
            <a:ext cx="4000500" cy="19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6"/>
          <p:cNvSpPr txBox="1"/>
          <p:nvPr/>
        </p:nvSpPr>
        <p:spPr>
          <a:xfrm>
            <a:off x="6273200" y="3034425"/>
            <a:ext cx="13386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ADITYA BIRLA CAPITAL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1" name="Google Shape;30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9450" y="3042500"/>
            <a:ext cx="3423600" cy="176515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6"/>
          <p:cNvSpPr txBox="1"/>
          <p:nvPr/>
        </p:nvSpPr>
        <p:spPr>
          <a:xfrm>
            <a:off x="3384375" y="4831125"/>
            <a:ext cx="20433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APOLLO HOSPITAL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9" name="Google Shape;3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