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0B11E6-1A03-4C9F-8E78-9B74C043E776}" type="datetimeFigureOut">
              <a:rPr lang="en-US" smtClean="0"/>
              <a:pPr/>
              <a:t>05/03/2016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98FDE1-8274-44A8-B499-ABAA5855B2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0B11E6-1A03-4C9F-8E78-9B74C043E776}" type="datetimeFigureOut">
              <a:rPr lang="en-US" smtClean="0"/>
              <a:pPr/>
              <a:t>05/03/2016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98FDE1-8274-44A8-B499-ABAA5855B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0B11E6-1A03-4C9F-8E78-9B74C043E776}" type="datetimeFigureOut">
              <a:rPr lang="en-US" smtClean="0"/>
              <a:pPr/>
              <a:t>05/03/2016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98FDE1-8274-44A8-B499-ABAA5855B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0B11E6-1A03-4C9F-8E78-9B74C043E776}" type="datetimeFigureOut">
              <a:rPr lang="en-US" smtClean="0"/>
              <a:pPr/>
              <a:t>05/03/2016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98FDE1-8274-44A8-B499-ABAA5855B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0B11E6-1A03-4C9F-8E78-9B74C043E776}" type="datetimeFigureOut">
              <a:rPr lang="en-US" smtClean="0"/>
              <a:pPr/>
              <a:t>05/03/2016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98FDE1-8274-44A8-B499-ABAA5855B2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0B11E6-1A03-4C9F-8E78-9B74C043E776}" type="datetimeFigureOut">
              <a:rPr lang="en-US" smtClean="0"/>
              <a:pPr/>
              <a:t>05/03/2016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98FDE1-8274-44A8-B499-ABAA5855B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0B11E6-1A03-4C9F-8E78-9B74C043E776}" type="datetimeFigureOut">
              <a:rPr lang="en-US" smtClean="0"/>
              <a:pPr/>
              <a:t>05/03/2016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98FDE1-8274-44A8-B499-ABAA5855B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0B11E6-1A03-4C9F-8E78-9B74C043E776}" type="datetimeFigureOut">
              <a:rPr lang="en-US" smtClean="0"/>
              <a:pPr/>
              <a:t>05/03/2016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98FDE1-8274-44A8-B499-ABAA5855B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0B11E6-1A03-4C9F-8E78-9B74C043E776}" type="datetimeFigureOut">
              <a:rPr lang="en-US" smtClean="0"/>
              <a:pPr/>
              <a:t>05/03/2016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98FDE1-8274-44A8-B499-ABAA5855B2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0B11E6-1A03-4C9F-8E78-9B74C043E776}" type="datetimeFigureOut">
              <a:rPr lang="en-US" smtClean="0"/>
              <a:pPr/>
              <a:t>05/03/2016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98FDE1-8274-44A8-B499-ABAA5855B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0B11E6-1A03-4C9F-8E78-9B74C043E776}" type="datetimeFigureOut">
              <a:rPr lang="en-US" smtClean="0"/>
              <a:pPr/>
              <a:t>05/03/2016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98FDE1-8274-44A8-B499-ABAA5855B2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E0B11E6-1A03-4C9F-8E78-9B74C043E776}" type="datetimeFigureOut">
              <a:rPr lang="en-US" smtClean="0"/>
              <a:pPr/>
              <a:t>05/03/2016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498FDE1-8274-44A8-B499-ABAA5855B2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60020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Baskerville Old Face" pitchFamily="18" charset="0"/>
              </a:rPr>
              <a:t>Visualizing Rossmann Stores Sales</a:t>
            </a:r>
            <a:endParaRPr lang="en-US" sz="4000" dirty="0">
              <a:latin typeface="Baskerville Old Fac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5800" y="5105400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Baskerville Old Face" pitchFamily="18" charset="0"/>
              </a:rPr>
              <a:t>Mahesh Babu Neelam</a:t>
            </a:r>
          </a:p>
          <a:p>
            <a:pPr algn="r"/>
            <a:r>
              <a:rPr lang="en-US" dirty="0" smtClean="0">
                <a:latin typeface="Baskerville Old Face" pitchFamily="18" charset="0"/>
              </a:rPr>
              <a:t>Master of Science in Information Quality</a:t>
            </a:r>
          </a:p>
          <a:p>
            <a:pPr algn="r"/>
            <a:r>
              <a:rPr lang="en-US" dirty="0" smtClean="0">
                <a:latin typeface="Baskerville Old Face" pitchFamily="18" charset="0"/>
              </a:rPr>
              <a:t>T00604964</a:t>
            </a:r>
            <a:endParaRPr lang="en-US" dirty="0">
              <a:latin typeface="Baskerville Old Face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876801"/>
            <a:ext cx="2544092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65990" y="0"/>
            <a:ext cx="137800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990600"/>
          </a:xfrm>
        </p:spPr>
        <p:txBody>
          <a:bodyPr/>
          <a:lstStyle/>
          <a:p>
            <a:r>
              <a:rPr lang="en-US" dirty="0" smtClean="0"/>
              <a:t>Tableau 9.2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228600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 Alternatives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47800" y="3276600"/>
            <a:ext cx="7498080" cy="990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3200" dirty="0" err="1"/>
              <a:t>m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atplotlib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3200" dirty="0" smtClean="0"/>
              <a:t>D3.js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514600"/>
            <a:ext cx="749808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Bell MT" pitchFamily="18" charset="0"/>
              </a:rPr>
              <a:t>Thank You…!!!</a:t>
            </a:r>
            <a:endParaRPr lang="en-US" dirty="0">
              <a:latin typeface="Bell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219200"/>
            <a:ext cx="7498080" cy="1143000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590800"/>
            <a:ext cx="7498080" cy="3657600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  To visualize the data that helps compare the stores’  sales through out a period and impact of promotions on the sales.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dataset consists of historical sales data and supplemental information about the stores.</a:t>
            </a:r>
          </a:p>
          <a:p>
            <a:r>
              <a:rPr lang="en-US" dirty="0" smtClean="0"/>
              <a:t>The dataset is in </a:t>
            </a:r>
            <a:r>
              <a:rPr lang="en-US" i="1" dirty="0" smtClean="0"/>
              <a:t>.</a:t>
            </a:r>
            <a:r>
              <a:rPr lang="en-US" i="1" dirty="0" err="1" smtClean="0"/>
              <a:t>csv</a:t>
            </a:r>
            <a:r>
              <a:rPr lang="en-US" i="1" dirty="0" smtClean="0"/>
              <a:t> </a:t>
            </a:r>
            <a:r>
              <a:rPr lang="en-US" dirty="0" smtClean="0"/>
              <a:t>format and collected from the website </a:t>
            </a:r>
            <a:r>
              <a:rPr lang="en-US" i="1" dirty="0" smtClean="0"/>
              <a:t>kaggle.com.</a:t>
            </a:r>
          </a:p>
          <a:p>
            <a:r>
              <a:rPr lang="en-US" dirty="0" smtClean="0"/>
              <a:t>The attributes used for the visualization are </a:t>
            </a:r>
            <a:r>
              <a:rPr lang="en-US" dirty="0" err="1" smtClean="0"/>
              <a:t>Store_ID</a:t>
            </a:r>
            <a:r>
              <a:rPr lang="en-US" dirty="0" smtClean="0"/>
              <a:t>, Date, Open, Promo, Sales, Latitude, Longitude, </a:t>
            </a:r>
            <a:r>
              <a:rPr lang="en-US" dirty="0" err="1" smtClean="0"/>
              <a:t>holiday,ZipCode</a:t>
            </a:r>
            <a:r>
              <a:rPr lang="en-US" dirty="0" smtClean="0"/>
              <a:t>, State, Country.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5943600"/>
            <a:ext cx="2819400" cy="833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Avg. Sales by Store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47800"/>
            <a:ext cx="760095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holidays on Sales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47800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Comparison of Daily Sales with Avg. Sales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0"/>
            <a:ext cx="8077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Loss in Sales due to Refurbishment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00200"/>
            <a:ext cx="7467600" cy="4679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Competitors effect on Sales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23999"/>
            <a:ext cx="7620000" cy="487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Assortment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24000"/>
            <a:ext cx="764857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521</TotalTime>
  <Words>137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Visualizing Rossmann Stores Sales</vt:lpstr>
      <vt:lpstr>Objective</vt:lpstr>
      <vt:lpstr>Data</vt:lpstr>
      <vt:lpstr>Avg. Sales by Store Type</vt:lpstr>
      <vt:lpstr>Impact of holidays on Sales </vt:lpstr>
      <vt:lpstr>Comparison of Daily Sales with Avg. Sales</vt:lpstr>
      <vt:lpstr>Loss in Sales due to Refurbishment</vt:lpstr>
      <vt:lpstr>Competitors effect on Sales</vt:lpstr>
      <vt:lpstr>Assortment Analysis</vt:lpstr>
      <vt:lpstr>Tools Used</vt:lpstr>
      <vt:lpstr>Thank You…!!!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ROSSMANN</dc:title>
  <dc:creator>Mahesh</dc:creator>
  <cp:lastModifiedBy>Mahesh</cp:lastModifiedBy>
  <cp:revision>52</cp:revision>
  <dcterms:created xsi:type="dcterms:W3CDTF">2016-02-23T15:43:30Z</dcterms:created>
  <dcterms:modified xsi:type="dcterms:W3CDTF">2016-05-03T22:42:23Z</dcterms:modified>
</cp:coreProperties>
</file>