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c2d158f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c2d158f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c2d158f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fc2d158f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c2d158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c2d158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c2d158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c2d158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fc2d158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fc2d158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fc2d158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fc2d158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fc2d158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fc2d158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c2d158f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c2d158f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fc2d158f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fc2d158f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c2d158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c2d158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Design Fundamentals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Crafting Seamless User Experiences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 in Action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25" y="1935475"/>
            <a:ext cx="47757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Discussion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527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Any Questions?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Introduction to Wireframing and Prototyping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User Flows and Information Architecture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Usability Testing Basics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Importance of Responsive Design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Introduction to Wireframing and Prototyping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Wireframing?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Simplified visual representation of a </a:t>
            </a:r>
            <a:r>
              <a:rPr lang="en" sz="17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web page</a:t>
            </a:r>
            <a:r>
              <a:rPr lang="en" sz="17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app.</a:t>
            </a:r>
            <a:endParaRPr sz="17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Prototyping?</a:t>
            </a:r>
            <a:endParaRPr sz="1700">
              <a:solidFill>
                <a:schemeClr val="accent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model of the final product.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Wireframing and Prototyping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Visualizing Layout</a:t>
            </a:r>
            <a:endParaRPr sz="18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Iterative Design</a:t>
            </a:r>
            <a:endParaRPr sz="18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Communication with Stakeholders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Flows and Information Architecture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User Flows</a:t>
            </a:r>
            <a:endParaRPr sz="1700">
              <a:solidFill>
                <a:schemeClr val="accent3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Visual representation of a user's journey through a system.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Information Architecture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Organizing and structuring content for effective navigation.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Designing User Flows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Importance of Understanding User Goals</a:t>
            </a:r>
            <a:endParaRPr sz="22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Mapping User Interactions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Usability Testing Basics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is Usability Testing?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Evaluating a product by testing it with representative users.</a:t>
            </a:r>
            <a:endParaRPr sz="16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is it Important?</a:t>
            </a:r>
            <a:endParaRPr sz="1600">
              <a:solidFill>
                <a:schemeClr val="accent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Identifying usability issues and gaining insights for improvement.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Usability Testing Process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Planning</a:t>
            </a:r>
            <a:endParaRPr sz="15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Execution</a:t>
            </a:r>
            <a:endParaRPr sz="15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15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Iteration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Responsive Design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Responsive Design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Design approach that ensures a website or app adapts to various screen sizes.</a:t>
            </a:r>
            <a:endParaRPr sz="14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Responsive Design Matters</a:t>
            </a:r>
            <a:endParaRPr sz="1400">
              <a:solidFill>
                <a:schemeClr val="accent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1500"/>
              </a:spcBef>
              <a:spcAft>
                <a:spcPts val="0"/>
              </a:spcAft>
              <a:buClr>
                <a:srgbClr val="40414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Improved User Experience</a:t>
            </a:r>
            <a:endParaRPr sz="14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Mobile-First Approach</a:t>
            </a:r>
            <a:endParaRPr sz="1400">
              <a:solidFill>
                <a:srgbClr val="4041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0414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041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Engine Optimization (SEO)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