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2482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0857-C23F-E8B7-F012-49761AAF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1C0A0-CEB6-61AD-3DA4-53D042B7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CE0-E81B-5203-5C63-EFAC465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23FF-0F9A-955C-B5D8-612C8C06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AA90-8418-57F9-208B-6C8C2823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E7F8-1437-BEF0-D8F2-E24C6DFA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66188-7F54-1C59-82CF-B2C62F29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12F9-222E-842D-9416-D4EF1E18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9559-0A85-1103-595E-60211027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5DE3-810A-11A0-93E2-C54A578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F52AE-910B-3FF0-1C5A-A1631B6E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18C1B-C348-1546-23CA-C172A902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6214-2EB0-889F-056D-03AAF999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7941-5E99-23DA-2F10-CCD8834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2BEC-AD8F-62D8-B502-B6740C1E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4999-47C9-7E49-7AD3-C87B99A6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5259-E203-F66D-7EE2-34B8189F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2C81-431F-452B-2DE4-9D1A7DD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FB00-D941-A813-A3F9-7BCAE43E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4FFB-86C8-97E4-29A3-E37516EE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C14-CC66-4A80-D3C6-C5BFE564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31F2-3AAB-FE92-3C65-95E9DF83C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562D-BBA3-4FF3-4B1E-79006A3B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932E-C79B-05E2-DEFA-56CBDBBB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223-8F07-A8B6-0B77-6688E80D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AA86-4BE6-6852-F9A4-F4587CD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CBBD-3C83-CCCC-BA5B-DD5CF7B13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2F9B-E5AC-805E-5EC6-55B65D24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CF61-21DE-5D00-82BB-A6FBAB59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B46D-9D96-EAB0-D80E-1D79494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9E29-94A3-0E6E-EB18-287FEC5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3F9A-A23E-1F9F-1E98-1F86620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DE0AD-465F-AE96-C8DB-3EBE886F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E3B00-DE10-BB1D-967F-51CCACCE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4B111-A740-8AB0-FF52-21FD43C6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5986E-0139-29A6-CD53-512474CB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B18D-E208-F20F-D4AB-2EFB17BA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8FA45-8E45-8E01-77EE-17BD3E9F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BDBE0-A63C-4764-961C-C29A503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654D-8723-7795-20FD-1C624141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857F2-F152-396A-A614-619EA7C8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C24B-8B06-EBFF-6F2D-6A5B09C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F4041-AA3A-7D6A-849B-A6E496D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A1ABE-5F7B-4FEA-E7F5-D5B28666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372C-7AF4-E6F5-2629-0F11789A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3E859-03E4-6F11-590C-EE4A9A4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8BAD-4A00-6E82-73A8-0AC475B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357B-1E06-38E5-1E8E-2C0F9C68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C5497-CAB7-9511-9DD3-3F084E4C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BD0C-D00D-D415-8053-D968D8D3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0CB3-E461-C38E-4FC8-043193E1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CE3B-75EF-4003-A075-731FA69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0D4-8434-D80F-E9EB-66D25419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5CD33-5ADF-017C-1025-1D149DD88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4EA0-17C1-A448-E6AA-9CBE3884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F8D8-6EDB-D67A-BAE6-AA5C7E6C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2D10-8DA6-7D77-4863-8D0527B9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19D5-7762-E4BA-62D2-7A938646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28B3B-8C1E-3D59-97E3-12BD19A0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9104-B2AC-033B-6837-9F3AC028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CFB5-5544-5921-84E6-79CD1EF2D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CC-DAA0-4B2A-9861-2E11679D42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DA02-DAE3-793A-E7E7-1AFE7DCD2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5AE5-A9C5-E83D-0F3E-3FA868E36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49E-9D75-447C-9090-5ED2B76A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400B-F719-37F4-6234-16A2735F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2030D-7E0F-0AF9-B28C-AE049147F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1C2F8-F950-4021-BC2E-1C3BBD5FB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9" y="205536"/>
            <a:ext cx="11653481" cy="66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AD71-34B6-299F-C24E-1BB96F90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1B70-3E85-022B-7BC3-4243326A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way of creating a request URL for your application</a:t>
            </a:r>
          </a:p>
          <a:p>
            <a:endParaRPr lang="en-US" dirty="0"/>
          </a:p>
          <a:p>
            <a:r>
              <a:rPr lang="en-US" dirty="0"/>
              <a:t>(routes/</a:t>
            </a:r>
            <a:r>
              <a:rPr lang="en-US" dirty="0" err="1"/>
              <a:t>web.php</a:t>
            </a:r>
            <a:r>
              <a:rPr lang="en-US" dirty="0"/>
              <a:t>)</a:t>
            </a:r>
          </a:p>
          <a:p>
            <a:r>
              <a:rPr lang="en-US" dirty="0"/>
              <a:t>(routes/</a:t>
            </a:r>
            <a:r>
              <a:rPr lang="en-US" dirty="0" err="1"/>
              <a:t>api.php</a:t>
            </a:r>
            <a:r>
              <a:rPr lang="en-US" dirty="0"/>
              <a:t>)</a:t>
            </a:r>
          </a:p>
        </p:txBody>
      </p:sp>
      <p:pic>
        <p:nvPicPr>
          <p:cNvPr id="1026" name="Picture 2" descr="How Routing Works In Laravel 5.7 | 5 Balloons">
            <a:extLst>
              <a:ext uri="{FF2B5EF4-FFF2-40B4-BE49-F238E27FC236}">
                <a16:creationId xmlns:a16="http://schemas.microsoft.com/office/drawing/2014/main" id="{A9FD6C7F-E2D2-D288-8F66-CCBF33874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12460" r="21170" b="20966"/>
          <a:stretch/>
        </p:blipFill>
        <p:spPr bwMode="auto">
          <a:xfrm>
            <a:off x="7065885" y="2230514"/>
            <a:ext cx="4287915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2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85EC-9C77-0530-9CB4-C4F78C94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A8D8-CDC9-23E4-3B53-191ECFA3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irectory Structure Of Laravel Application - DevOpsSchool.com">
            <a:extLst>
              <a:ext uri="{FF2B5EF4-FFF2-40B4-BE49-F238E27FC236}">
                <a16:creationId xmlns:a16="http://schemas.microsoft.com/office/drawing/2014/main" id="{6E1D4FB9-F93E-E51C-BD0F-93953A27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202"/>
            <a:ext cx="4221480" cy="68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5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266-0AA3-3A22-64EE-D6323E7E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C576-5855-9153-9018-FFB14C5F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https://www.apachefriends.org/download.html</a:t>
            </a:r>
          </a:p>
          <a:p>
            <a:r>
              <a:rPr lang="en-US" dirty="0"/>
              <a:t>Composer</a:t>
            </a:r>
          </a:p>
          <a:p>
            <a:pPr lvl="2"/>
            <a:r>
              <a:rPr lang="en-US" dirty="0"/>
              <a:t>https://getcomposer.org/download/</a:t>
            </a:r>
          </a:p>
          <a:p>
            <a:r>
              <a:rPr lang="en-US" dirty="0"/>
              <a:t>Node</a:t>
            </a:r>
          </a:p>
          <a:p>
            <a:pPr lvl="2"/>
            <a:r>
              <a:rPr lang="en-US" dirty="0"/>
              <a:t>https://nodejs.org/en/download</a:t>
            </a:r>
          </a:p>
          <a:p>
            <a:r>
              <a:rPr lang="en-US" dirty="0"/>
              <a:t>Vs Code</a:t>
            </a:r>
          </a:p>
          <a:p>
            <a:pPr lvl="2"/>
            <a:r>
              <a:rPr lang="en-US" dirty="0"/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31985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586-B369-0F7C-C9CB-F73B1B91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A128-0264-9308-77B5-557AEB12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project</a:t>
            </a:r>
          </a:p>
          <a:p>
            <a:pPr marL="914400" lvl="2" indent="0">
              <a:buNone/>
            </a:pPr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u="sng" dirty="0" err="1"/>
              <a:t>ProjectName</a:t>
            </a:r>
            <a:endParaRPr lang="en-US" u="sng" dirty="0"/>
          </a:p>
          <a:p>
            <a:r>
              <a:rPr lang="en-US" dirty="0"/>
              <a:t>Run project</a:t>
            </a:r>
          </a:p>
          <a:p>
            <a:pPr marL="914400" lvl="2" indent="0">
              <a:buNone/>
            </a:pPr>
            <a:r>
              <a:rPr lang="en-US" dirty="0" err="1"/>
              <a:t>php</a:t>
            </a:r>
            <a:r>
              <a:rPr lang="en-US" dirty="0"/>
              <a:t> artisan serve</a:t>
            </a:r>
            <a:endParaRPr lang="en-US" u="sng" dirty="0"/>
          </a:p>
          <a:p>
            <a:r>
              <a:rPr lang="en-US" dirty="0"/>
              <a:t>Make model and controller</a:t>
            </a:r>
          </a:p>
          <a:p>
            <a:pPr marL="914400" lvl="2" indent="0">
              <a:buNone/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make:mode</a:t>
            </a:r>
            <a:r>
              <a:rPr lang="en-US" dirty="0"/>
              <a:t> </a:t>
            </a:r>
            <a:r>
              <a:rPr lang="en-US" u="sng" dirty="0" err="1"/>
              <a:t>ModelName</a:t>
            </a:r>
            <a:r>
              <a:rPr lang="en-US" dirty="0"/>
              <a:t> -</a:t>
            </a:r>
            <a:r>
              <a:rPr lang="en-US" dirty="0" err="1"/>
              <a:t>mcr</a:t>
            </a:r>
            <a:endParaRPr lang="en-US" dirty="0"/>
          </a:p>
          <a:p>
            <a:r>
              <a:rPr lang="en-US" dirty="0"/>
              <a:t>Migrate database</a:t>
            </a:r>
          </a:p>
          <a:p>
            <a:pPr marL="914400" lvl="2" indent="0">
              <a:buNone/>
            </a:pPr>
            <a:r>
              <a:rPr lang="en-US" dirty="0" err="1"/>
              <a:t>php</a:t>
            </a:r>
            <a:r>
              <a:rPr lang="en-US" dirty="0"/>
              <a:t> artisan migrate</a:t>
            </a:r>
          </a:p>
          <a:p>
            <a:pPr marL="914400" lvl="2" indent="0">
              <a:buNone/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migrate:fresh</a:t>
            </a:r>
            <a:endParaRPr lang="en-US" dirty="0"/>
          </a:p>
          <a:p>
            <a:r>
              <a:rPr lang="en-US" dirty="0"/>
              <a:t>Clear Cache</a:t>
            </a:r>
          </a:p>
          <a:p>
            <a:pPr marL="914400" lvl="2" indent="0">
              <a:buNone/>
            </a:pPr>
            <a:r>
              <a:rPr lang="en-US" dirty="0" err="1"/>
              <a:t>php</a:t>
            </a:r>
            <a:r>
              <a:rPr lang="en-US" dirty="0"/>
              <a:t> artisan optimize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518E-D48B-A2E8-F558-C3FA92AB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B097-9651-CE6F-AA06-B852F48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Let's Start&quot; Images – Browse 64 Stock Photos, Vectors, and Video | Adobe  Stock">
            <a:extLst>
              <a:ext uri="{FF2B5EF4-FFF2-40B4-BE49-F238E27FC236}">
                <a16:creationId xmlns:a16="http://schemas.microsoft.com/office/drawing/2014/main" id="{0964F336-8C46-4D71-E632-B512532E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60" y="1690688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6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6B19-39AE-6D43-8DCB-1C7E5B45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7BD5-1B6D-3534-FDE3-DCC7FB10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Laravel</a:t>
            </a:r>
          </a:p>
          <a:p>
            <a:r>
              <a:rPr lang="en-US" dirty="0"/>
              <a:t>Creating your first Laravel project</a:t>
            </a:r>
          </a:p>
          <a:p>
            <a:r>
              <a:rPr lang="en-US" dirty="0"/>
              <a:t>Understanding the directory structure</a:t>
            </a:r>
          </a:p>
          <a:p>
            <a:r>
              <a:rPr lang="en-US" dirty="0"/>
              <a:t>Setting up the development environment</a:t>
            </a:r>
          </a:p>
          <a:p>
            <a:r>
              <a:rPr lang="en-US" dirty="0"/>
              <a:t>“Hello World” in Laravel</a:t>
            </a:r>
          </a:p>
        </p:txBody>
      </p:sp>
    </p:spTree>
    <p:extLst>
      <p:ext uri="{BB962C8B-B14F-4D97-AF65-F5344CB8AC3E}">
        <p14:creationId xmlns:p14="http://schemas.microsoft.com/office/powerpoint/2010/main" val="295013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D649-B6A3-DB65-BDA3-AFB60D8D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2A34-ED8B-6885-7DBF-E43512E7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routes and basic routing</a:t>
            </a:r>
          </a:p>
          <a:p>
            <a:r>
              <a:rPr lang="en-US" dirty="0"/>
              <a:t>Creating and working with controllers</a:t>
            </a:r>
          </a:p>
          <a:p>
            <a:r>
              <a:rPr lang="en-US" dirty="0"/>
              <a:t>Introduction to Blade templating engine</a:t>
            </a:r>
          </a:p>
          <a:p>
            <a:r>
              <a:rPr lang="en-US" dirty="0"/>
              <a:t>Creating and using Blade views</a:t>
            </a:r>
          </a:p>
        </p:txBody>
      </p:sp>
    </p:spTree>
    <p:extLst>
      <p:ext uri="{BB962C8B-B14F-4D97-AF65-F5344CB8AC3E}">
        <p14:creationId xmlns:p14="http://schemas.microsoft.com/office/powerpoint/2010/main" val="8943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2FDF-81F8-7DD8-1731-E6F8D9F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0937-F4EA-782E-2270-646DA8DE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migrating database tables</a:t>
            </a:r>
          </a:p>
          <a:p>
            <a:r>
              <a:rPr lang="en-US" dirty="0"/>
              <a:t>Creating controllers for CRUD operations</a:t>
            </a:r>
          </a:p>
          <a:p>
            <a:r>
              <a:rPr lang="en-US" dirty="0"/>
              <a:t>Creating view for the CRUD</a:t>
            </a:r>
          </a:p>
        </p:txBody>
      </p:sp>
    </p:spTree>
    <p:extLst>
      <p:ext uri="{BB962C8B-B14F-4D97-AF65-F5344CB8AC3E}">
        <p14:creationId xmlns:p14="http://schemas.microsoft.com/office/powerpoint/2010/main" val="57991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B69-1D2D-AF35-943C-DA5F93D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1DB5-E37B-198B-DE90-8638DA86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basic Create, Read, Update, and Delete functionality</a:t>
            </a:r>
          </a:p>
          <a:p>
            <a:r>
              <a:rPr lang="en-US" dirty="0"/>
              <a:t>Working with layouts and partials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51FC-DF33-3D4A-440A-65E5E5D6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9EC5-7F0C-7536-68E7-4D9396CA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Laravel's authentication system</a:t>
            </a:r>
          </a:p>
          <a:p>
            <a:r>
              <a:rPr lang="en-US" dirty="0"/>
              <a:t>Implementing basic user authentication</a:t>
            </a:r>
          </a:p>
          <a:p>
            <a:r>
              <a:rPr lang="en-US" dirty="0"/>
              <a:t>Associating CRUD operations with authenticated users</a:t>
            </a:r>
          </a:p>
          <a:p>
            <a:r>
              <a:rPr lang="en-US" dirty="0"/>
              <a:t>Creating a Simple Blog App</a:t>
            </a:r>
          </a:p>
        </p:txBody>
      </p:sp>
    </p:spTree>
    <p:extLst>
      <p:ext uri="{BB962C8B-B14F-4D97-AF65-F5344CB8AC3E}">
        <p14:creationId xmlns:p14="http://schemas.microsoft.com/office/powerpoint/2010/main" val="333223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0718-C50B-3FEF-69B0-96B83327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Laravel?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B5DC-9C5A-162D-12E8-AB330925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7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Laravel Is free open source </a:t>
            </a:r>
            <a:r>
              <a:rPr lang="en-US" sz="4800" dirty="0" err="1"/>
              <a:t>php</a:t>
            </a:r>
            <a:r>
              <a:rPr lang="en-US" sz="4800" dirty="0"/>
              <a:t> web framework, used for development of web applications following the Model-View-Controller (MVC) architectural pattern.  </a:t>
            </a:r>
          </a:p>
        </p:txBody>
      </p:sp>
    </p:spTree>
    <p:extLst>
      <p:ext uri="{BB962C8B-B14F-4D97-AF65-F5344CB8AC3E}">
        <p14:creationId xmlns:p14="http://schemas.microsoft.com/office/powerpoint/2010/main" val="210243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3D56-8814-F02E-BE1C-FD767850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E67F-21C1-95F1-AC21-25B876B1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Completion of Blog App in Admin and User</a:t>
            </a:r>
          </a:p>
          <a:p>
            <a:r>
              <a:rPr lang="en-US" dirty="0"/>
              <a:t>Understanding of Api’s</a:t>
            </a:r>
          </a:p>
          <a:p>
            <a:r>
              <a:rPr lang="en-US" dirty="0"/>
              <a:t>Creating Simple Api’s </a:t>
            </a:r>
          </a:p>
        </p:txBody>
      </p:sp>
    </p:spTree>
    <p:extLst>
      <p:ext uri="{BB962C8B-B14F-4D97-AF65-F5344CB8AC3E}">
        <p14:creationId xmlns:p14="http://schemas.microsoft.com/office/powerpoint/2010/main" val="84409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3AE1-FE9B-7879-A104-4AD0EFA7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Day 7  </a:t>
            </a:r>
          </a:p>
        </p:txBody>
      </p:sp>
      <p:pic>
        <p:nvPicPr>
          <p:cNvPr id="1026" name="Picture 2" descr="Any Questions Images – Browse 4,529 Stock Photos, Vectors, and Video |  Adobe Stock">
            <a:extLst>
              <a:ext uri="{FF2B5EF4-FFF2-40B4-BE49-F238E27FC236}">
                <a16:creationId xmlns:a16="http://schemas.microsoft.com/office/drawing/2014/main" id="{0E3FCCFA-870C-66ED-87C2-20523D030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17" y="1838653"/>
            <a:ext cx="7451387" cy="453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6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E5F8-E456-7BA4-255E-40A18A8F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Why Laravel</a:t>
            </a:r>
            <a:br>
              <a:rPr lang="en-US" b="1" i="0" dirty="0">
                <a:solidFill>
                  <a:srgbClr val="111827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3911-79AD-6934-FA25-37EC237C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MVC support 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Security &amp; Authentication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Artisan Command</a:t>
            </a:r>
            <a:r>
              <a:rPr lang="en-US" b="1" dirty="0">
                <a:solidFill>
                  <a:srgbClr val="111827"/>
                </a:solidFill>
                <a:latin typeface="Inter"/>
              </a:rPr>
              <a:t>s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Database Migration</a:t>
            </a: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Blade Template Engine</a:t>
            </a:r>
          </a:p>
          <a:p>
            <a:r>
              <a:rPr lang="en-US" b="1" dirty="0">
                <a:solidFill>
                  <a:srgbClr val="111827"/>
                </a:solidFill>
                <a:latin typeface="Inter"/>
              </a:rPr>
              <a:t>Eloquent ORM</a:t>
            </a:r>
            <a:endParaRPr lang="en-US" b="1" i="0" dirty="0">
              <a:solidFill>
                <a:srgbClr val="111827"/>
              </a:solidFill>
              <a:effectLst/>
              <a:latin typeface="Inter"/>
            </a:endParaRP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Inter"/>
              </a:rPr>
              <a:t>Open Source Language</a:t>
            </a:r>
          </a:p>
          <a:p>
            <a:endParaRPr lang="en-US" b="1" i="0" dirty="0">
              <a:solidFill>
                <a:srgbClr val="11182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482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159D-D24E-0811-D586-B6708AB6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4" descr="Most Popular Backend Frameworks – 2012/2023 -">
            <a:extLst>
              <a:ext uri="{FF2B5EF4-FFF2-40B4-BE49-F238E27FC236}">
                <a16:creationId xmlns:a16="http://schemas.microsoft.com/office/drawing/2014/main" id="{2E7EBAAD-87EB-90A8-B2BB-7C45661AC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704080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Most Popular Backend Frameworks – 2012/2023 -">
            <a:extLst>
              <a:ext uri="{FF2B5EF4-FFF2-40B4-BE49-F238E27FC236}">
                <a16:creationId xmlns:a16="http://schemas.microsoft.com/office/drawing/2014/main" id="{DA1C12F7-A948-0C2D-6C08-FDE8DB6BA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232" y="1"/>
            <a:ext cx="127600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9D01-7E8F-1712-442C-E2C2B79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 in Laravel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5C3D-7FD4-A9FB-68F8-5CE19C25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MVC pattern is a software design pattern that separates an application into three interconnected components: the model, the view, and the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F7C-5125-A0EF-2A69-185392F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2A37-F477-AAB9-3048-1459C2A2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aravel MVC Architecture: An Easy-to-Understand Guide">
            <a:extLst>
              <a:ext uri="{FF2B5EF4-FFF2-40B4-BE49-F238E27FC236}">
                <a16:creationId xmlns:a16="http://schemas.microsoft.com/office/drawing/2014/main" id="{141C4F3B-5D28-E368-34DB-BBDD995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2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DC3D-F75A-E632-B9F1-99AB52E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675D-5856-54A4-4A18-BC3B208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M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aintaining the data in the table and giving users a way to interact with it</a:t>
            </a:r>
          </a:p>
          <a:p>
            <a:pPr marL="0" indent="0">
              <a:buNone/>
            </a:pP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Database Relation  (app/Models/…)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Database Table   (database/migrations/…)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6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2013-2E7D-F2DF-253E-0953718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CFA2-EE0E-FC77-64A2-550613BB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Views contain the html code required by your application</a:t>
            </a:r>
          </a:p>
          <a:p>
            <a:r>
              <a:rPr lang="en-US" b="0" i="0" dirty="0">
                <a:effectLst/>
                <a:latin typeface="Google Sans"/>
              </a:rPr>
              <a:t> Presentation logic</a:t>
            </a:r>
          </a:p>
          <a:p>
            <a:endParaRPr lang="en-US" dirty="0"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(resources/views/…)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page.blade.php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3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5B0A-074C-DBA8-2C77-E0B1F2C1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EF2A-B5C0-B690-ED0D-F02F2840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controller is where you enter or code most of your application logic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Backend logic / functionalities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(app/Http/Controllers/…)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394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Inter</vt:lpstr>
      <vt:lpstr>Office Theme</vt:lpstr>
      <vt:lpstr>PowerPoint Presentation</vt:lpstr>
      <vt:lpstr>What is Laravel?</vt:lpstr>
      <vt:lpstr>Why Laravel </vt:lpstr>
      <vt:lpstr>PowerPoint Presentation</vt:lpstr>
      <vt:lpstr>What is MVC in Laravel ?</vt:lpstr>
      <vt:lpstr>PowerPoint Presentation</vt:lpstr>
      <vt:lpstr>Model </vt:lpstr>
      <vt:lpstr>View</vt:lpstr>
      <vt:lpstr>Controller</vt:lpstr>
      <vt:lpstr>Route</vt:lpstr>
      <vt:lpstr>PowerPoint Presentation</vt:lpstr>
      <vt:lpstr>Requirements</vt:lpstr>
      <vt:lpstr>Commands</vt:lpstr>
      <vt:lpstr>PowerPoint Presentation</vt:lpstr>
      <vt:lpstr>Day 1</vt:lpstr>
      <vt:lpstr>Day 2</vt:lpstr>
      <vt:lpstr>Day 3</vt:lpstr>
      <vt:lpstr>Day 4</vt:lpstr>
      <vt:lpstr>Day 5</vt:lpstr>
      <vt:lpstr>Day 6</vt:lpstr>
      <vt:lpstr>Day 7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</dc:creator>
  <cp:lastModifiedBy>SATHI</cp:lastModifiedBy>
  <cp:revision>12</cp:revision>
  <dcterms:created xsi:type="dcterms:W3CDTF">2024-01-16T06:03:13Z</dcterms:created>
  <dcterms:modified xsi:type="dcterms:W3CDTF">2024-01-18T15:33:18Z</dcterms:modified>
</cp:coreProperties>
</file>