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ece39a7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ece39a7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ce39a7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ce39a7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ece39a7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ece39a7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ce39a7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ce39a7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ce39a7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ce39a7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ce39a7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ce39a7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ce39a7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ce39a7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ece39a7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ece39a7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ece39a7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ece39a7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2100"/>
            <a:ext cx="8520600" cy="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Users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Heart</a:t>
            </a:r>
            <a:r>
              <a:rPr lang="en"/>
              <a:t> of User-Centered Design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34575" y="1407750"/>
            <a:ext cx="8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Discussion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876050"/>
            <a:ext cx="85206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300">
                <a:solidFill>
                  <a:schemeClr val="dk1"/>
                </a:solidFill>
              </a:rPr>
              <a:t>Any </a:t>
            </a:r>
            <a:r>
              <a:rPr lang="en" sz="7300">
                <a:solidFill>
                  <a:srgbClr val="FF9900"/>
                </a:solidFill>
              </a:rPr>
              <a:t>Question</a:t>
            </a:r>
            <a:r>
              <a:rPr lang="en" sz="7300">
                <a:solidFill>
                  <a:schemeClr val="dk1"/>
                </a:solidFill>
              </a:rPr>
              <a:t> ?</a:t>
            </a:r>
            <a:endParaRPr sz="6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User-Centered Design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User Personas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Conducting User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Empathy in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User-Centered Design Principles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Focus on the End User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Involve Users Throughout the Design Process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Prioritize Usability and Accessibility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and Refine Based on User Feedback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25" y="2860124"/>
            <a:ext cx="4142074" cy="2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User Personas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User Personas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of user personas as make-believe friends who represent the typical users of your product. These imaginary characters help us make smart design choices.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Key Components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Who they are</a:t>
            </a:r>
            <a:r>
              <a:rPr lang="en"/>
              <a:t>:- Include things like age, job, and where they live.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What they want</a:t>
            </a:r>
            <a:r>
              <a:rPr lang="en"/>
              <a:t>:- Think about their goals and what they hope to achieve.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What's tough for them</a:t>
            </a:r>
            <a:r>
              <a:rPr lang="en"/>
              <a:t>:- Consider any problems or challenges they might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How they behave</a:t>
            </a:r>
            <a:r>
              <a:rPr lang="en"/>
              <a:t>:- Understand how they usually use products or services.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371" l="12618" r="14569" t="12876"/>
          <a:stretch/>
        </p:blipFill>
        <p:spPr>
          <a:xfrm>
            <a:off x="6276025" y="283125"/>
            <a:ext cx="1769549" cy="12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User Personas Matter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accent6"/>
                </a:solidFill>
              </a:rPr>
              <a:t>Hu</a:t>
            </a:r>
            <a:r>
              <a:rPr b="1" lang="en" sz="1225">
                <a:solidFill>
                  <a:schemeClr val="accent6"/>
                </a:solidFill>
              </a:rPr>
              <a:t>m</a:t>
            </a:r>
            <a:r>
              <a:rPr b="1" lang="en" sz="1225">
                <a:solidFill>
                  <a:schemeClr val="accent6"/>
                </a:solidFill>
              </a:rPr>
              <a:t>an-Centered Design</a:t>
            </a:r>
            <a:endParaRPr b="1" sz="1225">
              <a:solidFill>
                <a:schemeClr val="accent6"/>
              </a:solidFill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User personas keep our focus on real people, making our designs more helpful and user-friendly.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accent6"/>
                </a:solidFill>
              </a:rPr>
              <a:t>Smart Decision Making</a:t>
            </a:r>
            <a:endParaRPr b="1" sz="1225">
              <a:solidFill>
                <a:schemeClr val="accent6"/>
              </a:solidFill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They help us make good choices by understanding what our imaginary friends need and like.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accent6"/>
                </a:solidFill>
              </a:rPr>
              <a:t>Easy Communication</a:t>
            </a:r>
            <a:endParaRPr b="1" sz="1225">
              <a:solidFill>
                <a:schemeClr val="accent6"/>
              </a:solidFill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User personas make it easy for everyone in the team to talk about and understand our users.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accent6"/>
                </a:solidFill>
              </a:rPr>
              <a:t>Friendship with Users</a:t>
            </a:r>
            <a:endParaRPr b="1" sz="1225">
              <a:solidFill>
                <a:schemeClr val="accent6"/>
              </a:solidFill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These personas are like advocates for real users, making sure we think about their needs and not just what we assume.</a:t>
            </a:r>
            <a:endParaRPr sz="12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accent6"/>
                </a:solidFill>
              </a:rPr>
              <a:t>Problem Solving</a:t>
            </a:r>
            <a:endParaRPr b="1" sz="1225">
              <a:solidFill>
                <a:schemeClr val="accent6"/>
              </a:solidFill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They help us solve problems before they happen by thinking about what might be tricky for our imaginary friends.</a:t>
            </a:r>
            <a:endParaRPr sz="12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Effective User Personas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Research-Driven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these imaginary friends based on real information we find out from talking to real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Keep it Real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our imaginary friends feel like real people, so they really help us understand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Stay Updated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in on our imaginary friends regularly, just like catching up with real friends.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Share the Love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Tell everyone in the team about our imaginary friends so we all think about users when we design.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"Alex"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Who they are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Age: 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Job: Graphic Designer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Location: Biratnagar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What they want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designing easier and keep up with the latest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What's tough for them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time for personal projects and struggles with learning new design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How they behave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Prefers using design tools on a phone and likes joining design webinars.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475" y="1444475"/>
            <a:ext cx="3699025" cy="3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Conducting User Research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 Research (Surveys, Interviews, Observations)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Analyzing and Synthesizing Findings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876" y="2791050"/>
            <a:ext cx="3446318" cy="23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Empathy in Design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User Perspectives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Designing with Empathy Enhances User Experience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Real-Life Examples of Empathetic Designs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16631" l="23675" r="19289" t="8383"/>
          <a:stretch/>
        </p:blipFill>
        <p:spPr>
          <a:xfrm>
            <a:off x="5332290" y="2364814"/>
            <a:ext cx="3539077" cy="26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