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layfair Display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58ccced6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658ccced6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58ccced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58ccced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58ccced6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58ccced6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58ccced6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58ccced6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58ccced6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58ccced6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58ccced6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58ccced6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5a7083c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5a7083c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Introduction to UI/UX Design</a:t>
            </a:r>
            <a:endParaRPr sz="1060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of User Interface and User Experience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Agenda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Definition of </a:t>
            </a: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UI/UX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Importance of UI/UX in Digital Products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Overview of the Design Process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Key Differences between UI and UX</a:t>
            </a:r>
            <a:endParaRPr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UI/UX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11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UI /User Interface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visual elements and design of a product that users interact with.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23084" l="0" r="0" t="22764"/>
          <a:stretch/>
        </p:blipFill>
        <p:spPr>
          <a:xfrm>
            <a:off x="6551800" y="3531250"/>
            <a:ext cx="2222751" cy="15044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y be a graphic of 1 person and text that says &quot;collapsed view 16px 16px 16px 16px 16px 品 32px Touch area 20px @ITS.DEZINX &gt;&gt;&quot;" id="73" name="Google Shape;73;p15"/>
          <p:cNvPicPr preferRelativeResize="0"/>
          <p:nvPr/>
        </p:nvPicPr>
        <p:blipFill rotWithShape="1">
          <a:blip r:embed="rId4">
            <a:alphaModFix/>
          </a:blip>
          <a:srcRect b="10194" l="12572" r="16716" t="23733"/>
          <a:stretch/>
        </p:blipFill>
        <p:spPr>
          <a:xfrm>
            <a:off x="4307050" y="2322475"/>
            <a:ext cx="2168549" cy="23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b="14705" l="0" r="0" t="31467"/>
          <a:stretch/>
        </p:blipFill>
        <p:spPr>
          <a:xfrm>
            <a:off x="6632350" y="2267025"/>
            <a:ext cx="1822126" cy="108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212875"/>
            <a:ext cx="1911450" cy="4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7">
            <a:alphaModFix/>
          </a:blip>
          <a:srcRect b="0" l="0" r="2543" t="0"/>
          <a:stretch/>
        </p:blipFill>
        <p:spPr>
          <a:xfrm>
            <a:off x="311700" y="2736400"/>
            <a:ext cx="323727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3480200"/>
            <a:ext cx="2565036" cy="4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8250" y="4145300"/>
            <a:ext cx="3567101" cy="61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UI/UX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34075"/>
            <a:ext cx="85206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UX /User Experience</a:t>
            </a:r>
            <a:endParaRPr b="1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overall experience a user has with a product, encompassing usability, accessibility, and satisfaction.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21599" t="12349"/>
          <a:stretch/>
        </p:blipFill>
        <p:spPr>
          <a:xfrm>
            <a:off x="311700" y="2577164"/>
            <a:ext cx="2594424" cy="5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 rotWithShape="1">
          <a:blip r:embed="rId4">
            <a:alphaModFix/>
          </a:blip>
          <a:srcRect b="12640" l="0" r="13822" t="13737"/>
          <a:stretch/>
        </p:blipFill>
        <p:spPr>
          <a:xfrm>
            <a:off x="5067475" y="2644773"/>
            <a:ext cx="2863550" cy="4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11006" l="0" r="3846" t="6423"/>
          <a:stretch/>
        </p:blipFill>
        <p:spPr>
          <a:xfrm>
            <a:off x="311700" y="4069015"/>
            <a:ext cx="3548499" cy="4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0392" y="3985703"/>
            <a:ext cx="2994894" cy="6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4001" y="2960737"/>
            <a:ext cx="2189026" cy="11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UI/UX in Digital Products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Captures User Attention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Enhances User Satisfaction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Builds Brand Credibility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Increases User Engagement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AutoNum type="arabicPeriod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Boosts Conversion Rates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3995" l="7139" r="7862" t="2660"/>
          <a:stretch/>
        </p:blipFill>
        <p:spPr>
          <a:xfrm flipH="1">
            <a:off x="4217225" y="978725"/>
            <a:ext cx="3792525" cy="41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Understand the Problem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Research and Discovery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Ideation and Sketching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Wireframing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Prototyping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Refinement and Iteration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Final Design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900" y="582850"/>
            <a:ext cx="3556351" cy="401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</a:rPr>
              <a:t>Key Differences between UI and UX</a:t>
            </a:r>
            <a:endParaRPr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UI focuses on the look and feel of the product.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UX is concerned with the overall user experience, including usability and functionality.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UI involves visual design, while UX encompasses the entire user journey.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17733" l="0" r="0" t="8099"/>
          <a:stretch/>
        </p:blipFill>
        <p:spPr>
          <a:xfrm>
            <a:off x="2376875" y="2882029"/>
            <a:ext cx="4074600" cy="22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Discussion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712799" y="2059866"/>
            <a:ext cx="7734000" cy="1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6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Let’s Learn  in Deep</a:t>
            </a:r>
            <a:endParaRPr b="1" sz="6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