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1"/>
  </p:sldMasterIdLst>
  <p:notesMasterIdLst>
    <p:notesMasterId r:id="rId31"/>
  </p:notesMasterIdLst>
  <p:handoutMasterIdLst>
    <p:handoutMasterId r:id="rId32"/>
  </p:handoutMasterIdLst>
  <p:sldIdLst>
    <p:sldId id="446" r:id="rId2"/>
    <p:sldId id="435" r:id="rId3"/>
    <p:sldId id="436" r:id="rId4"/>
    <p:sldId id="438" r:id="rId5"/>
    <p:sldId id="447" r:id="rId6"/>
    <p:sldId id="439" r:id="rId7"/>
    <p:sldId id="440" r:id="rId8"/>
    <p:sldId id="469" r:id="rId9"/>
    <p:sldId id="448" r:id="rId10"/>
    <p:sldId id="449" r:id="rId11"/>
    <p:sldId id="451" r:id="rId12"/>
    <p:sldId id="454" r:id="rId13"/>
    <p:sldId id="452" r:id="rId14"/>
    <p:sldId id="453" r:id="rId15"/>
    <p:sldId id="450" r:id="rId16"/>
    <p:sldId id="455" r:id="rId17"/>
    <p:sldId id="456" r:id="rId18"/>
    <p:sldId id="457" r:id="rId19"/>
    <p:sldId id="468" r:id="rId20"/>
    <p:sldId id="442" r:id="rId21"/>
    <p:sldId id="443" r:id="rId22"/>
    <p:sldId id="458" r:id="rId23"/>
    <p:sldId id="459" r:id="rId24"/>
    <p:sldId id="460" r:id="rId25"/>
    <p:sldId id="461" r:id="rId26"/>
    <p:sldId id="462" r:id="rId27"/>
    <p:sldId id="463" r:id="rId28"/>
    <p:sldId id="466" r:id="rId29"/>
    <p:sldId id="467" r:id="rId30"/>
  </p:sldIdLst>
  <p:sldSz cx="9144000" cy="6858000" type="screen4x3"/>
  <p:notesSz cx="6881813" cy="9296400"/>
  <p:custDataLst>
    <p:tags r:id="rId3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CC"/>
    <a:srgbClr val="FFE2C5"/>
    <a:srgbClr val="5F5F5F"/>
    <a:srgbClr val="808080"/>
    <a:srgbClr val="479B8F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0435" autoAdjust="0"/>
  </p:normalViewPr>
  <p:slideViewPr>
    <p:cSldViewPr>
      <p:cViewPr varScale="1">
        <p:scale>
          <a:sx n="51" d="100"/>
          <a:sy n="51" d="100"/>
        </p:scale>
        <p:origin x="-189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Jobs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Jenkins</c:v>
                </c:pt>
                <c:pt idx="1">
                  <c:v>Hudson</c:v>
                </c:pt>
                <c:pt idx="2">
                  <c:v>Bamboo</c:v>
                </c:pt>
                <c:pt idx="3">
                  <c:v>CruiseControl</c:v>
                </c:pt>
                <c:pt idx="4">
                  <c:v>TeamCity</c:v>
                </c:pt>
                <c:pt idx="5">
                  <c:v>QuickBuild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768.0</c:v>
                </c:pt>
                <c:pt idx="1">
                  <c:v>515.0</c:v>
                </c:pt>
                <c:pt idx="2">
                  <c:v>178.0</c:v>
                </c:pt>
                <c:pt idx="3">
                  <c:v>168.0</c:v>
                </c:pt>
                <c:pt idx="4">
                  <c:v>96.0</c:v>
                </c:pt>
                <c:pt idx="5">
                  <c:v>7.0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3D0EA-1235-8542-BAE4-DF77E9DD0F07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4B49A2-BD47-2F47-BDF8-37C1E8C278B0}">
      <dgm:prSet phldrT="[Text]" custT="1"/>
      <dgm:spPr/>
      <dgm:t>
        <a:bodyPr/>
        <a:lstStyle/>
        <a:p>
          <a:r>
            <a:rPr lang="en-US" sz="1600" dirty="0" smtClean="0"/>
            <a:t>Clean</a:t>
          </a:r>
          <a:endParaRPr lang="en-US" sz="1600" dirty="0"/>
        </a:p>
      </dgm:t>
    </dgm:pt>
    <dgm:pt modelId="{65D59B1E-934C-AC49-8E2A-B675E13AC7F1}" type="parTrans" cxnId="{2C065A15-A7EE-2A4B-9BEF-78BB3E81F7AA}">
      <dgm:prSet/>
      <dgm:spPr/>
      <dgm:t>
        <a:bodyPr/>
        <a:lstStyle/>
        <a:p>
          <a:endParaRPr lang="en-US" sz="1800"/>
        </a:p>
      </dgm:t>
    </dgm:pt>
    <dgm:pt modelId="{5784C501-89D7-C24C-A08A-DABB1352D2E6}" type="sibTrans" cxnId="{2C065A15-A7EE-2A4B-9BEF-78BB3E81F7AA}">
      <dgm:prSet custT="1"/>
      <dgm:spPr/>
      <dgm:t>
        <a:bodyPr/>
        <a:lstStyle/>
        <a:p>
          <a:endParaRPr lang="en-US" sz="1200"/>
        </a:p>
      </dgm:t>
    </dgm:pt>
    <dgm:pt modelId="{70F5FE0E-3E34-CF43-899B-C7CB8D59A475}">
      <dgm:prSet phldrT="[Text]" custT="1"/>
      <dgm:spPr/>
      <dgm:t>
        <a:bodyPr/>
        <a:lstStyle/>
        <a:p>
          <a:r>
            <a:rPr lang="en-US" sz="1600" dirty="0" smtClean="0"/>
            <a:t>Compile</a:t>
          </a:r>
          <a:endParaRPr lang="en-US" sz="1600" dirty="0"/>
        </a:p>
      </dgm:t>
    </dgm:pt>
    <dgm:pt modelId="{3901E6CF-FD71-004C-B246-54BA515578AF}" type="parTrans" cxnId="{70477C17-0BF6-E445-A916-585B1843F1DA}">
      <dgm:prSet/>
      <dgm:spPr/>
      <dgm:t>
        <a:bodyPr/>
        <a:lstStyle/>
        <a:p>
          <a:endParaRPr lang="en-US" sz="1800"/>
        </a:p>
      </dgm:t>
    </dgm:pt>
    <dgm:pt modelId="{E96EA952-ABD2-4949-ADD1-3A64F44763A2}" type="sibTrans" cxnId="{70477C17-0BF6-E445-A916-585B1843F1DA}">
      <dgm:prSet custT="1"/>
      <dgm:spPr/>
      <dgm:t>
        <a:bodyPr/>
        <a:lstStyle/>
        <a:p>
          <a:endParaRPr lang="en-US" sz="1200"/>
        </a:p>
      </dgm:t>
    </dgm:pt>
    <dgm:pt modelId="{701A996E-822D-D744-ADC6-EA243D09B84C}">
      <dgm:prSet phldrT="[Text]" custT="1"/>
      <dgm:spPr/>
      <dgm:t>
        <a:bodyPr/>
        <a:lstStyle/>
        <a:p>
          <a:r>
            <a:rPr lang="en-US" sz="1600" dirty="0" smtClean="0"/>
            <a:t>Test</a:t>
          </a:r>
          <a:endParaRPr lang="en-US" sz="1600" dirty="0"/>
        </a:p>
      </dgm:t>
    </dgm:pt>
    <dgm:pt modelId="{F7561EC0-F111-274A-9BC4-5519A2A810FD}" type="parTrans" cxnId="{9D58C99D-4629-214A-8325-C98860B79540}">
      <dgm:prSet/>
      <dgm:spPr/>
      <dgm:t>
        <a:bodyPr/>
        <a:lstStyle/>
        <a:p>
          <a:endParaRPr lang="en-US" sz="1800"/>
        </a:p>
      </dgm:t>
    </dgm:pt>
    <dgm:pt modelId="{A721E1FD-BAEE-A84F-A3D6-36C33E074E16}" type="sibTrans" cxnId="{9D58C99D-4629-214A-8325-C98860B79540}">
      <dgm:prSet custT="1"/>
      <dgm:spPr/>
      <dgm:t>
        <a:bodyPr/>
        <a:lstStyle/>
        <a:p>
          <a:endParaRPr lang="en-US" sz="1200"/>
        </a:p>
      </dgm:t>
    </dgm:pt>
    <dgm:pt modelId="{2F1B1BBD-1EB0-D749-95F9-BE8DD10F0B11}">
      <dgm:prSet phldrT="[Text]" custT="1"/>
      <dgm:spPr/>
      <dgm:t>
        <a:bodyPr/>
        <a:lstStyle/>
        <a:p>
          <a:r>
            <a:rPr lang="en-US" sz="1600" dirty="0" smtClean="0"/>
            <a:t>Package</a:t>
          </a:r>
          <a:endParaRPr lang="en-US" sz="1600" dirty="0"/>
        </a:p>
      </dgm:t>
    </dgm:pt>
    <dgm:pt modelId="{4CDE9891-2590-0A45-9604-4A540B7437CE}" type="parTrans" cxnId="{790EB3FF-5737-DE44-986F-83B608CC4A20}">
      <dgm:prSet/>
      <dgm:spPr/>
      <dgm:t>
        <a:bodyPr/>
        <a:lstStyle/>
        <a:p>
          <a:endParaRPr lang="en-US" sz="1800"/>
        </a:p>
      </dgm:t>
    </dgm:pt>
    <dgm:pt modelId="{E63C55E1-CD74-F64B-A743-DCC5124F311B}" type="sibTrans" cxnId="{790EB3FF-5737-DE44-986F-83B608CC4A20}">
      <dgm:prSet custT="1"/>
      <dgm:spPr/>
      <dgm:t>
        <a:bodyPr/>
        <a:lstStyle/>
        <a:p>
          <a:endParaRPr lang="en-US" sz="1200"/>
        </a:p>
      </dgm:t>
    </dgm:pt>
    <dgm:pt modelId="{178CFA5A-3225-7F4B-92CC-4273B0CCDB48}">
      <dgm:prSet phldrT="[Text]" custT="1"/>
      <dgm:spPr/>
      <dgm:t>
        <a:bodyPr/>
        <a:lstStyle/>
        <a:p>
          <a:r>
            <a:rPr lang="en-US" sz="1600" dirty="0" smtClean="0"/>
            <a:t>Verify</a:t>
          </a:r>
          <a:endParaRPr lang="en-US" sz="1600" dirty="0"/>
        </a:p>
      </dgm:t>
    </dgm:pt>
    <dgm:pt modelId="{FB39E6ED-4327-B74C-99A2-263FF7A26AD4}" type="parTrans" cxnId="{8D6D5698-F657-4B4B-AC18-2F897FD7BA70}">
      <dgm:prSet/>
      <dgm:spPr/>
      <dgm:t>
        <a:bodyPr/>
        <a:lstStyle/>
        <a:p>
          <a:endParaRPr lang="en-US" sz="1800"/>
        </a:p>
      </dgm:t>
    </dgm:pt>
    <dgm:pt modelId="{CA56CAC8-4F33-914C-8DEE-50BFA21A0C17}" type="sibTrans" cxnId="{8D6D5698-F657-4B4B-AC18-2F897FD7BA70}">
      <dgm:prSet custT="1"/>
      <dgm:spPr/>
      <dgm:t>
        <a:bodyPr/>
        <a:lstStyle/>
        <a:p>
          <a:endParaRPr lang="en-US" sz="1200"/>
        </a:p>
      </dgm:t>
    </dgm:pt>
    <dgm:pt modelId="{F485AD7B-3FE8-3B44-B6BA-D99D9F4E94B8}" type="pres">
      <dgm:prSet presAssocID="{BD13D0EA-1235-8542-BAE4-DF77E9DD0F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08F9B1-1D5E-AD45-B430-D768CBED19CA}" type="pres">
      <dgm:prSet presAssocID="{3C4B49A2-BD47-2F47-BDF8-37C1E8C278B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23FCF-FB20-B345-8A48-1FB8C0D92919}" type="pres">
      <dgm:prSet presAssocID="{5784C501-89D7-C24C-A08A-DABB1352D2E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394FEB15-C63B-8642-83DD-A1D5561D4803}" type="pres">
      <dgm:prSet presAssocID="{5784C501-89D7-C24C-A08A-DABB1352D2E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FDF8525-646B-6A4E-827F-AA32EA556561}" type="pres">
      <dgm:prSet presAssocID="{70F5FE0E-3E34-CF43-899B-C7CB8D59A47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53228-ECAE-044E-B947-22CCCD062081}" type="pres">
      <dgm:prSet presAssocID="{E96EA952-ABD2-4949-ADD1-3A64F44763A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35F9DAA-5F90-1140-AFE9-A5D9B0A543AF}" type="pres">
      <dgm:prSet presAssocID="{E96EA952-ABD2-4949-ADD1-3A64F44763A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10B9BCE-D4D7-5947-B711-73F2A6390D1F}" type="pres">
      <dgm:prSet presAssocID="{701A996E-822D-D744-ADC6-EA243D09B84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8E90C-EC38-1642-AFEC-B74298506F27}" type="pres">
      <dgm:prSet presAssocID="{A721E1FD-BAEE-A84F-A3D6-36C33E074E16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7EF1710-1A3D-0D43-92F4-20615E5F61ED}" type="pres">
      <dgm:prSet presAssocID="{A721E1FD-BAEE-A84F-A3D6-36C33E074E1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19831AD7-5B6F-5B4F-ACDF-B6237A658C54}" type="pres">
      <dgm:prSet presAssocID="{2F1B1BBD-1EB0-D749-95F9-BE8DD10F0B1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21CCA-0628-FF4C-A782-4E6097AA9D12}" type="pres">
      <dgm:prSet presAssocID="{E63C55E1-CD74-F64B-A743-DCC5124F311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9CE2451-BA23-C74B-86DB-8D48A377B659}" type="pres">
      <dgm:prSet presAssocID="{E63C55E1-CD74-F64B-A743-DCC5124F311B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85260E2-9C07-9847-A494-8EEAFE60CF31}" type="pres">
      <dgm:prSet presAssocID="{178CFA5A-3225-7F4B-92CC-4273B0CCDB4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C3BD3-C868-4642-9456-F00C1C8CE105}" type="pres">
      <dgm:prSet presAssocID="{CA56CAC8-4F33-914C-8DEE-50BFA21A0C1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CB24609-16AE-3341-8E7B-11B180924542}" type="pres">
      <dgm:prSet presAssocID="{CA56CAC8-4F33-914C-8DEE-50BFA21A0C1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03647B5-6E73-8340-8602-FEDFD75C3183}" type="presOf" srcId="{5784C501-89D7-C24C-A08A-DABB1352D2E6}" destId="{394FEB15-C63B-8642-83DD-A1D5561D4803}" srcOrd="1" destOrd="0" presId="urn:microsoft.com/office/officeart/2005/8/layout/cycle2"/>
    <dgm:cxn modelId="{5F71D5B9-579A-6942-AA9C-9D8DCE9D28DD}" type="presOf" srcId="{BD13D0EA-1235-8542-BAE4-DF77E9DD0F07}" destId="{F485AD7B-3FE8-3B44-B6BA-D99D9F4E94B8}" srcOrd="0" destOrd="0" presId="urn:microsoft.com/office/officeart/2005/8/layout/cycle2"/>
    <dgm:cxn modelId="{9D58C99D-4629-214A-8325-C98860B79540}" srcId="{BD13D0EA-1235-8542-BAE4-DF77E9DD0F07}" destId="{701A996E-822D-D744-ADC6-EA243D09B84C}" srcOrd="2" destOrd="0" parTransId="{F7561EC0-F111-274A-9BC4-5519A2A810FD}" sibTransId="{A721E1FD-BAEE-A84F-A3D6-36C33E074E16}"/>
    <dgm:cxn modelId="{2E6405CF-9CAD-7546-B2F9-FFC30772A9F7}" type="presOf" srcId="{E96EA952-ABD2-4949-ADD1-3A64F44763A2}" destId="{FB353228-ECAE-044E-B947-22CCCD062081}" srcOrd="0" destOrd="0" presId="urn:microsoft.com/office/officeart/2005/8/layout/cycle2"/>
    <dgm:cxn modelId="{25539C4B-21B6-EC4F-B3F1-0588C215EDF6}" type="presOf" srcId="{701A996E-822D-D744-ADC6-EA243D09B84C}" destId="{010B9BCE-D4D7-5947-B711-73F2A6390D1F}" srcOrd="0" destOrd="0" presId="urn:microsoft.com/office/officeart/2005/8/layout/cycle2"/>
    <dgm:cxn modelId="{E05BEEF3-49E2-CE4A-9C7B-24F15766585E}" type="presOf" srcId="{70F5FE0E-3E34-CF43-899B-C7CB8D59A475}" destId="{EFDF8525-646B-6A4E-827F-AA32EA556561}" srcOrd="0" destOrd="0" presId="urn:microsoft.com/office/officeart/2005/8/layout/cycle2"/>
    <dgm:cxn modelId="{790EB3FF-5737-DE44-986F-83B608CC4A20}" srcId="{BD13D0EA-1235-8542-BAE4-DF77E9DD0F07}" destId="{2F1B1BBD-1EB0-D749-95F9-BE8DD10F0B11}" srcOrd="3" destOrd="0" parTransId="{4CDE9891-2590-0A45-9604-4A540B7437CE}" sibTransId="{E63C55E1-CD74-F64B-A743-DCC5124F311B}"/>
    <dgm:cxn modelId="{8D6D5698-F657-4B4B-AC18-2F897FD7BA70}" srcId="{BD13D0EA-1235-8542-BAE4-DF77E9DD0F07}" destId="{178CFA5A-3225-7F4B-92CC-4273B0CCDB48}" srcOrd="4" destOrd="0" parTransId="{FB39E6ED-4327-B74C-99A2-263FF7A26AD4}" sibTransId="{CA56CAC8-4F33-914C-8DEE-50BFA21A0C17}"/>
    <dgm:cxn modelId="{F9600A0E-33E2-2248-9685-ABACA1641BAF}" type="presOf" srcId="{5784C501-89D7-C24C-A08A-DABB1352D2E6}" destId="{0C723FCF-FB20-B345-8A48-1FB8C0D92919}" srcOrd="0" destOrd="0" presId="urn:microsoft.com/office/officeart/2005/8/layout/cycle2"/>
    <dgm:cxn modelId="{0A8A108C-102D-C944-A321-344C363551C8}" type="presOf" srcId="{CA56CAC8-4F33-914C-8DEE-50BFA21A0C17}" destId="{BCB24609-16AE-3341-8E7B-11B180924542}" srcOrd="1" destOrd="0" presId="urn:microsoft.com/office/officeart/2005/8/layout/cycle2"/>
    <dgm:cxn modelId="{EB5E6F9E-9659-804C-B09D-89D00F4C1327}" type="presOf" srcId="{A721E1FD-BAEE-A84F-A3D6-36C33E074E16}" destId="{CAB8E90C-EC38-1642-AFEC-B74298506F27}" srcOrd="0" destOrd="0" presId="urn:microsoft.com/office/officeart/2005/8/layout/cycle2"/>
    <dgm:cxn modelId="{70477C17-0BF6-E445-A916-585B1843F1DA}" srcId="{BD13D0EA-1235-8542-BAE4-DF77E9DD0F07}" destId="{70F5FE0E-3E34-CF43-899B-C7CB8D59A475}" srcOrd="1" destOrd="0" parTransId="{3901E6CF-FD71-004C-B246-54BA515578AF}" sibTransId="{E96EA952-ABD2-4949-ADD1-3A64F44763A2}"/>
    <dgm:cxn modelId="{F777E762-0CE0-6946-8BDC-5BB68C895F22}" type="presOf" srcId="{3C4B49A2-BD47-2F47-BDF8-37C1E8C278B0}" destId="{8908F9B1-1D5E-AD45-B430-D768CBED19CA}" srcOrd="0" destOrd="0" presId="urn:microsoft.com/office/officeart/2005/8/layout/cycle2"/>
    <dgm:cxn modelId="{2C065A15-A7EE-2A4B-9BEF-78BB3E81F7AA}" srcId="{BD13D0EA-1235-8542-BAE4-DF77E9DD0F07}" destId="{3C4B49A2-BD47-2F47-BDF8-37C1E8C278B0}" srcOrd="0" destOrd="0" parTransId="{65D59B1E-934C-AC49-8E2A-B675E13AC7F1}" sibTransId="{5784C501-89D7-C24C-A08A-DABB1352D2E6}"/>
    <dgm:cxn modelId="{4E6E9020-1C5A-B74C-BC16-F085EFDE40C4}" type="presOf" srcId="{A721E1FD-BAEE-A84F-A3D6-36C33E074E16}" destId="{D7EF1710-1A3D-0D43-92F4-20615E5F61ED}" srcOrd="1" destOrd="0" presId="urn:microsoft.com/office/officeart/2005/8/layout/cycle2"/>
    <dgm:cxn modelId="{57C2F4E3-CBB8-A041-8E6A-7CAB86140D00}" type="presOf" srcId="{E96EA952-ABD2-4949-ADD1-3A64F44763A2}" destId="{E35F9DAA-5F90-1140-AFE9-A5D9B0A543AF}" srcOrd="1" destOrd="0" presId="urn:microsoft.com/office/officeart/2005/8/layout/cycle2"/>
    <dgm:cxn modelId="{6FCB4C06-E2FF-A74D-8E28-2F53FF649870}" type="presOf" srcId="{178CFA5A-3225-7F4B-92CC-4273B0CCDB48}" destId="{885260E2-9C07-9847-A494-8EEAFE60CF31}" srcOrd="0" destOrd="0" presId="urn:microsoft.com/office/officeart/2005/8/layout/cycle2"/>
    <dgm:cxn modelId="{3F7E5625-EF5E-C041-AD21-5D6782ED6E8C}" type="presOf" srcId="{CA56CAC8-4F33-914C-8DEE-50BFA21A0C17}" destId="{966C3BD3-C868-4642-9456-F00C1C8CE105}" srcOrd="0" destOrd="0" presId="urn:microsoft.com/office/officeart/2005/8/layout/cycle2"/>
    <dgm:cxn modelId="{F7120134-57E8-3A4E-B429-26939CB64858}" type="presOf" srcId="{E63C55E1-CD74-F64B-A743-DCC5124F311B}" destId="{99CE2451-BA23-C74B-86DB-8D48A377B659}" srcOrd="1" destOrd="0" presId="urn:microsoft.com/office/officeart/2005/8/layout/cycle2"/>
    <dgm:cxn modelId="{9EDE8BB1-8C30-8E4D-AB15-7DFA5FB3716A}" type="presOf" srcId="{2F1B1BBD-1EB0-D749-95F9-BE8DD10F0B11}" destId="{19831AD7-5B6F-5B4F-ACDF-B6237A658C54}" srcOrd="0" destOrd="0" presId="urn:microsoft.com/office/officeart/2005/8/layout/cycle2"/>
    <dgm:cxn modelId="{D6E88815-E936-484F-A0DE-06DFB0BD294E}" type="presOf" srcId="{E63C55E1-CD74-F64B-A743-DCC5124F311B}" destId="{91021CCA-0628-FF4C-A782-4E6097AA9D12}" srcOrd="0" destOrd="0" presId="urn:microsoft.com/office/officeart/2005/8/layout/cycle2"/>
    <dgm:cxn modelId="{BB4EC838-F646-9B44-B2C2-2B22A85B315B}" type="presParOf" srcId="{F485AD7B-3FE8-3B44-B6BA-D99D9F4E94B8}" destId="{8908F9B1-1D5E-AD45-B430-D768CBED19CA}" srcOrd="0" destOrd="0" presId="urn:microsoft.com/office/officeart/2005/8/layout/cycle2"/>
    <dgm:cxn modelId="{6EF9C006-EC9B-8548-A886-C563168A1D77}" type="presParOf" srcId="{F485AD7B-3FE8-3B44-B6BA-D99D9F4E94B8}" destId="{0C723FCF-FB20-B345-8A48-1FB8C0D92919}" srcOrd="1" destOrd="0" presId="urn:microsoft.com/office/officeart/2005/8/layout/cycle2"/>
    <dgm:cxn modelId="{E6081745-270B-0347-999F-6559576929DE}" type="presParOf" srcId="{0C723FCF-FB20-B345-8A48-1FB8C0D92919}" destId="{394FEB15-C63B-8642-83DD-A1D5561D4803}" srcOrd="0" destOrd="0" presId="urn:microsoft.com/office/officeart/2005/8/layout/cycle2"/>
    <dgm:cxn modelId="{877E1B04-5C76-8B4E-BE2B-17BBD7A1E148}" type="presParOf" srcId="{F485AD7B-3FE8-3B44-B6BA-D99D9F4E94B8}" destId="{EFDF8525-646B-6A4E-827F-AA32EA556561}" srcOrd="2" destOrd="0" presId="urn:microsoft.com/office/officeart/2005/8/layout/cycle2"/>
    <dgm:cxn modelId="{8F8C55A2-2849-FB42-8B09-470FF5004E85}" type="presParOf" srcId="{F485AD7B-3FE8-3B44-B6BA-D99D9F4E94B8}" destId="{FB353228-ECAE-044E-B947-22CCCD062081}" srcOrd="3" destOrd="0" presId="urn:microsoft.com/office/officeart/2005/8/layout/cycle2"/>
    <dgm:cxn modelId="{0E5360C2-4B18-7946-8CCF-8D60103C49D3}" type="presParOf" srcId="{FB353228-ECAE-044E-B947-22CCCD062081}" destId="{E35F9DAA-5F90-1140-AFE9-A5D9B0A543AF}" srcOrd="0" destOrd="0" presId="urn:microsoft.com/office/officeart/2005/8/layout/cycle2"/>
    <dgm:cxn modelId="{C5A5B553-8394-EC42-8F4A-81C35E238846}" type="presParOf" srcId="{F485AD7B-3FE8-3B44-B6BA-D99D9F4E94B8}" destId="{010B9BCE-D4D7-5947-B711-73F2A6390D1F}" srcOrd="4" destOrd="0" presId="urn:microsoft.com/office/officeart/2005/8/layout/cycle2"/>
    <dgm:cxn modelId="{CD2A4BF5-F270-344E-BB87-B8461C6DA30D}" type="presParOf" srcId="{F485AD7B-3FE8-3B44-B6BA-D99D9F4E94B8}" destId="{CAB8E90C-EC38-1642-AFEC-B74298506F27}" srcOrd="5" destOrd="0" presId="urn:microsoft.com/office/officeart/2005/8/layout/cycle2"/>
    <dgm:cxn modelId="{8A41029D-B472-9D4E-9F8B-F59E7D3DA7C5}" type="presParOf" srcId="{CAB8E90C-EC38-1642-AFEC-B74298506F27}" destId="{D7EF1710-1A3D-0D43-92F4-20615E5F61ED}" srcOrd="0" destOrd="0" presId="urn:microsoft.com/office/officeart/2005/8/layout/cycle2"/>
    <dgm:cxn modelId="{BFD644FD-69D3-C540-93BE-41B4F0BAE496}" type="presParOf" srcId="{F485AD7B-3FE8-3B44-B6BA-D99D9F4E94B8}" destId="{19831AD7-5B6F-5B4F-ACDF-B6237A658C54}" srcOrd="6" destOrd="0" presId="urn:microsoft.com/office/officeart/2005/8/layout/cycle2"/>
    <dgm:cxn modelId="{0DDF2E83-A026-AD41-AA46-F06A9A83565C}" type="presParOf" srcId="{F485AD7B-3FE8-3B44-B6BA-D99D9F4E94B8}" destId="{91021CCA-0628-FF4C-A782-4E6097AA9D12}" srcOrd="7" destOrd="0" presId="urn:microsoft.com/office/officeart/2005/8/layout/cycle2"/>
    <dgm:cxn modelId="{E8A53014-5BF7-7041-A037-EECF33D26934}" type="presParOf" srcId="{91021CCA-0628-FF4C-A782-4E6097AA9D12}" destId="{99CE2451-BA23-C74B-86DB-8D48A377B659}" srcOrd="0" destOrd="0" presId="urn:microsoft.com/office/officeart/2005/8/layout/cycle2"/>
    <dgm:cxn modelId="{1E1361A6-2559-B849-85A3-A4D192682966}" type="presParOf" srcId="{F485AD7B-3FE8-3B44-B6BA-D99D9F4E94B8}" destId="{885260E2-9C07-9847-A494-8EEAFE60CF31}" srcOrd="8" destOrd="0" presId="urn:microsoft.com/office/officeart/2005/8/layout/cycle2"/>
    <dgm:cxn modelId="{F4146AEA-AFAF-F54F-A541-8F8D4F3833CD}" type="presParOf" srcId="{F485AD7B-3FE8-3B44-B6BA-D99D9F4E94B8}" destId="{966C3BD3-C868-4642-9456-F00C1C8CE105}" srcOrd="9" destOrd="0" presId="urn:microsoft.com/office/officeart/2005/8/layout/cycle2"/>
    <dgm:cxn modelId="{82C9E834-0199-7145-91E5-AEDCE9C27FE2}" type="presParOf" srcId="{966C3BD3-C868-4642-9456-F00C1C8CE105}" destId="{BCB24609-16AE-3341-8E7B-11B18092454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13D0EA-1235-8542-BAE4-DF77E9DD0F07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4B49A2-BD47-2F47-BDF8-37C1E8C278B0}">
      <dgm:prSet phldrT="[Text]" custT="1"/>
      <dgm:spPr/>
      <dgm:t>
        <a:bodyPr/>
        <a:lstStyle/>
        <a:p>
          <a:r>
            <a:rPr lang="en-US" sz="1600" dirty="0" smtClean="0"/>
            <a:t>Clean</a:t>
          </a:r>
          <a:endParaRPr lang="en-US" sz="1600" dirty="0"/>
        </a:p>
      </dgm:t>
    </dgm:pt>
    <dgm:pt modelId="{65D59B1E-934C-AC49-8E2A-B675E13AC7F1}" type="parTrans" cxnId="{2C065A15-A7EE-2A4B-9BEF-78BB3E81F7AA}">
      <dgm:prSet/>
      <dgm:spPr/>
      <dgm:t>
        <a:bodyPr/>
        <a:lstStyle/>
        <a:p>
          <a:endParaRPr lang="en-US" sz="1800"/>
        </a:p>
      </dgm:t>
    </dgm:pt>
    <dgm:pt modelId="{5784C501-89D7-C24C-A08A-DABB1352D2E6}" type="sibTrans" cxnId="{2C065A15-A7EE-2A4B-9BEF-78BB3E81F7AA}">
      <dgm:prSet custT="1"/>
      <dgm:spPr/>
      <dgm:t>
        <a:bodyPr/>
        <a:lstStyle/>
        <a:p>
          <a:endParaRPr lang="en-US" sz="1200"/>
        </a:p>
      </dgm:t>
    </dgm:pt>
    <dgm:pt modelId="{70F5FE0E-3E34-CF43-899B-C7CB8D59A475}">
      <dgm:prSet phldrT="[Text]" custT="1"/>
      <dgm:spPr/>
      <dgm:t>
        <a:bodyPr/>
        <a:lstStyle/>
        <a:p>
          <a:r>
            <a:rPr lang="en-US" sz="1600" dirty="0" smtClean="0"/>
            <a:t>Compile</a:t>
          </a:r>
          <a:endParaRPr lang="en-US" sz="1600" dirty="0"/>
        </a:p>
      </dgm:t>
    </dgm:pt>
    <dgm:pt modelId="{3901E6CF-FD71-004C-B246-54BA515578AF}" type="parTrans" cxnId="{70477C17-0BF6-E445-A916-585B1843F1DA}">
      <dgm:prSet/>
      <dgm:spPr/>
      <dgm:t>
        <a:bodyPr/>
        <a:lstStyle/>
        <a:p>
          <a:endParaRPr lang="en-US" sz="1800"/>
        </a:p>
      </dgm:t>
    </dgm:pt>
    <dgm:pt modelId="{E96EA952-ABD2-4949-ADD1-3A64F44763A2}" type="sibTrans" cxnId="{70477C17-0BF6-E445-A916-585B1843F1DA}">
      <dgm:prSet custT="1"/>
      <dgm:spPr/>
      <dgm:t>
        <a:bodyPr/>
        <a:lstStyle/>
        <a:p>
          <a:endParaRPr lang="en-US" sz="1200"/>
        </a:p>
      </dgm:t>
    </dgm:pt>
    <dgm:pt modelId="{701A996E-822D-D744-ADC6-EA243D09B84C}">
      <dgm:prSet phldrT="[Text]" custT="1"/>
      <dgm:spPr/>
      <dgm:t>
        <a:bodyPr/>
        <a:lstStyle/>
        <a:p>
          <a:r>
            <a:rPr lang="en-US" sz="1600" dirty="0" smtClean="0"/>
            <a:t>Test</a:t>
          </a:r>
          <a:endParaRPr lang="en-US" sz="1600" dirty="0"/>
        </a:p>
      </dgm:t>
    </dgm:pt>
    <dgm:pt modelId="{F7561EC0-F111-274A-9BC4-5519A2A810FD}" type="parTrans" cxnId="{9D58C99D-4629-214A-8325-C98860B79540}">
      <dgm:prSet/>
      <dgm:spPr/>
      <dgm:t>
        <a:bodyPr/>
        <a:lstStyle/>
        <a:p>
          <a:endParaRPr lang="en-US" sz="1800"/>
        </a:p>
      </dgm:t>
    </dgm:pt>
    <dgm:pt modelId="{A721E1FD-BAEE-A84F-A3D6-36C33E074E16}" type="sibTrans" cxnId="{9D58C99D-4629-214A-8325-C98860B79540}">
      <dgm:prSet custT="1"/>
      <dgm:spPr/>
      <dgm:t>
        <a:bodyPr/>
        <a:lstStyle/>
        <a:p>
          <a:endParaRPr lang="en-US" sz="1200"/>
        </a:p>
      </dgm:t>
    </dgm:pt>
    <dgm:pt modelId="{2F1B1BBD-1EB0-D749-95F9-BE8DD10F0B11}">
      <dgm:prSet phldrT="[Text]" custT="1"/>
      <dgm:spPr/>
      <dgm:t>
        <a:bodyPr/>
        <a:lstStyle/>
        <a:p>
          <a:r>
            <a:rPr lang="en-US" sz="1600" dirty="0" smtClean="0"/>
            <a:t>Package</a:t>
          </a:r>
          <a:endParaRPr lang="en-US" sz="1600" dirty="0"/>
        </a:p>
      </dgm:t>
    </dgm:pt>
    <dgm:pt modelId="{4CDE9891-2590-0A45-9604-4A540B7437CE}" type="parTrans" cxnId="{790EB3FF-5737-DE44-986F-83B608CC4A20}">
      <dgm:prSet/>
      <dgm:spPr/>
      <dgm:t>
        <a:bodyPr/>
        <a:lstStyle/>
        <a:p>
          <a:endParaRPr lang="en-US" sz="1800"/>
        </a:p>
      </dgm:t>
    </dgm:pt>
    <dgm:pt modelId="{E63C55E1-CD74-F64B-A743-DCC5124F311B}" type="sibTrans" cxnId="{790EB3FF-5737-DE44-986F-83B608CC4A20}">
      <dgm:prSet custT="1"/>
      <dgm:spPr/>
      <dgm:t>
        <a:bodyPr/>
        <a:lstStyle/>
        <a:p>
          <a:endParaRPr lang="en-US" sz="1200"/>
        </a:p>
      </dgm:t>
    </dgm:pt>
    <dgm:pt modelId="{178CFA5A-3225-7F4B-92CC-4273B0CCDB48}">
      <dgm:prSet phldrT="[Text]" custT="1"/>
      <dgm:spPr/>
      <dgm:t>
        <a:bodyPr/>
        <a:lstStyle/>
        <a:p>
          <a:r>
            <a:rPr lang="en-US" sz="1600" dirty="0" smtClean="0"/>
            <a:t>Verify</a:t>
          </a:r>
          <a:endParaRPr lang="en-US" sz="1600" dirty="0"/>
        </a:p>
      </dgm:t>
    </dgm:pt>
    <dgm:pt modelId="{FB39E6ED-4327-B74C-99A2-263FF7A26AD4}" type="parTrans" cxnId="{8D6D5698-F657-4B4B-AC18-2F897FD7BA70}">
      <dgm:prSet/>
      <dgm:spPr/>
      <dgm:t>
        <a:bodyPr/>
        <a:lstStyle/>
        <a:p>
          <a:endParaRPr lang="en-US" sz="1800"/>
        </a:p>
      </dgm:t>
    </dgm:pt>
    <dgm:pt modelId="{CA56CAC8-4F33-914C-8DEE-50BFA21A0C17}" type="sibTrans" cxnId="{8D6D5698-F657-4B4B-AC18-2F897FD7BA70}">
      <dgm:prSet custT="1"/>
      <dgm:spPr/>
      <dgm:t>
        <a:bodyPr/>
        <a:lstStyle/>
        <a:p>
          <a:endParaRPr lang="en-US" sz="1200"/>
        </a:p>
      </dgm:t>
    </dgm:pt>
    <dgm:pt modelId="{F485AD7B-3FE8-3B44-B6BA-D99D9F4E94B8}" type="pres">
      <dgm:prSet presAssocID="{BD13D0EA-1235-8542-BAE4-DF77E9DD0F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08F9B1-1D5E-AD45-B430-D768CBED19CA}" type="pres">
      <dgm:prSet presAssocID="{3C4B49A2-BD47-2F47-BDF8-37C1E8C278B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23FCF-FB20-B345-8A48-1FB8C0D92919}" type="pres">
      <dgm:prSet presAssocID="{5784C501-89D7-C24C-A08A-DABB1352D2E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394FEB15-C63B-8642-83DD-A1D5561D4803}" type="pres">
      <dgm:prSet presAssocID="{5784C501-89D7-C24C-A08A-DABB1352D2E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FDF8525-646B-6A4E-827F-AA32EA556561}" type="pres">
      <dgm:prSet presAssocID="{70F5FE0E-3E34-CF43-899B-C7CB8D59A47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53228-ECAE-044E-B947-22CCCD062081}" type="pres">
      <dgm:prSet presAssocID="{E96EA952-ABD2-4949-ADD1-3A64F44763A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35F9DAA-5F90-1140-AFE9-A5D9B0A543AF}" type="pres">
      <dgm:prSet presAssocID="{E96EA952-ABD2-4949-ADD1-3A64F44763A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10B9BCE-D4D7-5947-B711-73F2A6390D1F}" type="pres">
      <dgm:prSet presAssocID="{701A996E-822D-D744-ADC6-EA243D09B84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8E90C-EC38-1642-AFEC-B74298506F27}" type="pres">
      <dgm:prSet presAssocID="{A721E1FD-BAEE-A84F-A3D6-36C33E074E16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7EF1710-1A3D-0D43-92F4-20615E5F61ED}" type="pres">
      <dgm:prSet presAssocID="{A721E1FD-BAEE-A84F-A3D6-36C33E074E1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19831AD7-5B6F-5B4F-ACDF-B6237A658C54}" type="pres">
      <dgm:prSet presAssocID="{2F1B1BBD-1EB0-D749-95F9-BE8DD10F0B1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21CCA-0628-FF4C-A782-4E6097AA9D12}" type="pres">
      <dgm:prSet presAssocID="{E63C55E1-CD74-F64B-A743-DCC5124F311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9CE2451-BA23-C74B-86DB-8D48A377B659}" type="pres">
      <dgm:prSet presAssocID="{E63C55E1-CD74-F64B-A743-DCC5124F311B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85260E2-9C07-9847-A494-8EEAFE60CF31}" type="pres">
      <dgm:prSet presAssocID="{178CFA5A-3225-7F4B-92CC-4273B0CCDB4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C3BD3-C868-4642-9456-F00C1C8CE105}" type="pres">
      <dgm:prSet presAssocID="{CA56CAC8-4F33-914C-8DEE-50BFA21A0C1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CB24609-16AE-3341-8E7B-11B180924542}" type="pres">
      <dgm:prSet presAssocID="{CA56CAC8-4F33-914C-8DEE-50BFA21A0C1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3788490-BB49-394D-9E01-9077FA425795}" type="presOf" srcId="{A721E1FD-BAEE-A84F-A3D6-36C33E074E16}" destId="{D7EF1710-1A3D-0D43-92F4-20615E5F61ED}" srcOrd="1" destOrd="0" presId="urn:microsoft.com/office/officeart/2005/8/layout/cycle2"/>
    <dgm:cxn modelId="{03024C29-AEFD-2840-9964-B8D0C8E0EEBB}" type="presOf" srcId="{5784C501-89D7-C24C-A08A-DABB1352D2E6}" destId="{394FEB15-C63B-8642-83DD-A1D5561D4803}" srcOrd="1" destOrd="0" presId="urn:microsoft.com/office/officeart/2005/8/layout/cycle2"/>
    <dgm:cxn modelId="{D6AF8F36-813E-7944-9079-C964317700C5}" type="presOf" srcId="{70F5FE0E-3E34-CF43-899B-C7CB8D59A475}" destId="{EFDF8525-646B-6A4E-827F-AA32EA556561}" srcOrd="0" destOrd="0" presId="urn:microsoft.com/office/officeart/2005/8/layout/cycle2"/>
    <dgm:cxn modelId="{C4E60261-3374-D647-BC83-D9BCE2FD3A1D}" type="presOf" srcId="{701A996E-822D-D744-ADC6-EA243D09B84C}" destId="{010B9BCE-D4D7-5947-B711-73F2A6390D1F}" srcOrd="0" destOrd="0" presId="urn:microsoft.com/office/officeart/2005/8/layout/cycle2"/>
    <dgm:cxn modelId="{C70497FA-8300-5E45-A876-FC4B052788A1}" type="presOf" srcId="{CA56CAC8-4F33-914C-8DEE-50BFA21A0C17}" destId="{966C3BD3-C868-4642-9456-F00C1C8CE105}" srcOrd="0" destOrd="0" presId="urn:microsoft.com/office/officeart/2005/8/layout/cycle2"/>
    <dgm:cxn modelId="{9D58C99D-4629-214A-8325-C98860B79540}" srcId="{BD13D0EA-1235-8542-BAE4-DF77E9DD0F07}" destId="{701A996E-822D-D744-ADC6-EA243D09B84C}" srcOrd="2" destOrd="0" parTransId="{F7561EC0-F111-274A-9BC4-5519A2A810FD}" sibTransId="{A721E1FD-BAEE-A84F-A3D6-36C33E074E16}"/>
    <dgm:cxn modelId="{1AEA3045-9B34-8144-B7FA-15F7BD272574}" type="presOf" srcId="{CA56CAC8-4F33-914C-8DEE-50BFA21A0C17}" destId="{BCB24609-16AE-3341-8E7B-11B180924542}" srcOrd="1" destOrd="0" presId="urn:microsoft.com/office/officeart/2005/8/layout/cycle2"/>
    <dgm:cxn modelId="{790EB3FF-5737-DE44-986F-83B608CC4A20}" srcId="{BD13D0EA-1235-8542-BAE4-DF77E9DD0F07}" destId="{2F1B1BBD-1EB0-D749-95F9-BE8DD10F0B11}" srcOrd="3" destOrd="0" parTransId="{4CDE9891-2590-0A45-9604-4A540B7437CE}" sibTransId="{E63C55E1-CD74-F64B-A743-DCC5124F311B}"/>
    <dgm:cxn modelId="{F7FE0D65-BA98-D541-A7F6-974EB3661F9E}" type="presOf" srcId="{E63C55E1-CD74-F64B-A743-DCC5124F311B}" destId="{91021CCA-0628-FF4C-A782-4E6097AA9D12}" srcOrd="0" destOrd="0" presId="urn:microsoft.com/office/officeart/2005/8/layout/cycle2"/>
    <dgm:cxn modelId="{8D6D5698-F657-4B4B-AC18-2F897FD7BA70}" srcId="{BD13D0EA-1235-8542-BAE4-DF77E9DD0F07}" destId="{178CFA5A-3225-7F4B-92CC-4273B0CCDB48}" srcOrd="4" destOrd="0" parTransId="{FB39E6ED-4327-B74C-99A2-263FF7A26AD4}" sibTransId="{CA56CAC8-4F33-914C-8DEE-50BFA21A0C17}"/>
    <dgm:cxn modelId="{1D5E39F9-ECD0-A14D-A46F-2534555A37B9}" type="presOf" srcId="{BD13D0EA-1235-8542-BAE4-DF77E9DD0F07}" destId="{F485AD7B-3FE8-3B44-B6BA-D99D9F4E94B8}" srcOrd="0" destOrd="0" presId="urn:microsoft.com/office/officeart/2005/8/layout/cycle2"/>
    <dgm:cxn modelId="{70477C17-0BF6-E445-A916-585B1843F1DA}" srcId="{BD13D0EA-1235-8542-BAE4-DF77E9DD0F07}" destId="{70F5FE0E-3E34-CF43-899B-C7CB8D59A475}" srcOrd="1" destOrd="0" parTransId="{3901E6CF-FD71-004C-B246-54BA515578AF}" sibTransId="{E96EA952-ABD2-4949-ADD1-3A64F44763A2}"/>
    <dgm:cxn modelId="{2C065A15-A7EE-2A4B-9BEF-78BB3E81F7AA}" srcId="{BD13D0EA-1235-8542-BAE4-DF77E9DD0F07}" destId="{3C4B49A2-BD47-2F47-BDF8-37C1E8C278B0}" srcOrd="0" destOrd="0" parTransId="{65D59B1E-934C-AC49-8E2A-B675E13AC7F1}" sibTransId="{5784C501-89D7-C24C-A08A-DABB1352D2E6}"/>
    <dgm:cxn modelId="{F874B2E5-8D81-1040-8EBE-A714650FB5D8}" type="presOf" srcId="{E96EA952-ABD2-4949-ADD1-3A64F44763A2}" destId="{FB353228-ECAE-044E-B947-22CCCD062081}" srcOrd="0" destOrd="0" presId="urn:microsoft.com/office/officeart/2005/8/layout/cycle2"/>
    <dgm:cxn modelId="{246124AF-3290-4E4C-B7C6-B7BCAF20FFF5}" type="presOf" srcId="{E96EA952-ABD2-4949-ADD1-3A64F44763A2}" destId="{E35F9DAA-5F90-1140-AFE9-A5D9B0A543AF}" srcOrd="1" destOrd="0" presId="urn:microsoft.com/office/officeart/2005/8/layout/cycle2"/>
    <dgm:cxn modelId="{D3E18868-E372-6C48-A2D1-8E22E21AA61C}" type="presOf" srcId="{178CFA5A-3225-7F4B-92CC-4273B0CCDB48}" destId="{885260E2-9C07-9847-A494-8EEAFE60CF31}" srcOrd="0" destOrd="0" presId="urn:microsoft.com/office/officeart/2005/8/layout/cycle2"/>
    <dgm:cxn modelId="{5BE6A0A2-F259-2148-9A79-C7892C2C717A}" type="presOf" srcId="{2F1B1BBD-1EB0-D749-95F9-BE8DD10F0B11}" destId="{19831AD7-5B6F-5B4F-ACDF-B6237A658C54}" srcOrd="0" destOrd="0" presId="urn:microsoft.com/office/officeart/2005/8/layout/cycle2"/>
    <dgm:cxn modelId="{BDD8B4B8-CA78-6942-8B57-5F5E0102C572}" type="presOf" srcId="{3C4B49A2-BD47-2F47-BDF8-37C1E8C278B0}" destId="{8908F9B1-1D5E-AD45-B430-D768CBED19CA}" srcOrd="0" destOrd="0" presId="urn:microsoft.com/office/officeart/2005/8/layout/cycle2"/>
    <dgm:cxn modelId="{89D134BA-E03B-E444-BEBE-53E29CF0FB64}" type="presOf" srcId="{A721E1FD-BAEE-A84F-A3D6-36C33E074E16}" destId="{CAB8E90C-EC38-1642-AFEC-B74298506F27}" srcOrd="0" destOrd="0" presId="urn:microsoft.com/office/officeart/2005/8/layout/cycle2"/>
    <dgm:cxn modelId="{ED72ED3C-A9ED-C749-BDDC-5ED5769877B9}" type="presOf" srcId="{5784C501-89D7-C24C-A08A-DABB1352D2E6}" destId="{0C723FCF-FB20-B345-8A48-1FB8C0D92919}" srcOrd="0" destOrd="0" presId="urn:microsoft.com/office/officeart/2005/8/layout/cycle2"/>
    <dgm:cxn modelId="{6E15BF10-965E-5B40-8819-3787731DC7B4}" type="presOf" srcId="{E63C55E1-CD74-F64B-A743-DCC5124F311B}" destId="{99CE2451-BA23-C74B-86DB-8D48A377B659}" srcOrd="1" destOrd="0" presId="urn:microsoft.com/office/officeart/2005/8/layout/cycle2"/>
    <dgm:cxn modelId="{2F5E4A4A-00FA-8C47-952F-AFF3E19F0702}" type="presParOf" srcId="{F485AD7B-3FE8-3B44-B6BA-D99D9F4E94B8}" destId="{8908F9B1-1D5E-AD45-B430-D768CBED19CA}" srcOrd="0" destOrd="0" presId="urn:microsoft.com/office/officeart/2005/8/layout/cycle2"/>
    <dgm:cxn modelId="{05AE25CE-7101-F340-BEAF-8025C79B2AB8}" type="presParOf" srcId="{F485AD7B-3FE8-3B44-B6BA-D99D9F4E94B8}" destId="{0C723FCF-FB20-B345-8A48-1FB8C0D92919}" srcOrd="1" destOrd="0" presId="urn:microsoft.com/office/officeart/2005/8/layout/cycle2"/>
    <dgm:cxn modelId="{C93651D3-A538-E24F-9D63-C585F7B75F98}" type="presParOf" srcId="{0C723FCF-FB20-B345-8A48-1FB8C0D92919}" destId="{394FEB15-C63B-8642-83DD-A1D5561D4803}" srcOrd="0" destOrd="0" presId="urn:microsoft.com/office/officeart/2005/8/layout/cycle2"/>
    <dgm:cxn modelId="{6428AE95-DD68-2247-92B1-0037E7E78B70}" type="presParOf" srcId="{F485AD7B-3FE8-3B44-B6BA-D99D9F4E94B8}" destId="{EFDF8525-646B-6A4E-827F-AA32EA556561}" srcOrd="2" destOrd="0" presId="urn:microsoft.com/office/officeart/2005/8/layout/cycle2"/>
    <dgm:cxn modelId="{121286AD-802B-614B-ABC0-4892309A05EF}" type="presParOf" srcId="{F485AD7B-3FE8-3B44-B6BA-D99D9F4E94B8}" destId="{FB353228-ECAE-044E-B947-22CCCD062081}" srcOrd="3" destOrd="0" presId="urn:microsoft.com/office/officeart/2005/8/layout/cycle2"/>
    <dgm:cxn modelId="{13D8E27D-3747-AF41-A802-77461631B01D}" type="presParOf" srcId="{FB353228-ECAE-044E-B947-22CCCD062081}" destId="{E35F9DAA-5F90-1140-AFE9-A5D9B0A543AF}" srcOrd="0" destOrd="0" presId="urn:microsoft.com/office/officeart/2005/8/layout/cycle2"/>
    <dgm:cxn modelId="{6E406E99-27B5-824B-B66F-7FA371825894}" type="presParOf" srcId="{F485AD7B-3FE8-3B44-B6BA-D99D9F4E94B8}" destId="{010B9BCE-D4D7-5947-B711-73F2A6390D1F}" srcOrd="4" destOrd="0" presId="urn:microsoft.com/office/officeart/2005/8/layout/cycle2"/>
    <dgm:cxn modelId="{CF3949BE-D164-7C44-8C44-895F7DAE52E9}" type="presParOf" srcId="{F485AD7B-3FE8-3B44-B6BA-D99D9F4E94B8}" destId="{CAB8E90C-EC38-1642-AFEC-B74298506F27}" srcOrd="5" destOrd="0" presId="urn:microsoft.com/office/officeart/2005/8/layout/cycle2"/>
    <dgm:cxn modelId="{19D05F2B-0EC3-AE4C-B9CD-6560689D986D}" type="presParOf" srcId="{CAB8E90C-EC38-1642-AFEC-B74298506F27}" destId="{D7EF1710-1A3D-0D43-92F4-20615E5F61ED}" srcOrd="0" destOrd="0" presId="urn:microsoft.com/office/officeart/2005/8/layout/cycle2"/>
    <dgm:cxn modelId="{93807C9C-ADC1-224C-9EDB-715C981EFB78}" type="presParOf" srcId="{F485AD7B-3FE8-3B44-B6BA-D99D9F4E94B8}" destId="{19831AD7-5B6F-5B4F-ACDF-B6237A658C54}" srcOrd="6" destOrd="0" presId="urn:microsoft.com/office/officeart/2005/8/layout/cycle2"/>
    <dgm:cxn modelId="{E9779446-7E9E-F044-9CCB-E6AF1EA054CE}" type="presParOf" srcId="{F485AD7B-3FE8-3B44-B6BA-D99D9F4E94B8}" destId="{91021CCA-0628-FF4C-A782-4E6097AA9D12}" srcOrd="7" destOrd="0" presId="urn:microsoft.com/office/officeart/2005/8/layout/cycle2"/>
    <dgm:cxn modelId="{260DB165-7E9B-BE49-9402-5190BE846BC0}" type="presParOf" srcId="{91021CCA-0628-FF4C-A782-4E6097AA9D12}" destId="{99CE2451-BA23-C74B-86DB-8D48A377B659}" srcOrd="0" destOrd="0" presId="urn:microsoft.com/office/officeart/2005/8/layout/cycle2"/>
    <dgm:cxn modelId="{94D0D3F0-211B-CE4D-B003-2F66FDF85E9B}" type="presParOf" srcId="{F485AD7B-3FE8-3B44-B6BA-D99D9F4E94B8}" destId="{885260E2-9C07-9847-A494-8EEAFE60CF31}" srcOrd="8" destOrd="0" presId="urn:microsoft.com/office/officeart/2005/8/layout/cycle2"/>
    <dgm:cxn modelId="{F2E934DB-761F-A946-BB0C-301811705863}" type="presParOf" srcId="{F485AD7B-3FE8-3B44-B6BA-D99D9F4E94B8}" destId="{966C3BD3-C868-4642-9456-F00C1C8CE105}" srcOrd="9" destOrd="0" presId="urn:microsoft.com/office/officeart/2005/8/layout/cycle2"/>
    <dgm:cxn modelId="{62937BA5-0512-B048-8EE8-B5BB05FDC849}" type="presParOf" srcId="{966C3BD3-C868-4642-9456-F00C1C8CE105}" destId="{BCB24609-16AE-3341-8E7B-11B18092454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13D0EA-1235-8542-BAE4-DF77E9DD0F07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4B49A2-BD47-2F47-BDF8-37C1E8C278B0}">
      <dgm:prSet phldrT="[Text]" custT="1"/>
      <dgm:spPr/>
      <dgm:t>
        <a:bodyPr/>
        <a:lstStyle/>
        <a:p>
          <a:r>
            <a:rPr lang="en-US" sz="1600" dirty="0" smtClean="0"/>
            <a:t>Clean</a:t>
          </a:r>
          <a:endParaRPr lang="en-US" sz="1600" dirty="0"/>
        </a:p>
      </dgm:t>
    </dgm:pt>
    <dgm:pt modelId="{65D59B1E-934C-AC49-8E2A-B675E13AC7F1}" type="parTrans" cxnId="{2C065A15-A7EE-2A4B-9BEF-78BB3E81F7AA}">
      <dgm:prSet/>
      <dgm:spPr/>
      <dgm:t>
        <a:bodyPr/>
        <a:lstStyle/>
        <a:p>
          <a:endParaRPr lang="en-US" sz="1800"/>
        </a:p>
      </dgm:t>
    </dgm:pt>
    <dgm:pt modelId="{5784C501-89D7-C24C-A08A-DABB1352D2E6}" type="sibTrans" cxnId="{2C065A15-A7EE-2A4B-9BEF-78BB3E81F7AA}">
      <dgm:prSet custT="1"/>
      <dgm:spPr/>
      <dgm:t>
        <a:bodyPr/>
        <a:lstStyle/>
        <a:p>
          <a:endParaRPr lang="en-US" sz="1200"/>
        </a:p>
      </dgm:t>
    </dgm:pt>
    <dgm:pt modelId="{70F5FE0E-3E34-CF43-899B-C7CB8D59A475}">
      <dgm:prSet phldrT="[Text]" custT="1"/>
      <dgm:spPr/>
      <dgm:t>
        <a:bodyPr/>
        <a:lstStyle/>
        <a:p>
          <a:r>
            <a:rPr lang="en-US" sz="1600" dirty="0" smtClean="0"/>
            <a:t>Compile</a:t>
          </a:r>
          <a:endParaRPr lang="en-US" sz="1600" dirty="0"/>
        </a:p>
      </dgm:t>
    </dgm:pt>
    <dgm:pt modelId="{3901E6CF-FD71-004C-B246-54BA515578AF}" type="parTrans" cxnId="{70477C17-0BF6-E445-A916-585B1843F1DA}">
      <dgm:prSet/>
      <dgm:spPr/>
      <dgm:t>
        <a:bodyPr/>
        <a:lstStyle/>
        <a:p>
          <a:endParaRPr lang="en-US" sz="1800"/>
        </a:p>
      </dgm:t>
    </dgm:pt>
    <dgm:pt modelId="{E96EA952-ABD2-4949-ADD1-3A64F44763A2}" type="sibTrans" cxnId="{70477C17-0BF6-E445-A916-585B1843F1DA}">
      <dgm:prSet custT="1"/>
      <dgm:spPr/>
      <dgm:t>
        <a:bodyPr/>
        <a:lstStyle/>
        <a:p>
          <a:endParaRPr lang="en-US" sz="1200"/>
        </a:p>
      </dgm:t>
    </dgm:pt>
    <dgm:pt modelId="{701A996E-822D-D744-ADC6-EA243D09B84C}">
      <dgm:prSet phldrT="[Text]" custT="1"/>
      <dgm:spPr/>
      <dgm:t>
        <a:bodyPr/>
        <a:lstStyle/>
        <a:p>
          <a:r>
            <a:rPr lang="en-US" sz="1600" dirty="0" smtClean="0"/>
            <a:t>Test</a:t>
          </a:r>
          <a:endParaRPr lang="en-US" sz="1600" dirty="0"/>
        </a:p>
      </dgm:t>
    </dgm:pt>
    <dgm:pt modelId="{F7561EC0-F111-274A-9BC4-5519A2A810FD}" type="parTrans" cxnId="{9D58C99D-4629-214A-8325-C98860B79540}">
      <dgm:prSet/>
      <dgm:spPr/>
      <dgm:t>
        <a:bodyPr/>
        <a:lstStyle/>
        <a:p>
          <a:endParaRPr lang="en-US" sz="1800"/>
        </a:p>
      </dgm:t>
    </dgm:pt>
    <dgm:pt modelId="{A721E1FD-BAEE-A84F-A3D6-36C33E074E16}" type="sibTrans" cxnId="{9D58C99D-4629-214A-8325-C98860B79540}">
      <dgm:prSet custT="1"/>
      <dgm:spPr/>
      <dgm:t>
        <a:bodyPr/>
        <a:lstStyle/>
        <a:p>
          <a:endParaRPr lang="en-US" sz="1200"/>
        </a:p>
      </dgm:t>
    </dgm:pt>
    <dgm:pt modelId="{2F1B1BBD-1EB0-D749-95F9-BE8DD10F0B11}">
      <dgm:prSet phldrT="[Text]" custT="1"/>
      <dgm:spPr/>
      <dgm:t>
        <a:bodyPr/>
        <a:lstStyle/>
        <a:p>
          <a:r>
            <a:rPr lang="en-US" sz="1600" dirty="0" smtClean="0"/>
            <a:t>Package</a:t>
          </a:r>
          <a:endParaRPr lang="en-US" sz="1600" dirty="0"/>
        </a:p>
      </dgm:t>
    </dgm:pt>
    <dgm:pt modelId="{4CDE9891-2590-0A45-9604-4A540B7437CE}" type="parTrans" cxnId="{790EB3FF-5737-DE44-986F-83B608CC4A20}">
      <dgm:prSet/>
      <dgm:spPr/>
      <dgm:t>
        <a:bodyPr/>
        <a:lstStyle/>
        <a:p>
          <a:endParaRPr lang="en-US" sz="1800"/>
        </a:p>
      </dgm:t>
    </dgm:pt>
    <dgm:pt modelId="{E63C55E1-CD74-F64B-A743-DCC5124F311B}" type="sibTrans" cxnId="{790EB3FF-5737-DE44-986F-83B608CC4A20}">
      <dgm:prSet custT="1"/>
      <dgm:spPr/>
      <dgm:t>
        <a:bodyPr/>
        <a:lstStyle/>
        <a:p>
          <a:endParaRPr lang="en-US" sz="1200"/>
        </a:p>
      </dgm:t>
    </dgm:pt>
    <dgm:pt modelId="{178CFA5A-3225-7F4B-92CC-4273B0CCDB48}">
      <dgm:prSet phldrT="[Text]" custT="1"/>
      <dgm:spPr/>
      <dgm:t>
        <a:bodyPr/>
        <a:lstStyle/>
        <a:p>
          <a:r>
            <a:rPr lang="en-US" sz="1600" dirty="0" smtClean="0"/>
            <a:t>Verify</a:t>
          </a:r>
          <a:endParaRPr lang="en-US" sz="1600" dirty="0"/>
        </a:p>
      </dgm:t>
    </dgm:pt>
    <dgm:pt modelId="{FB39E6ED-4327-B74C-99A2-263FF7A26AD4}" type="parTrans" cxnId="{8D6D5698-F657-4B4B-AC18-2F897FD7BA70}">
      <dgm:prSet/>
      <dgm:spPr/>
      <dgm:t>
        <a:bodyPr/>
        <a:lstStyle/>
        <a:p>
          <a:endParaRPr lang="en-US" sz="1800"/>
        </a:p>
      </dgm:t>
    </dgm:pt>
    <dgm:pt modelId="{CA56CAC8-4F33-914C-8DEE-50BFA21A0C17}" type="sibTrans" cxnId="{8D6D5698-F657-4B4B-AC18-2F897FD7BA70}">
      <dgm:prSet custT="1"/>
      <dgm:spPr/>
      <dgm:t>
        <a:bodyPr/>
        <a:lstStyle/>
        <a:p>
          <a:endParaRPr lang="en-US" sz="1200"/>
        </a:p>
      </dgm:t>
    </dgm:pt>
    <dgm:pt modelId="{F485AD7B-3FE8-3B44-B6BA-D99D9F4E94B8}" type="pres">
      <dgm:prSet presAssocID="{BD13D0EA-1235-8542-BAE4-DF77E9DD0F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08F9B1-1D5E-AD45-B430-D768CBED19CA}" type="pres">
      <dgm:prSet presAssocID="{3C4B49A2-BD47-2F47-BDF8-37C1E8C278B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23FCF-FB20-B345-8A48-1FB8C0D92919}" type="pres">
      <dgm:prSet presAssocID="{5784C501-89D7-C24C-A08A-DABB1352D2E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394FEB15-C63B-8642-83DD-A1D5561D4803}" type="pres">
      <dgm:prSet presAssocID="{5784C501-89D7-C24C-A08A-DABB1352D2E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FDF8525-646B-6A4E-827F-AA32EA556561}" type="pres">
      <dgm:prSet presAssocID="{70F5FE0E-3E34-CF43-899B-C7CB8D59A47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53228-ECAE-044E-B947-22CCCD062081}" type="pres">
      <dgm:prSet presAssocID="{E96EA952-ABD2-4949-ADD1-3A64F44763A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35F9DAA-5F90-1140-AFE9-A5D9B0A543AF}" type="pres">
      <dgm:prSet presAssocID="{E96EA952-ABD2-4949-ADD1-3A64F44763A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10B9BCE-D4D7-5947-B711-73F2A6390D1F}" type="pres">
      <dgm:prSet presAssocID="{701A996E-822D-D744-ADC6-EA243D09B84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8E90C-EC38-1642-AFEC-B74298506F27}" type="pres">
      <dgm:prSet presAssocID="{A721E1FD-BAEE-A84F-A3D6-36C33E074E16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7EF1710-1A3D-0D43-92F4-20615E5F61ED}" type="pres">
      <dgm:prSet presAssocID="{A721E1FD-BAEE-A84F-A3D6-36C33E074E1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19831AD7-5B6F-5B4F-ACDF-B6237A658C54}" type="pres">
      <dgm:prSet presAssocID="{2F1B1BBD-1EB0-D749-95F9-BE8DD10F0B1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21CCA-0628-FF4C-A782-4E6097AA9D12}" type="pres">
      <dgm:prSet presAssocID="{E63C55E1-CD74-F64B-A743-DCC5124F311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9CE2451-BA23-C74B-86DB-8D48A377B659}" type="pres">
      <dgm:prSet presAssocID="{E63C55E1-CD74-F64B-A743-DCC5124F311B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85260E2-9C07-9847-A494-8EEAFE60CF31}" type="pres">
      <dgm:prSet presAssocID="{178CFA5A-3225-7F4B-92CC-4273B0CCDB4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C3BD3-C868-4642-9456-F00C1C8CE105}" type="pres">
      <dgm:prSet presAssocID="{CA56CAC8-4F33-914C-8DEE-50BFA21A0C1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CB24609-16AE-3341-8E7B-11B180924542}" type="pres">
      <dgm:prSet presAssocID="{CA56CAC8-4F33-914C-8DEE-50BFA21A0C1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77E0114-271A-2E4E-B088-540A17E38FA3}" type="presOf" srcId="{3C4B49A2-BD47-2F47-BDF8-37C1E8C278B0}" destId="{8908F9B1-1D5E-AD45-B430-D768CBED19CA}" srcOrd="0" destOrd="0" presId="urn:microsoft.com/office/officeart/2005/8/layout/cycle2"/>
    <dgm:cxn modelId="{251379D1-A829-7740-8A1A-21BE50B261E6}" type="presOf" srcId="{A721E1FD-BAEE-A84F-A3D6-36C33E074E16}" destId="{CAB8E90C-EC38-1642-AFEC-B74298506F27}" srcOrd="0" destOrd="0" presId="urn:microsoft.com/office/officeart/2005/8/layout/cycle2"/>
    <dgm:cxn modelId="{FF577757-C70C-764D-9F3E-F36B87A15C53}" type="presOf" srcId="{701A996E-822D-D744-ADC6-EA243D09B84C}" destId="{010B9BCE-D4D7-5947-B711-73F2A6390D1F}" srcOrd="0" destOrd="0" presId="urn:microsoft.com/office/officeart/2005/8/layout/cycle2"/>
    <dgm:cxn modelId="{68DB0032-3B41-A746-9061-4AD568CE0752}" type="presOf" srcId="{CA56CAC8-4F33-914C-8DEE-50BFA21A0C17}" destId="{966C3BD3-C868-4642-9456-F00C1C8CE105}" srcOrd="0" destOrd="0" presId="urn:microsoft.com/office/officeart/2005/8/layout/cycle2"/>
    <dgm:cxn modelId="{391DFE80-A66A-3349-B413-A677A5B1044B}" type="presOf" srcId="{70F5FE0E-3E34-CF43-899B-C7CB8D59A475}" destId="{EFDF8525-646B-6A4E-827F-AA32EA556561}" srcOrd="0" destOrd="0" presId="urn:microsoft.com/office/officeart/2005/8/layout/cycle2"/>
    <dgm:cxn modelId="{9D58C99D-4629-214A-8325-C98860B79540}" srcId="{BD13D0EA-1235-8542-BAE4-DF77E9DD0F07}" destId="{701A996E-822D-D744-ADC6-EA243D09B84C}" srcOrd="2" destOrd="0" parTransId="{F7561EC0-F111-274A-9BC4-5519A2A810FD}" sibTransId="{A721E1FD-BAEE-A84F-A3D6-36C33E074E16}"/>
    <dgm:cxn modelId="{D8CF19E9-3FB2-544F-9B4B-7C4332FBCE15}" type="presOf" srcId="{E63C55E1-CD74-F64B-A743-DCC5124F311B}" destId="{91021CCA-0628-FF4C-A782-4E6097AA9D12}" srcOrd="0" destOrd="0" presId="urn:microsoft.com/office/officeart/2005/8/layout/cycle2"/>
    <dgm:cxn modelId="{790EB3FF-5737-DE44-986F-83B608CC4A20}" srcId="{BD13D0EA-1235-8542-BAE4-DF77E9DD0F07}" destId="{2F1B1BBD-1EB0-D749-95F9-BE8DD10F0B11}" srcOrd="3" destOrd="0" parTransId="{4CDE9891-2590-0A45-9604-4A540B7437CE}" sibTransId="{E63C55E1-CD74-F64B-A743-DCC5124F311B}"/>
    <dgm:cxn modelId="{8D6D5698-F657-4B4B-AC18-2F897FD7BA70}" srcId="{BD13D0EA-1235-8542-BAE4-DF77E9DD0F07}" destId="{178CFA5A-3225-7F4B-92CC-4273B0CCDB48}" srcOrd="4" destOrd="0" parTransId="{FB39E6ED-4327-B74C-99A2-263FF7A26AD4}" sibTransId="{CA56CAC8-4F33-914C-8DEE-50BFA21A0C17}"/>
    <dgm:cxn modelId="{70477C17-0BF6-E445-A916-585B1843F1DA}" srcId="{BD13D0EA-1235-8542-BAE4-DF77E9DD0F07}" destId="{70F5FE0E-3E34-CF43-899B-C7CB8D59A475}" srcOrd="1" destOrd="0" parTransId="{3901E6CF-FD71-004C-B246-54BA515578AF}" sibTransId="{E96EA952-ABD2-4949-ADD1-3A64F44763A2}"/>
    <dgm:cxn modelId="{C44F1068-40A3-F945-A1E0-CF9B83D57DD5}" type="presOf" srcId="{E63C55E1-CD74-F64B-A743-DCC5124F311B}" destId="{99CE2451-BA23-C74B-86DB-8D48A377B659}" srcOrd="1" destOrd="0" presId="urn:microsoft.com/office/officeart/2005/8/layout/cycle2"/>
    <dgm:cxn modelId="{88AA746B-340D-D24C-B30D-C3F6595C7786}" type="presOf" srcId="{CA56CAC8-4F33-914C-8DEE-50BFA21A0C17}" destId="{BCB24609-16AE-3341-8E7B-11B180924542}" srcOrd="1" destOrd="0" presId="urn:microsoft.com/office/officeart/2005/8/layout/cycle2"/>
    <dgm:cxn modelId="{2C065A15-A7EE-2A4B-9BEF-78BB3E81F7AA}" srcId="{BD13D0EA-1235-8542-BAE4-DF77E9DD0F07}" destId="{3C4B49A2-BD47-2F47-BDF8-37C1E8C278B0}" srcOrd="0" destOrd="0" parTransId="{65D59B1E-934C-AC49-8E2A-B675E13AC7F1}" sibTransId="{5784C501-89D7-C24C-A08A-DABB1352D2E6}"/>
    <dgm:cxn modelId="{9983A1EC-F061-864E-B130-8209A07FFA2A}" type="presOf" srcId="{178CFA5A-3225-7F4B-92CC-4273B0CCDB48}" destId="{885260E2-9C07-9847-A494-8EEAFE60CF31}" srcOrd="0" destOrd="0" presId="urn:microsoft.com/office/officeart/2005/8/layout/cycle2"/>
    <dgm:cxn modelId="{E28D4A5B-34C4-8A48-A77E-1C791D93D96F}" type="presOf" srcId="{5784C501-89D7-C24C-A08A-DABB1352D2E6}" destId="{0C723FCF-FB20-B345-8A48-1FB8C0D92919}" srcOrd="0" destOrd="0" presId="urn:microsoft.com/office/officeart/2005/8/layout/cycle2"/>
    <dgm:cxn modelId="{E19B53DA-8476-C446-908B-8D586893EE34}" type="presOf" srcId="{BD13D0EA-1235-8542-BAE4-DF77E9DD0F07}" destId="{F485AD7B-3FE8-3B44-B6BA-D99D9F4E94B8}" srcOrd="0" destOrd="0" presId="urn:microsoft.com/office/officeart/2005/8/layout/cycle2"/>
    <dgm:cxn modelId="{E6F2EE86-C534-0643-83C6-560CA0127175}" type="presOf" srcId="{A721E1FD-BAEE-A84F-A3D6-36C33E074E16}" destId="{D7EF1710-1A3D-0D43-92F4-20615E5F61ED}" srcOrd="1" destOrd="0" presId="urn:microsoft.com/office/officeart/2005/8/layout/cycle2"/>
    <dgm:cxn modelId="{7BBF4C94-BA78-E744-B06F-F123C13D90FC}" type="presOf" srcId="{E96EA952-ABD2-4949-ADD1-3A64F44763A2}" destId="{FB353228-ECAE-044E-B947-22CCCD062081}" srcOrd="0" destOrd="0" presId="urn:microsoft.com/office/officeart/2005/8/layout/cycle2"/>
    <dgm:cxn modelId="{BD44CDB6-490F-0D41-8338-DE05716BFF52}" type="presOf" srcId="{2F1B1BBD-1EB0-D749-95F9-BE8DD10F0B11}" destId="{19831AD7-5B6F-5B4F-ACDF-B6237A658C54}" srcOrd="0" destOrd="0" presId="urn:microsoft.com/office/officeart/2005/8/layout/cycle2"/>
    <dgm:cxn modelId="{28B48E5D-FC1F-DA40-9D7E-DC188F5C5538}" type="presOf" srcId="{5784C501-89D7-C24C-A08A-DABB1352D2E6}" destId="{394FEB15-C63B-8642-83DD-A1D5561D4803}" srcOrd="1" destOrd="0" presId="urn:microsoft.com/office/officeart/2005/8/layout/cycle2"/>
    <dgm:cxn modelId="{C7485386-893F-3B44-ABF3-71EE5AA65E3B}" type="presOf" srcId="{E96EA952-ABD2-4949-ADD1-3A64F44763A2}" destId="{E35F9DAA-5F90-1140-AFE9-A5D9B0A543AF}" srcOrd="1" destOrd="0" presId="urn:microsoft.com/office/officeart/2005/8/layout/cycle2"/>
    <dgm:cxn modelId="{CB57F7E8-9477-9146-8C0D-C75C3ADA4E6B}" type="presParOf" srcId="{F485AD7B-3FE8-3B44-B6BA-D99D9F4E94B8}" destId="{8908F9B1-1D5E-AD45-B430-D768CBED19CA}" srcOrd="0" destOrd="0" presId="urn:microsoft.com/office/officeart/2005/8/layout/cycle2"/>
    <dgm:cxn modelId="{63DBB66E-793A-3E42-8497-E07A4F80450E}" type="presParOf" srcId="{F485AD7B-3FE8-3B44-B6BA-D99D9F4E94B8}" destId="{0C723FCF-FB20-B345-8A48-1FB8C0D92919}" srcOrd="1" destOrd="0" presId="urn:microsoft.com/office/officeart/2005/8/layout/cycle2"/>
    <dgm:cxn modelId="{88B0B157-32AB-3C40-9BC6-C2F115F64D86}" type="presParOf" srcId="{0C723FCF-FB20-B345-8A48-1FB8C0D92919}" destId="{394FEB15-C63B-8642-83DD-A1D5561D4803}" srcOrd="0" destOrd="0" presId="urn:microsoft.com/office/officeart/2005/8/layout/cycle2"/>
    <dgm:cxn modelId="{76F5F7EC-52EE-9144-A823-067190AB0351}" type="presParOf" srcId="{F485AD7B-3FE8-3B44-B6BA-D99D9F4E94B8}" destId="{EFDF8525-646B-6A4E-827F-AA32EA556561}" srcOrd="2" destOrd="0" presId="urn:microsoft.com/office/officeart/2005/8/layout/cycle2"/>
    <dgm:cxn modelId="{CE24C0F0-C76E-144A-BD3B-D46C129FEC1A}" type="presParOf" srcId="{F485AD7B-3FE8-3B44-B6BA-D99D9F4E94B8}" destId="{FB353228-ECAE-044E-B947-22CCCD062081}" srcOrd="3" destOrd="0" presId="urn:microsoft.com/office/officeart/2005/8/layout/cycle2"/>
    <dgm:cxn modelId="{E7833D24-633D-8848-9256-14AF69675F91}" type="presParOf" srcId="{FB353228-ECAE-044E-B947-22CCCD062081}" destId="{E35F9DAA-5F90-1140-AFE9-A5D9B0A543AF}" srcOrd="0" destOrd="0" presId="urn:microsoft.com/office/officeart/2005/8/layout/cycle2"/>
    <dgm:cxn modelId="{1165AB2C-5262-0842-B91B-DC1F0EF3E85D}" type="presParOf" srcId="{F485AD7B-3FE8-3B44-B6BA-D99D9F4E94B8}" destId="{010B9BCE-D4D7-5947-B711-73F2A6390D1F}" srcOrd="4" destOrd="0" presId="urn:microsoft.com/office/officeart/2005/8/layout/cycle2"/>
    <dgm:cxn modelId="{3C9549DA-314D-F443-8903-790DD128F2BD}" type="presParOf" srcId="{F485AD7B-3FE8-3B44-B6BA-D99D9F4E94B8}" destId="{CAB8E90C-EC38-1642-AFEC-B74298506F27}" srcOrd="5" destOrd="0" presId="urn:microsoft.com/office/officeart/2005/8/layout/cycle2"/>
    <dgm:cxn modelId="{CA657E04-D0BF-814E-B926-7510D0E93AFD}" type="presParOf" srcId="{CAB8E90C-EC38-1642-AFEC-B74298506F27}" destId="{D7EF1710-1A3D-0D43-92F4-20615E5F61ED}" srcOrd="0" destOrd="0" presId="urn:microsoft.com/office/officeart/2005/8/layout/cycle2"/>
    <dgm:cxn modelId="{CD7992FB-8D21-8D4D-B19E-F8573F20431A}" type="presParOf" srcId="{F485AD7B-3FE8-3B44-B6BA-D99D9F4E94B8}" destId="{19831AD7-5B6F-5B4F-ACDF-B6237A658C54}" srcOrd="6" destOrd="0" presId="urn:microsoft.com/office/officeart/2005/8/layout/cycle2"/>
    <dgm:cxn modelId="{8FBBDB79-A6F1-C34C-96F8-39907CFE924C}" type="presParOf" srcId="{F485AD7B-3FE8-3B44-B6BA-D99D9F4E94B8}" destId="{91021CCA-0628-FF4C-A782-4E6097AA9D12}" srcOrd="7" destOrd="0" presId="urn:microsoft.com/office/officeart/2005/8/layout/cycle2"/>
    <dgm:cxn modelId="{905C2BC7-AFE3-C443-B9B8-B190CEE286AA}" type="presParOf" srcId="{91021CCA-0628-FF4C-A782-4E6097AA9D12}" destId="{99CE2451-BA23-C74B-86DB-8D48A377B659}" srcOrd="0" destOrd="0" presId="urn:microsoft.com/office/officeart/2005/8/layout/cycle2"/>
    <dgm:cxn modelId="{7C5EA2E3-6B89-064C-BD51-3660465661A4}" type="presParOf" srcId="{F485AD7B-3FE8-3B44-B6BA-D99D9F4E94B8}" destId="{885260E2-9C07-9847-A494-8EEAFE60CF31}" srcOrd="8" destOrd="0" presId="urn:microsoft.com/office/officeart/2005/8/layout/cycle2"/>
    <dgm:cxn modelId="{9AE00C79-232E-3A44-BB83-160B9AE0A4F8}" type="presParOf" srcId="{F485AD7B-3FE8-3B44-B6BA-D99D9F4E94B8}" destId="{966C3BD3-C868-4642-9456-F00C1C8CE105}" srcOrd="9" destOrd="0" presId="urn:microsoft.com/office/officeart/2005/8/layout/cycle2"/>
    <dgm:cxn modelId="{508C644E-BDFC-804A-9A2F-429436E6701D}" type="presParOf" srcId="{966C3BD3-C868-4642-9456-F00C1C8CE105}" destId="{BCB24609-16AE-3341-8E7B-11B18092454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13D0EA-1235-8542-BAE4-DF77E9DD0F07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4B49A2-BD47-2F47-BDF8-37C1E8C278B0}">
      <dgm:prSet phldrT="[Text]" custT="1"/>
      <dgm:spPr/>
      <dgm:t>
        <a:bodyPr/>
        <a:lstStyle/>
        <a:p>
          <a:r>
            <a:rPr lang="en-US" sz="1600" dirty="0" smtClean="0"/>
            <a:t>Clean</a:t>
          </a:r>
          <a:endParaRPr lang="en-US" sz="1600" dirty="0"/>
        </a:p>
      </dgm:t>
    </dgm:pt>
    <dgm:pt modelId="{65D59B1E-934C-AC49-8E2A-B675E13AC7F1}" type="parTrans" cxnId="{2C065A15-A7EE-2A4B-9BEF-78BB3E81F7AA}">
      <dgm:prSet/>
      <dgm:spPr/>
      <dgm:t>
        <a:bodyPr/>
        <a:lstStyle/>
        <a:p>
          <a:endParaRPr lang="en-US" sz="1800"/>
        </a:p>
      </dgm:t>
    </dgm:pt>
    <dgm:pt modelId="{5784C501-89D7-C24C-A08A-DABB1352D2E6}" type="sibTrans" cxnId="{2C065A15-A7EE-2A4B-9BEF-78BB3E81F7AA}">
      <dgm:prSet custT="1"/>
      <dgm:spPr/>
      <dgm:t>
        <a:bodyPr/>
        <a:lstStyle/>
        <a:p>
          <a:endParaRPr lang="en-US" sz="1200"/>
        </a:p>
      </dgm:t>
    </dgm:pt>
    <dgm:pt modelId="{70F5FE0E-3E34-CF43-899B-C7CB8D59A475}">
      <dgm:prSet phldrT="[Text]" custT="1"/>
      <dgm:spPr/>
      <dgm:t>
        <a:bodyPr/>
        <a:lstStyle/>
        <a:p>
          <a:r>
            <a:rPr lang="en-US" sz="1600" dirty="0" smtClean="0"/>
            <a:t>Compile</a:t>
          </a:r>
          <a:endParaRPr lang="en-US" sz="1600" dirty="0"/>
        </a:p>
      </dgm:t>
    </dgm:pt>
    <dgm:pt modelId="{3901E6CF-FD71-004C-B246-54BA515578AF}" type="parTrans" cxnId="{70477C17-0BF6-E445-A916-585B1843F1DA}">
      <dgm:prSet/>
      <dgm:spPr/>
      <dgm:t>
        <a:bodyPr/>
        <a:lstStyle/>
        <a:p>
          <a:endParaRPr lang="en-US" sz="1800"/>
        </a:p>
      </dgm:t>
    </dgm:pt>
    <dgm:pt modelId="{E96EA952-ABD2-4949-ADD1-3A64F44763A2}" type="sibTrans" cxnId="{70477C17-0BF6-E445-A916-585B1843F1DA}">
      <dgm:prSet custT="1"/>
      <dgm:spPr/>
      <dgm:t>
        <a:bodyPr/>
        <a:lstStyle/>
        <a:p>
          <a:endParaRPr lang="en-US" sz="1200"/>
        </a:p>
      </dgm:t>
    </dgm:pt>
    <dgm:pt modelId="{701A996E-822D-D744-ADC6-EA243D09B84C}">
      <dgm:prSet phldrT="[Text]" custT="1"/>
      <dgm:spPr/>
      <dgm:t>
        <a:bodyPr/>
        <a:lstStyle/>
        <a:p>
          <a:r>
            <a:rPr lang="en-US" sz="1600" dirty="0" smtClean="0"/>
            <a:t>Test</a:t>
          </a:r>
          <a:endParaRPr lang="en-US" sz="1600" dirty="0"/>
        </a:p>
      </dgm:t>
    </dgm:pt>
    <dgm:pt modelId="{F7561EC0-F111-274A-9BC4-5519A2A810FD}" type="parTrans" cxnId="{9D58C99D-4629-214A-8325-C98860B79540}">
      <dgm:prSet/>
      <dgm:spPr/>
      <dgm:t>
        <a:bodyPr/>
        <a:lstStyle/>
        <a:p>
          <a:endParaRPr lang="en-US" sz="1800"/>
        </a:p>
      </dgm:t>
    </dgm:pt>
    <dgm:pt modelId="{A721E1FD-BAEE-A84F-A3D6-36C33E074E16}" type="sibTrans" cxnId="{9D58C99D-4629-214A-8325-C98860B79540}">
      <dgm:prSet custT="1"/>
      <dgm:spPr/>
      <dgm:t>
        <a:bodyPr/>
        <a:lstStyle/>
        <a:p>
          <a:endParaRPr lang="en-US" sz="1200"/>
        </a:p>
      </dgm:t>
    </dgm:pt>
    <dgm:pt modelId="{2F1B1BBD-1EB0-D749-95F9-BE8DD10F0B11}">
      <dgm:prSet phldrT="[Text]" custT="1"/>
      <dgm:spPr/>
      <dgm:t>
        <a:bodyPr/>
        <a:lstStyle/>
        <a:p>
          <a:r>
            <a:rPr lang="en-US" sz="1600" dirty="0" smtClean="0"/>
            <a:t>Package</a:t>
          </a:r>
          <a:endParaRPr lang="en-US" sz="1600" dirty="0"/>
        </a:p>
      </dgm:t>
    </dgm:pt>
    <dgm:pt modelId="{4CDE9891-2590-0A45-9604-4A540B7437CE}" type="parTrans" cxnId="{790EB3FF-5737-DE44-986F-83B608CC4A20}">
      <dgm:prSet/>
      <dgm:spPr/>
      <dgm:t>
        <a:bodyPr/>
        <a:lstStyle/>
        <a:p>
          <a:endParaRPr lang="en-US" sz="1800"/>
        </a:p>
      </dgm:t>
    </dgm:pt>
    <dgm:pt modelId="{E63C55E1-CD74-F64B-A743-DCC5124F311B}" type="sibTrans" cxnId="{790EB3FF-5737-DE44-986F-83B608CC4A20}">
      <dgm:prSet custT="1"/>
      <dgm:spPr/>
      <dgm:t>
        <a:bodyPr/>
        <a:lstStyle/>
        <a:p>
          <a:endParaRPr lang="en-US" sz="1200"/>
        </a:p>
      </dgm:t>
    </dgm:pt>
    <dgm:pt modelId="{178CFA5A-3225-7F4B-92CC-4273B0CCDB48}">
      <dgm:prSet phldrT="[Text]" custT="1"/>
      <dgm:spPr/>
      <dgm:t>
        <a:bodyPr/>
        <a:lstStyle/>
        <a:p>
          <a:r>
            <a:rPr lang="en-US" sz="1600" dirty="0" smtClean="0"/>
            <a:t>Verify</a:t>
          </a:r>
          <a:endParaRPr lang="en-US" sz="1600" dirty="0"/>
        </a:p>
      </dgm:t>
    </dgm:pt>
    <dgm:pt modelId="{FB39E6ED-4327-B74C-99A2-263FF7A26AD4}" type="parTrans" cxnId="{8D6D5698-F657-4B4B-AC18-2F897FD7BA70}">
      <dgm:prSet/>
      <dgm:spPr/>
      <dgm:t>
        <a:bodyPr/>
        <a:lstStyle/>
        <a:p>
          <a:endParaRPr lang="en-US" sz="1800"/>
        </a:p>
      </dgm:t>
    </dgm:pt>
    <dgm:pt modelId="{CA56CAC8-4F33-914C-8DEE-50BFA21A0C17}" type="sibTrans" cxnId="{8D6D5698-F657-4B4B-AC18-2F897FD7BA70}">
      <dgm:prSet custT="1"/>
      <dgm:spPr/>
      <dgm:t>
        <a:bodyPr/>
        <a:lstStyle/>
        <a:p>
          <a:endParaRPr lang="en-US" sz="1200"/>
        </a:p>
      </dgm:t>
    </dgm:pt>
    <dgm:pt modelId="{F485AD7B-3FE8-3B44-B6BA-D99D9F4E94B8}" type="pres">
      <dgm:prSet presAssocID="{BD13D0EA-1235-8542-BAE4-DF77E9DD0F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08F9B1-1D5E-AD45-B430-D768CBED19CA}" type="pres">
      <dgm:prSet presAssocID="{3C4B49A2-BD47-2F47-BDF8-37C1E8C278B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23FCF-FB20-B345-8A48-1FB8C0D92919}" type="pres">
      <dgm:prSet presAssocID="{5784C501-89D7-C24C-A08A-DABB1352D2E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394FEB15-C63B-8642-83DD-A1D5561D4803}" type="pres">
      <dgm:prSet presAssocID="{5784C501-89D7-C24C-A08A-DABB1352D2E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FDF8525-646B-6A4E-827F-AA32EA556561}" type="pres">
      <dgm:prSet presAssocID="{70F5FE0E-3E34-CF43-899B-C7CB8D59A47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53228-ECAE-044E-B947-22CCCD062081}" type="pres">
      <dgm:prSet presAssocID="{E96EA952-ABD2-4949-ADD1-3A64F44763A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35F9DAA-5F90-1140-AFE9-A5D9B0A543AF}" type="pres">
      <dgm:prSet presAssocID="{E96EA952-ABD2-4949-ADD1-3A64F44763A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10B9BCE-D4D7-5947-B711-73F2A6390D1F}" type="pres">
      <dgm:prSet presAssocID="{701A996E-822D-D744-ADC6-EA243D09B84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8E90C-EC38-1642-AFEC-B74298506F27}" type="pres">
      <dgm:prSet presAssocID="{A721E1FD-BAEE-A84F-A3D6-36C33E074E16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7EF1710-1A3D-0D43-92F4-20615E5F61ED}" type="pres">
      <dgm:prSet presAssocID="{A721E1FD-BAEE-A84F-A3D6-36C33E074E1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19831AD7-5B6F-5B4F-ACDF-B6237A658C54}" type="pres">
      <dgm:prSet presAssocID="{2F1B1BBD-1EB0-D749-95F9-BE8DD10F0B1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21CCA-0628-FF4C-A782-4E6097AA9D12}" type="pres">
      <dgm:prSet presAssocID="{E63C55E1-CD74-F64B-A743-DCC5124F311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9CE2451-BA23-C74B-86DB-8D48A377B659}" type="pres">
      <dgm:prSet presAssocID="{E63C55E1-CD74-F64B-A743-DCC5124F311B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85260E2-9C07-9847-A494-8EEAFE60CF31}" type="pres">
      <dgm:prSet presAssocID="{178CFA5A-3225-7F4B-92CC-4273B0CCDB4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C3BD3-C868-4642-9456-F00C1C8CE105}" type="pres">
      <dgm:prSet presAssocID="{CA56CAC8-4F33-914C-8DEE-50BFA21A0C1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CB24609-16AE-3341-8E7B-11B180924542}" type="pres">
      <dgm:prSet presAssocID="{CA56CAC8-4F33-914C-8DEE-50BFA21A0C1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EC772E8-AAE4-7840-A4F8-C24A7E9EAD67}" type="presOf" srcId="{178CFA5A-3225-7F4B-92CC-4273B0CCDB48}" destId="{885260E2-9C07-9847-A494-8EEAFE60CF31}" srcOrd="0" destOrd="0" presId="urn:microsoft.com/office/officeart/2005/8/layout/cycle2"/>
    <dgm:cxn modelId="{2ABBD336-D0E7-6F46-8719-F397FFF6C3DD}" type="presOf" srcId="{BD13D0EA-1235-8542-BAE4-DF77E9DD0F07}" destId="{F485AD7B-3FE8-3B44-B6BA-D99D9F4E94B8}" srcOrd="0" destOrd="0" presId="urn:microsoft.com/office/officeart/2005/8/layout/cycle2"/>
    <dgm:cxn modelId="{2E765CFF-4C81-734C-AA1C-1B7A6E92CC6E}" type="presOf" srcId="{A721E1FD-BAEE-A84F-A3D6-36C33E074E16}" destId="{D7EF1710-1A3D-0D43-92F4-20615E5F61ED}" srcOrd="1" destOrd="0" presId="urn:microsoft.com/office/officeart/2005/8/layout/cycle2"/>
    <dgm:cxn modelId="{A531C643-A211-DC4B-B7BC-D8EAEA08FE1E}" type="presOf" srcId="{E63C55E1-CD74-F64B-A743-DCC5124F311B}" destId="{99CE2451-BA23-C74B-86DB-8D48A377B659}" srcOrd="1" destOrd="0" presId="urn:microsoft.com/office/officeart/2005/8/layout/cycle2"/>
    <dgm:cxn modelId="{8C6413FC-3A96-D64C-967E-E54F1873EFD3}" type="presOf" srcId="{3C4B49A2-BD47-2F47-BDF8-37C1E8C278B0}" destId="{8908F9B1-1D5E-AD45-B430-D768CBED19CA}" srcOrd="0" destOrd="0" presId="urn:microsoft.com/office/officeart/2005/8/layout/cycle2"/>
    <dgm:cxn modelId="{FCEA0519-798A-1544-8A49-ADD92E12475F}" type="presOf" srcId="{70F5FE0E-3E34-CF43-899B-C7CB8D59A475}" destId="{EFDF8525-646B-6A4E-827F-AA32EA556561}" srcOrd="0" destOrd="0" presId="urn:microsoft.com/office/officeart/2005/8/layout/cycle2"/>
    <dgm:cxn modelId="{9D58C99D-4629-214A-8325-C98860B79540}" srcId="{BD13D0EA-1235-8542-BAE4-DF77E9DD0F07}" destId="{701A996E-822D-D744-ADC6-EA243D09B84C}" srcOrd="2" destOrd="0" parTransId="{F7561EC0-F111-274A-9BC4-5519A2A810FD}" sibTransId="{A721E1FD-BAEE-A84F-A3D6-36C33E074E16}"/>
    <dgm:cxn modelId="{B822D791-C6CB-9F44-92BE-DABAB46FEFB9}" type="presOf" srcId="{5784C501-89D7-C24C-A08A-DABB1352D2E6}" destId="{0C723FCF-FB20-B345-8A48-1FB8C0D92919}" srcOrd="0" destOrd="0" presId="urn:microsoft.com/office/officeart/2005/8/layout/cycle2"/>
    <dgm:cxn modelId="{790EB3FF-5737-DE44-986F-83B608CC4A20}" srcId="{BD13D0EA-1235-8542-BAE4-DF77E9DD0F07}" destId="{2F1B1BBD-1EB0-D749-95F9-BE8DD10F0B11}" srcOrd="3" destOrd="0" parTransId="{4CDE9891-2590-0A45-9604-4A540B7437CE}" sibTransId="{E63C55E1-CD74-F64B-A743-DCC5124F311B}"/>
    <dgm:cxn modelId="{8D6D5698-F657-4B4B-AC18-2F897FD7BA70}" srcId="{BD13D0EA-1235-8542-BAE4-DF77E9DD0F07}" destId="{178CFA5A-3225-7F4B-92CC-4273B0CCDB48}" srcOrd="4" destOrd="0" parTransId="{FB39E6ED-4327-B74C-99A2-263FF7A26AD4}" sibTransId="{CA56CAC8-4F33-914C-8DEE-50BFA21A0C17}"/>
    <dgm:cxn modelId="{70477C17-0BF6-E445-A916-585B1843F1DA}" srcId="{BD13D0EA-1235-8542-BAE4-DF77E9DD0F07}" destId="{70F5FE0E-3E34-CF43-899B-C7CB8D59A475}" srcOrd="1" destOrd="0" parTransId="{3901E6CF-FD71-004C-B246-54BA515578AF}" sibTransId="{E96EA952-ABD2-4949-ADD1-3A64F44763A2}"/>
    <dgm:cxn modelId="{90DE8DB8-B162-0B4A-8FFB-87ABFB3703CE}" type="presOf" srcId="{E96EA952-ABD2-4949-ADD1-3A64F44763A2}" destId="{E35F9DAA-5F90-1140-AFE9-A5D9B0A543AF}" srcOrd="1" destOrd="0" presId="urn:microsoft.com/office/officeart/2005/8/layout/cycle2"/>
    <dgm:cxn modelId="{AAEDF093-C90E-2746-B085-4A078FDC2001}" type="presOf" srcId="{E96EA952-ABD2-4949-ADD1-3A64F44763A2}" destId="{FB353228-ECAE-044E-B947-22CCCD062081}" srcOrd="0" destOrd="0" presId="urn:microsoft.com/office/officeart/2005/8/layout/cycle2"/>
    <dgm:cxn modelId="{2C065A15-A7EE-2A4B-9BEF-78BB3E81F7AA}" srcId="{BD13D0EA-1235-8542-BAE4-DF77E9DD0F07}" destId="{3C4B49A2-BD47-2F47-BDF8-37C1E8C278B0}" srcOrd="0" destOrd="0" parTransId="{65D59B1E-934C-AC49-8E2A-B675E13AC7F1}" sibTransId="{5784C501-89D7-C24C-A08A-DABB1352D2E6}"/>
    <dgm:cxn modelId="{F4806BB4-2F2A-1548-B56E-1180D4C329AA}" type="presOf" srcId="{5784C501-89D7-C24C-A08A-DABB1352D2E6}" destId="{394FEB15-C63B-8642-83DD-A1D5561D4803}" srcOrd="1" destOrd="0" presId="urn:microsoft.com/office/officeart/2005/8/layout/cycle2"/>
    <dgm:cxn modelId="{1179539B-59ED-EA48-B460-8C0EEED7CF70}" type="presOf" srcId="{701A996E-822D-D744-ADC6-EA243D09B84C}" destId="{010B9BCE-D4D7-5947-B711-73F2A6390D1F}" srcOrd="0" destOrd="0" presId="urn:microsoft.com/office/officeart/2005/8/layout/cycle2"/>
    <dgm:cxn modelId="{33BAD9DD-2A50-3A47-B072-4B2A816EDF22}" type="presOf" srcId="{CA56CAC8-4F33-914C-8DEE-50BFA21A0C17}" destId="{BCB24609-16AE-3341-8E7B-11B180924542}" srcOrd="1" destOrd="0" presId="urn:microsoft.com/office/officeart/2005/8/layout/cycle2"/>
    <dgm:cxn modelId="{85AC1D00-78B6-8D41-AB26-7C4177147434}" type="presOf" srcId="{CA56CAC8-4F33-914C-8DEE-50BFA21A0C17}" destId="{966C3BD3-C868-4642-9456-F00C1C8CE105}" srcOrd="0" destOrd="0" presId="urn:microsoft.com/office/officeart/2005/8/layout/cycle2"/>
    <dgm:cxn modelId="{43821B99-4A54-7A41-B453-5D471E85C740}" type="presOf" srcId="{E63C55E1-CD74-F64B-A743-DCC5124F311B}" destId="{91021CCA-0628-FF4C-A782-4E6097AA9D12}" srcOrd="0" destOrd="0" presId="urn:microsoft.com/office/officeart/2005/8/layout/cycle2"/>
    <dgm:cxn modelId="{6315680B-A503-D244-9860-CE33FC9B2918}" type="presOf" srcId="{A721E1FD-BAEE-A84F-A3D6-36C33E074E16}" destId="{CAB8E90C-EC38-1642-AFEC-B74298506F27}" srcOrd="0" destOrd="0" presId="urn:microsoft.com/office/officeart/2005/8/layout/cycle2"/>
    <dgm:cxn modelId="{CF66AE04-58BA-E14C-8D91-FEF11AFF252B}" type="presOf" srcId="{2F1B1BBD-1EB0-D749-95F9-BE8DD10F0B11}" destId="{19831AD7-5B6F-5B4F-ACDF-B6237A658C54}" srcOrd="0" destOrd="0" presId="urn:microsoft.com/office/officeart/2005/8/layout/cycle2"/>
    <dgm:cxn modelId="{2020E785-FCC2-AA4C-967F-EDC1CD9C3686}" type="presParOf" srcId="{F485AD7B-3FE8-3B44-B6BA-D99D9F4E94B8}" destId="{8908F9B1-1D5E-AD45-B430-D768CBED19CA}" srcOrd="0" destOrd="0" presId="urn:microsoft.com/office/officeart/2005/8/layout/cycle2"/>
    <dgm:cxn modelId="{F6E17A66-2A56-844A-8070-A44D2C4BFDF8}" type="presParOf" srcId="{F485AD7B-3FE8-3B44-B6BA-D99D9F4E94B8}" destId="{0C723FCF-FB20-B345-8A48-1FB8C0D92919}" srcOrd="1" destOrd="0" presId="urn:microsoft.com/office/officeart/2005/8/layout/cycle2"/>
    <dgm:cxn modelId="{0F9B5706-AC7C-404B-80DC-6FD437F84FA5}" type="presParOf" srcId="{0C723FCF-FB20-B345-8A48-1FB8C0D92919}" destId="{394FEB15-C63B-8642-83DD-A1D5561D4803}" srcOrd="0" destOrd="0" presId="urn:microsoft.com/office/officeart/2005/8/layout/cycle2"/>
    <dgm:cxn modelId="{8BB98B0F-829D-684F-B64F-95510F8E1857}" type="presParOf" srcId="{F485AD7B-3FE8-3B44-B6BA-D99D9F4E94B8}" destId="{EFDF8525-646B-6A4E-827F-AA32EA556561}" srcOrd="2" destOrd="0" presId="urn:microsoft.com/office/officeart/2005/8/layout/cycle2"/>
    <dgm:cxn modelId="{2A1AD4BB-2A11-F746-94B2-8ABF5A57A316}" type="presParOf" srcId="{F485AD7B-3FE8-3B44-B6BA-D99D9F4E94B8}" destId="{FB353228-ECAE-044E-B947-22CCCD062081}" srcOrd="3" destOrd="0" presId="urn:microsoft.com/office/officeart/2005/8/layout/cycle2"/>
    <dgm:cxn modelId="{64BB8770-32B7-8342-88FC-176B78263680}" type="presParOf" srcId="{FB353228-ECAE-044E-B947-22CCCD062081}" destId="{E35F9DAA-5F90-1140-AFE9-A5D9B0A543AF}" srcOrd="0" destOrd="0" presId="urn:microsoft.com/office/officeart/2005/8/layout/cycle2"/>
    <dgm:cxn modelId="{240566FD-2BCD-CE4D-B422-1F85E4A66642}" type="presParOf" srcId="{F485AD7B-3FE8-3B44-B6BA-D99D9F4E94B8}" destId="{010B9BCE-D4D7-5947-B711-73F2A6390D1F}" srcOrd="4" destOrd="0" presId="urn:microsoft.com/office/officeart/2005/8/layout/cycle2"/>
    <dgm:cxn modelId="{9F870C67-C263-6446-8D87-45F8CA1CDF53}" type="presParOf" srcId="{F485AD7B-3FE8-3B44-B6BA-D99D9F4E94B8}" destId="{CAB8E90C-EC38-1642-AFEC-B74298506F27}" srcOrd="5" destOrd="0" presId="urn:microsoft.com/office/officeart/2005/8/layout/cycle2"/>
    <dgm:cxn modelId="{2D05E2FD-4703-1043-9144-BF477540561C}" type="presParOf" srcId="{CAB8E90C-EC38-1642-AFEC-B74298506F27}" destId="{D7EF1710-1A3D-0D43-92F4-20615E5F61ED}" srcOrd="0" destOrd="0" presId="urn:microsoft.com/office/officeart/2005/8/layout/cycle2"/>
    <dgm:cxn modelId="{08E6169D-2D33-CC4B-A24D-6E01AD701105}" type="presParOf" srcId="{F485AD7B-3FE8-3B44-B6BA-D99D9F4E94B8}" destId="{19831AD7-5B6F-5B4F-ACDF-B6237A658C54}" srcOrd="6" destOrd="0" presId="urn:microsoft.com/office/officeart/2005/8/layout/cycle2"/>
    <dgm:cxn modelId="{9BF098C8-89E0-7E42-A9E1-EC4D6D55D1B8}" type="presParOf" srcId="{F485AD7B-3FE8-3B44-B6BA-D99D9F4E94B8}" destId="{91021CCA-0628-FF4C-A782-4E6097AA9D12}" srcOrd="7" destOrd="0" presId="urn:microsoft.com/office/officeart/2005/8/layout/cycle2"/>
    <dgm:cxn modelId="{C5766D97-8FC8-FE4A-B5D1-FD9658C6B439}" type="presParOf" srcId="{91021CCA-0628-FF4C-A782-4E6097AA9D12}" destId="{99CE2451-BA23-C74B-86DB-8D48A377B659}" srcOrd="0" destOrd="0" presId="urn:microsoft.com/office/officeart/2005/8/layout/cycle2"/>
    <dgm:cxn modelId="{51BC476E-C784-F649-906E-4A7A30D23C28}" type="presParOf" srcId="{F485AD7B-3FE8-3B44-B6BA-D99D9F4E94B8}" destId="{885260E2-9C07-9847-A494-8EEAFE60CF31}" srcOrd="8" destOrd="0" presId="urn:microsoft.com/office/officeart/2005/8/layout/cycle2"/>
    <dgm:cxn modelId="{5BDD15FD-ACC3-D845-BDDC-7C48B83945C4}" type="presParOf" srcId="{F485AD7B-3FE8-3B44-B6BA-D99D9F4E94B8}" destId="{966C3BD3-C868-4642-9456-F00C1C8CE105}" srcOrd="9" destOrd="0" presId="urn:microsoft.com/office/officeart/2005/8/layout/cycle2"/>
    <dgm:cxn modelId="{2E33ADF7-AF77-684C-80FD-A808E8C476D0}" type="presParOf" srcId="{966C3BD3-C868-4642-9456-F00C1C8CE105}" destId="{BCB24609-16AE-3341-8E7B-11B18092454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8F9B1-1D5E-AD45-B430-D768CBED19CA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Clean</a:t>
          </a:r>
          <a:endParaRPr lang="en-US" sz="1600" kern="1200" dirty="0"/>
        </a:p>
      </dsp:txBody>
      <dsp:txXfrm>
        <a:off x="2614422" y="179995"/>
        <a:ext cx="867155" cy="867155"/>
      </dsp:txXfrm>
    </dsp:sp>
    <dsp:sp modelId="{0C723FCF-FB20-B345-8A48-1FB8C0D92919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632045" y="996915"/>
        <a:ext cx="228964" cy="248335"/>
      </dsp:txXfrm>
    </dsp:sp>
    <dsp:sp modelId="{EFDF8525-646B-6A4E-827F-AA32EA556561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Compile</a:t>
          </a:r>
          <a:endParaRPr lang="en-US" sz="1600" kern="1200" dirty="0"/>
        </a:p>
      </dsp:txBody>
      <dsp:txXfrm>
        <a:off x="4105844" y="1263576"/>
        <a:ext cx="867155" cy="867155"/>
      </dsp:txXfrm>
    </dsp:sp>
    <dsp:sp modelId="{FB353228-ECAE-044E-B947-22CCCD062081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158126" y="2394156"/>
        <a:ext cx="228964" cy="248335"/>
      </dsp:txXfrm>
    </dsp:sp>
    <dsp:sp modelId="{010B9BCE-D4D7-5947-B711-73F2A6390D1F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</a:t>
          </a:r>
          <a:endParaRPr lang="en-US" sz="1600" kern="1200" dirty="0"/>
        </a:p>
      </dsp:txBody>
      <dsp:txXfrm>
        <a:off x="3536171" y="3016849"/>
        <a:ext cx="867155" cy="867155"/>
      </dsp:txXfrm>
    </dsp:sp>
    <dsp:sp modelId="{CAB8E90C-EC38-1642-AFEC-B74298506F27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991839" y="3326259"/>
        <a:ext cx="228964" cy="248335"/>
      </dsp:txXfrm>
    </dsp:sp>
    <dsp:sp modelId="{19831AD7-5B6F-5B4F-ACDF-B6237A658C54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Package</a:t>
          </a:r>
          <a:endParaRPr lang="en-US" sz="1600" kern="1200" dirty="0"/>
        </a:p>
      </dsp:txBody>
      <dsp:txXfrm>
        <a:off x="1692672" y="3016849"/>
        <a:ext cx="867155" cy="867155"/>
      </dsp:txXfrm>
    </dsp:sp>
    <dsp:sp modelId="{91021CCA-0628-FF4C-A782-4E6097AA9D12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1744954" y="2505090"/>
        <a:ext cx="228964" cy="248335"/>
      </dsp:txXfrm>
    </dsp:sp>
    <dsp:sp modelId="{885260E2-9C07-9847-A494-8EEAFE60CF31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Verify</a:t>
          </a:r>
          <a:endParaRPr lang="en-US" sz="1600" kern="1200" dirty="0"/>
        </a:p>
      </dsp:txBody>
      <dsp:txXfrm>
        <a:off x="1122999" y="1263576"/>
        <a:ext cx="867155" cy="867155"/>
      </dsp:txXfrm>
    </dsp:sp>
    <dsp:sp modelId="{966C3BD3-C868-4642-9456-F00C1C8CE105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140623" y="1065476"/>
        <a:ext cx="228964" cy="248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8F9B1-1D5E-AD45-B430-D768CBED19CA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Clean</a:t>
          </a:r>
          <a:endParaRPr lang="en-US" sz="1600" kern="1200" dirty="0"/>
        </a:p>
      </dsp:txBody>
      <dsp:txXfrm>
        <a:off x="2614422" y="179995"/>
        <a:ext cx="867155" cy="867155"/>
      </dsp:txXfrm>
    </dsp:sp>
    <dsp:sp modelId="{0C723FCF-FB20-B345-8A48-1FB8C0D92919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632045" y="996915"/>
        <a:ext cx="228964" cy="248335"/>
      </dsp:txXfrm>
    </dsp:sp>
    <dsp:sp modelId="{EFDF8525-646B-6A4E-827F-AA32EA556561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Compile</a:t>
          </a:r>
          <a:endParaRPr lang="en-US" sz="1600" kern="1200" dirty="0"/>
        </a:p>
      </dsp:txBody>
      <dsp:txXfrm>
        <a:off x="4105844" y="1263576"/>
        <a:ext cx="867155" cy="867155"/>
      </dsp:txXfrm>
    </dsp:sp>
    <dsp:sp modelId="{FB353228-ECAE-044E-B947-22CCCD062081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158126" y="2394156"/>
        <a:ext cx="228964" cy="248335"/>
      </dsp:txXfrm>
    </dsp:sp>
    <dsp:sp modelId="{010B9BCE-D4D7-5947-B711-73F2A6390D1F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</a:t>
          </a:r>
          <a:endParaRPr lang="en-US" sz="1600" kern="1200" dirty="0"/>
        </a:p>
      </dsp:txBody>
      <dsp:txXfrm>
        <a:off x="3536171" y="3016849"/>
        <a:ext cx="867155" cy="867155"/>
      </dsp:txXfrm>
    </dsp:sp>
    <dsp:sp modelId="{CAB8E90C-EC38-1642-AFEC-B74298506F27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991839" y="3326259"/>
        <a:ext cx="228964" cy="248335"/>
      </dsp:txXfrm>
    </dsp:sp>
    <dsp:sp modelId="{19831AD7-5B6F-5B4F-ACDF-B6237A658C54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Package</a:t>
          </a:r>
          <a:endParaRPr lang="en-US" sz="1600" kern="1200" dirty="0"/>
        </a:p>
      </dsp:txBody>
      <dsp:txXfrm>
        <a:off x="1692672" y="3016849"/>
        <a:ext cx="867155" cy="867155"/>
      </dsp:txXfrm>
    </dsp:sp>
    <dsp:sp modelId="{91021CCA-0628-FF4C-A782-4E6097AA9D12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1744954" y="2505090"/>
        <a:ext cx="228964" cy="248335"/>
      </dsp:txXfrm>
    </dsp:sp>
    <dsp:sp modelId="{885260E2-9C07-9847-A494-8EEAFE60CF31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Verify</a:t>
          </a:r>
          <a:endParaRPr lang="en-US" sz="1600" kern="1200" dirty="0"/>
        </a:p>
      </dsp:txBody>
      <dsp:txXfrm>
        <a:off x="1122999" y="1263576"/>
        <a:ext cx="867155" cy="867155"/>
      </dsp:txXfrm>
    </dsp:sp>
    <dsp:sp modelId="{966C3BD3-C868-4642-9456-F00C1C8CE105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140623" y="1065476"/>
        <a:ext cx="228964" cy="2483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8F9B1-1D5E-AD45-B430-D768CBED19CA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Clean</a:t>
          </a:r>
          <a:endParaRPr lang="en-US" sz="1600" kern="1200" dirty="0"/>
        </a:p>
      </dsp:txBody>
      <dsp:txXfrm>
        <a:off x="2614422" y="179995"/>
        <a:ext cx="867155" cy="867155"/>
      </dsp:txXfrm>
    </dsp:sp>
    <dsp:sp modelId="{0C723FCF-FB20-B345-8A48-1FB8C0D92919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632045" y="996915"/>
        <a:ext cx="228964" cy="248335"/>
      </dsp:txXfrm>
    </dsp:sp>
    <dsp:sp modelId="{EFDF8525-646B-6A4E-827F-AA32EA556561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Compile</a:t>
          </a:r>
          <a:endParaRPr lang="en-US" sz="1600" kern="1200" dirty="0"/>
        </a:p>
      </dsp:txBody>
      <dsp:txXfrm>
        <a:off x="4105844" y="1263576"/>
        <a:ext cx="867155" cy="867155"/>
      </dsp:txXfrm>
    </dsp:sp>
    <dsp:sp modelId="{FB353228-ECAE-044E-B947-22CCCD062081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158126" y="2394156"/>
        <a:ext cx="228964" cy="248335"/>
      </dsp:txXfrm>
    </dsp:sp>
    <dsp:sp modelId="{010B9BCE-D4D7-5947-B711-73F2A6390D1F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</a:t>
          </a:r>
          <a:endParaRPr lang="en-US" sz="1600" kern="1200" dirty="0"/>
        </a:p>
      </dsp:txBody>
      <dsp:txXfrm>
        <a:off x="3536171" y="3016849"/>
        <a:ext cx="867155" cy="867155"/>
      </dsp:txXfrm>
    </dsp:sp>
    <dsp:sp modelId="{CAB8E90C-EC38-1642-AFEC-B74298506F27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991839" y="3326259"/>
        <a:ext cx="228964" cy="248335"/>
      </dsp:txXfrm>
    </dsp:sp>
    <dsp:sp modelId="{19831AD7-5B6F-5B4F-ACDF-B6237A658C54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Package</a:t>
          </a:r>
          <a:endParaRPr lang="en-US" sz="1600" kern="1200" dirty="0"/>
        </a:p>
      </dsp:txBody>
      <dsp:txXfrm>
        <a:off x="1692672" y="3016849"/>
        <a:ext cx="867155" cy="867155"/>
      </dsp:txXfrm>
    </dsp:sp>
    <dsp:sp modelId="{91021CCA-0628-FF4C-A782-4E6097AA9D12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1744954" y="2505090"/>
        <a:ext cx="228964" cy="248335"/>
      </dsp:txXfrm>
    </dsp:sp>
    <dsp:sp modelId="{885260E2-9C07-9847-A494-8EEAFE60CF31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Verify</a:t>
          </a:r>
          <a:endParaRPr lang="en-US" sz="1600" kern="1200" dirty="0"/>
        </a:p>
      </dsp:txBody>
      <dsp:txXfrm>
        <a:off x="1122999" y="1263576"/>
        <a:ext cx="867155" cy="867155"/>
      </dsp:txXfrm>
    </dsp:sp>
    <dsp:sp modelId="{966C3BD3-C868-4642-9456-F00C1C8CE105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140623" y="1065476"/>
        <a:ext cx="228964" cy="248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8F9B1-1D5E-AD45-B430-D768CBED19CA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Clean</a:t>
          </a:r>
          <a:endParaRPr lang="en-US" sz="1600" kern="1200" dirty="0"/>
        </a:p>
      </dsp:txBody>
      <dsp:txXfrm>
        <a:off x="2614422" y="179995"/>
        <a:ext cx="867155" cy="867155"/>
      </dsp:txXfrm>
    </dsp:sp>
    <dsp:sp modelId="{0C723FCF-FB20-B345-8A48-1FB8C0D92919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632045" y="996915"/>
        <a:ext cx="228964" cy="248335"/>
      </dsp:txXfrm>
    </dsp:sp>
    <dsp:sp modelId="{EFDF8525-646B-6A4E-827F-AA32EA556561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Compile</a:t>
          </a:r>
          <a:endParaRPr lang="en-US" sz="1600" kern="1200" dirty="0"/>
        </a:p>
      </dsp:txBody>
      <dsp:txXfrm>
        <a:off x="4105844" y="1263576"/>
        <a:ext cx="867155" cy="867155"/>
      </dsp:txXfrm>
    </dsp:sp>
    <dsp:sp modelId="{FB353228-ECAE-044E-B947-22CCCD062081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158126" y="2394156"/>
        <a:ext cx="228964" cy="248335"/>
      </dsp:txXfrm>
    </dsp:sp>
    <dsp:sp modelId="{010B9BCE-D4D7-5947-B711-73F2A6390D1F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</a:t>
          </a:r>
          <a:endParaRPr lang="en-US" sz="1600" kern="1200" dirty="0"/>
        </a:p>
      </dsp:txBody>
      <dsp:txXfrm>
        <a:off x="3536171" y="3016849"/>
        <a:ext cx="867155" cy="867155"/>
      </dsp:txXfrm>
    </dsp:sp>
    <dsp:sp modelId="{CAB8E90C-EC38-1642-AFEC-B74298506F27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991839" y="3326259"/>
        <a:ext cx="228964" cy="248335"/>
      </dsp:txXfrm>
    </dsp:sp>
    <dsp:sp modelId="{19831AD7-5B6F-5B4F-ACDF-B6237A658C54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Package</a:t>
          </a:r>
          <a:endParaRPr lang="en-US" sz="1600" kern="1200" dirty="0"/>
        </a:p>
      </dsp:txBody>
      <dsp:txXfrm>
        <a:off x="1692672" y="3016849"/>
        <a:ext cx="867155" cy="867155"/>
      </dsp:txXfrm>
    </dsp:sp>
    <dsp:sp modelId="{91021CCA-0628-FF4C-A782-4E6097AA9D12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1744954" y="2505090"/>
        <a:ext cx="228964" cy="248335"/>
      </dsp:txXfrm>
    </dsp:sp>
    <dsp:sp modelId="{885260E2-9C07-9847-A494-8EEAFE60CF31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Verify</a:t>
          </a:r>
          <a:endParaRPr lang="en-US" sz="1600" kern="1200" dirty="0"/>
        </a:p>
      </dsp:txBody>
      <dsp:txXfrm>
        <a:off x="1122999" y="1263576"/>
        <a:ext cx="867155" cy="867155"/>
      </dsp:txXfrm>
    </dsp:sp>
    <dsp:sp modelId="{966C3BD3-C868-4642-9456-F00C1C8CE105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140623" y="1065476"/>
        <a:ext cx="228964" cy="24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875E0B09-F928-4272-BFAC-F9B10B4AE424}" type="datetime5">
              <a:rPr lang="en-US"/>
              <a:pPr/>
              <a:t>20-Oct-13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CDBD0D94-7234-4AC5-A243-D6B0F0559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51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33EA0A19-8407-4071-8281-29C83F770534}" type="datetime5">
              <a:rPr lang="en-US"/>
              <a:pPr/>
              <a:t>20-Oct-13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66729169-F01A-497E-9A5C-90CEC1E7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9048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61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Let's assume I have to do something to a piece of software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Let's assume I have to do something to a piece of software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4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Let's assume I have to do something to a piece of software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4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Let's assume I have to do something to a piece of software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4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Let's assume I have to do something to a piece of software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4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Let's assume I have to do something to a piece of software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4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61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53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61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6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61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61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Dice.com</a:t>
            </a:r>
            <a:r>
              <a:rPr lang="en-US" dirty="0" smtClean="0"/>
              <a:t> is a career website based in Urbandale, Iowa. It serves information technology and engineering professionals. </a:t>
            </a:r>
            <a:r>
              <a:rPr lang="en-US" dirty="0" err="1" smtClean="0"/>
              <a:t>Dice.com</a:t>
            </a:r>
            <a:r>
              <a:rPr lang="en-US" dirty="0" smtClean="0"/>
              <a:t> is owned by Dice Holdings, </a:t>
            </a:r>
            <a:r>
              <a:rPr lang="en-US" dirty="0" err="1" smtClean="0"/>
              <a:t>Inc</a:t>
            </a:r>
            <a:r>
              <a:rPr lang="en-US" dirty="0" smtClean="0"/>
              <a:t> (NYSE: DHX). On any given day, </a:t>
            </a:r>
            <a:r>
              <a:rPr lang="en-US" dirty="0" err="1" smtClean="0"/>
              <a:t>Dice.com</a:t>
            </a:r>
            <a:r>
              <a:rPr lang="en-US" dirty="0" smtClean="0"/>
              <a:t> has approximately 60,000 tech job listings. The website claims to have 3 million registered technology professionals and approximately 2 million unique visitors each month. Of those registered users, 75% have a bachelor's degree or higher and 65% have 10 or more years of experience in their field.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61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53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53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61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Let's assume I have to do something to a piece of software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4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Let's assume I have to do something to a piece of software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4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Let's assume I have to do something to a piece of software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4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Let's assume I have to do something to a piece of software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4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Let's assume I have to do something to a piece of software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4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Let's assume I have to do something to a piece of software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EA0A19-8407-4071-8281-29C83F770534}" type="datetime5">
              <a:rPr lang="en-US" smtClean="0"/>
              <a:pPr/>
              <a:t>20-Oct-13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6729169-F01A-497E-9A5C-90CEC1E724D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DA8-2ACB-B44E-87B1-342FF13A8ECD}" type="datetimeFigureOut">
              <a:rPr lang="en-US" smtClean="0"/>
              <a:t>2013-10-20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2004-2005 NameOfTheOrganization.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7D9-5FB2-FD42-8A73-9EBC1780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6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DA8-2ACB-B44E-87B1-342FF13A8ECD}" type="datetimeFigureOut">
              <a:rPr lang="en-US" smtClean="0"/>
              <a:t>2013-10-20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2004-2005 NameOfTheOrganization.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7D9-5FB2-FD42-8A73-9EBC1780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DA8-2ACB-B44E-87B1-342FF13A8ECD}" type="datetimeFigureOut">
              <a:rPr lang="en-US" smtClean="0"/>
              <a:t>2013-10-20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2004-2005 NameOfTheOrganization.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7D9-5FB2-FD42-8A73-9EBC1780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DA8-2ACB-B44E-87B1-342FF13A8ECD}" type="datetimeFigureOut">
              <a:rPr lang="en-US" smtClean="0"/>
              <a:t>2013-10-20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2004-2005 NameOfTheOrganization.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7D9-5FB2-FD42-8A73-9EBC1780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6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DA8-2ACB-B44E-87B1-342FF13A8ECD}" type="datetimeFigureOut">
              <a:rPr lang="en-US" smtClean="0"/>
              <a:t>2013-10-20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2004-2005 NameOfTheOrganization.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7D9-5FB2-FD42-8A73-9EBC1780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DA8-2ACB-B44E-87B1-342FF13A8ECD}" type="datetimeFigureOut">
              <a:rPr lang="en-US" smtClean="0"/>
              <a:t>2013-10-20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2004-2005 NameOfTheOrganization.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7D9-5FB2-FD42-8A73-9EBC1780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6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DA8-2ACB-B44E-87B1-342FF13A8ECD}" type="datetimeFigureOut">
              <a:rPr lang="en-US" smtClean="0"/>
              <a:t>2013-10-20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2004-2005 NameOfTheOrganization.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7D9-5FB2-FD42-8A73-9EBC1780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2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DA8-2ACB-B44E-87B1-342FF13A8ECD}" type="datetimeFigureOut">
              <a:rPr lang="en-US" smtClean="0"/>
              <a:t>2013-10-20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2004-2005 NameOfTheOrganization.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7D9-5FB2-FD42-8A73-9EBC1780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2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DA8-2ACB-B44E-87B1-342FF13A8ECD}" type="datetimeFigureOut">
              <a:rPr lang="en-US" smtClean="0"/>
              <a:t>2013-10-20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2004-2005 NameOfTheOrganization.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7D9-5FB2-FD42-8A73-9EBC1780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0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DA8-2ACB-B44E-87B1-342FF13A8ECD}" type="datetimeFigureOut">
              <a:rPr lang="en-US" smtClean="0"/>
              <a:t>2013-10-20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2004-2005 NameOfTheOrganization.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7D9-5FB2-FD42-8A73-9EBC1780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FDA8-2ACB-B44E-87B1-342FF13A8ECD}" type="datetimeFigureOut">
              <a:rPr lang="en-US" smtClean="0"/>
              <a:t>2013-10-20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2004-2005 NameOfTheOrganization.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7D9-5FB2-FD42-8A73-9EBC1780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1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FDA8-2ACB-B44E-87B1-342FF13A8ECD}" type="datetimeFigureOut">
              <a:rPr lang="en-US" smtClean="0"/>
              <a:t>2013-10-20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2004-2005 NameOfTheOrganization.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47D9-5FB2-FD42-8A73-9EBC1780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7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0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diagramData" Target="../diagrams/data3.xml"/><Relationship Id="rId7" Type="http://schemas.openxmlformats.org/officeDocument/2006/relationships/diagramLayout" Target="../diagrams/layout3.xml"/><Relationship Id="rId8" Type="http://schemas.openxmlformats.org/officeDocument/2006/relationships/diagramQuickStyle" Target="../diagrams/quickStyle3.xml"/><Relationship Id="rId9" Type="http://schemas.openxmlformats.org/officeDocument/2006/relationships/diagramColors" Target="../diagrams/colors3.xml"/><Relationship Id="rId10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diagramData" Target="../diagrams/data4.xml"/><Relationship Id="rId7" Type="http://schemas.openxmlformats.org/officeDocument/2006/relationships/diagramLayout" Target="../diagrams/layout4.xml"/><Relationship Id="rId8" Type="http://schemas.openxmlformats.org/officeDocument/2006/relationships/diagramQuickStyle" Target="../diagrams/quickStyle4.xml"/><Relationship Id="rId9" Type="http://schemas.openxmlformats.org/officeDocument/2006/relationships/diagramColors" Target="../diagrams/colors4.xml"/><Relationship Id="rId10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articles/continuousIntegration.html" TargetMode="External"/><Relationship Id="rId4" Type="http://schemas.openxmlformats.org/officeDocument/2006/relationships/hyperlink" Target="http://www.extremeprogramming.org/" TargetMode="External"/><Relationship Id="rId5" Type="http://schemas.openxmlformats.org/officeDocument/2006/relationships/hyperlink" Target="http://vimeo.com/35678536" TargetMode="External"/><Relationship Id="rId6" Type="http://schemas.openxmlformats.org/officeDocument/2006/relationships/hyperlink" Target="http://jenkins-c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377009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Continuous Integration with Jenkins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552" y="836712"/>
            <a:ext cx="1656184" cy="19504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20272" y="980728"/>
            <a:ext cx="1566661" cy="16561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360" y="6237312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7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by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60" y="4345940"/>
            <a:ext cx="1688976" cy="1688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63888" y="1537628"/>
            <a:ext cx="1951856" cy="1875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6836" y="2519830"/>
            <a:ext cx="731268" cy="723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1920" y="3409836"/>
            <a:ext cx="1608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Mainline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95" y="6074132"/>
            <a:ext cx="252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Working Copy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 rot="19197797">
            <a:off x="1771561" y="3101593"/>
            <a:ext cx="97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0"/>
            <a:endCxn id="7" idx="3"/>
          </p:cNvCxnSpPr>
          <p:nvPr/>
        </p:nvCxnSpPr>
        <p:spPr>
          <a:xfrm flipV="1">
            <a:off x="1351248" y="2475201"/>
            <a:ext cx="2212640" cy="1870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9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by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60" y="4345940"/>
            <a:ext cx="1688976" cy="1688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63888" y="1537628"/>
            <a:ext cx="1951856" cy="1875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6836" y="2519830"/>
            <a:ext cx="731268" cy="723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1920" y="3409836"/>
            <a:ext cx="1608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Mainline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95" y="6074132"/>
            <a:ext cx="252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Working Copy</a:t>
            </a:r>
            <a:endParaRPr lang="en-US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15472" y="4365104"/>
            <a:ext cx="1688976" cy="16889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37875" y="6074132"/>
            <a:ext cx="252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Working Copy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 rot="2402203" flipH="1">
            <a:off x="6376184" y="3124774"/>
            <a:ext cx="97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0"/>
            <a:endCxn id="7" idx="1"/>
          </p:cNvCxnSpPr>
          <p:nvPr/>
        </p:nvCxnSpPr>
        <p:spPr>
          <a:xfrm flipH="1" flipV="1">
            <a:off x="5515744" y="2475201"/>
            <a:ext cx="2244216" cy="188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75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by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60" y="4345940"/>
            <a:ext cx="1688976" cy="1688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63888" y="1537628"/>
            <a:ext cx="1951856" cy="1875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6836" y="2519830"/>
            <a:ext cx="731268" cy="723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1920" y="3409836"/>
            <a:ext cx="1608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Mainline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95" y="6074132"/>
            <a:ext cx="252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Working Copy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 rot="19197797">
            <a:off x="1771561" y="3101593"/>
            <a:ext cx="97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0"/>
            <a:endCxn id="7" idx="3"/>
          </p:cNvCxnSpPr>
          <p:nvPr/>
        </p:nvCxnSpPr>
        <p:spPr>
          <a:xfrm flipV="1">
            <a:off x="1351248" y="2475201"/>
            <a:ext cx="2212640" cy="1870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ultiply 2"/>
          <p:cNvSpPr/>
          <p:nvPr/>
        </p:nvSpPr>
        <p:spPr>
          <a:xfrm rot="19807864">
            <a:off x="1717105" y="2780928"/>
            <a:ext cx="1224136" cy="1296144"/>
          </a:xfrm>
          <a:prstGeom prst="mathMultiply">
            <a:avLst>
              <a:gd name="adj1" fmla="val 1254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15472" y="4365104"/>
            <a:ext cx="1688976" cy="1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4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by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60" y="4345940"/>
            <a:ext cx="1688976" cy="1688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63888" y="1537628"/>
            <a:ext cx="1951856" cy="1875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6836" y="2519830"/>
            <a:ext cx="731268" cy="723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1920" y="3409836"/>
            <a:ext cx="1608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Mainline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95" y="6074132"/>
            <a:ext cx="252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Working Copy</a:t>
            </a:r>
            <a:endParaRPr lang="en-US" i="1" dirty="0"/>
          </a:p>
        </p:txBody>
      </p:sp>
      <p:cxnSp>
        <p:nvCxnSpPr>
          <p:cNvPr id="16" name="Straight Arrow Connector 15"/>
          <p:cNvCxnSpPr>
            <a:stCxn id="7" idx="3"/>
            <a:endCxn id="4" idx="0"/>
          </p:cNvCxnSpPr>
          <p:nvPr/>
        </p:nvCxnSpPr>
        <p:spPr>
          <a:xfrm flipH="1">
            <a:off x="1351248" y="2475201"/>
            <a:ext cx="2212640" cy="1870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197797">
            <a:off x="1796920" y="3101593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15472" y="4365104"/>
            <a:ext cx="1688976" cy="1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7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by 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195" y="6074132"/>
            <a:ext cx="252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Working Copy</a:t>
            </a:r>
            <a:endParaRPr lang="en-US" i="1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76563297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ultiply 5"/>
          <p:cNvSpPr/>
          <p:nvPr/>
        </p:nvSpPr>
        <p:spPr>
          <a:xfrm>
            <a:off x="5076056" y="2060848"/>
            <a:ext cx="2016224" cy="2088232"/>
          </a:xfrm>
          <a:prstGeom prst="mathMultiply">
            <a:avLst>
              <a:gd name="adj1" fmla="val 1254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8520" y="2636912"/>
            <a:ext cx="2605205" cy="18369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760" y="4345940"/>
            <a:ext cx="1688976" cy="1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3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by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60" y="4345940"/>
            <a:ext cx="1688976" cy="1688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63888" y="1537628"/>
            <a:ext cx="1951856" cy="1875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6836" y="2519830"/>
            <a:ext cx="731268" cy="723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1920" y="3409836"/>
            <a:ext cx="1608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Mainline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95" y="6074132"/>
            <a:ext cx="252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Working Copy</a:t>
            </a:r>
            <a:endParaRPr lang="en-US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60232" y="4221088"/>
            <a:ext cx="1951856" cy="18751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928" y="5157192"/>
            <a:ext cx="2061281" cy="9161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95967" y="6093296"/>
            <a:ext cx="1788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CI Server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 rot="19197797">
            <a:off x="1771561" y="3101593"/>
            <a:ext cx="97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0"/>
            <a:endCxn id="7" idx="3"/>
          </p:cNvCxnSpPr>
          <p:nvPr/>
        </p:nvCxnSpPr>
        <p:spPr>
          <a:xfrm flipV="1">
            <a:off x="1351248" y="2475201"/>
            <a:ext cx="2212640" cy="1870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4688" y="54452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1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by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60" y="4345940"/>
            <a:ext cx="1688976" cy="1688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63888" y="1537628"/>
            <a:ext cx="1951856" cy="1875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6836" y="2519830"/>
            <a:ext cx="731268" cy="723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1920" y="3409836"/>
            <a:ext cx="1608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Mainline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95" y="6074132"/>
            <a:ext cx="252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Working Copy</a:t>
            </a:r>
            <a:endParaRPr lang="en-US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60232" y="4221088"/>
            <a:ext cx="1951856" cy="18751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928" y="5157192"/>
            <a:ext cx="2061281" cy="9161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95967" y="6093296"/>
            <a:ext cx="1788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CI Server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 rot="2445231">
            <a:off x="5653398" y="2962492"/>
            <a:ext cx="223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 or Update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1"/>
            <a:endCxn id="12" idx="0"/>
          </p:cNvCxnSpPr>
          <p:nvPr/>
        </p:nvCxnSpPr>
        <p:spPr>
          <a:xfrm>
            <a:off x="5515744" y="2475201"/>
            <a:ext cx="2120416" cy="1745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4688" y="54452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6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by Example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60232" y="4221088"/>
            <a:ext cx="1951856" cy="18751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928" y="5157192"/>
            <a:ext cx="2061281" cy="9161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95967" y="6093296"/>
            <a:ext cx="1788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CI Server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688" y="5445224"/>
            <a:ext cx="609600" cy="609600"/>
          </a:xfrm>
          <a:prstGeom prst="rect">
            <a:avLst/>
          </a:prstGeom>
        </p:spPr>
      </p:pic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9741418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417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by Example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60232" y="4221088"/>
            <a:ext cx="1951856" cy="18751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928" y="5157192"/>
            <a:ext cx="2061281" cy="9161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95967" y="6093296"/>
            <a:ext cx="1788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CI Server</a:t>
            </a:r>
            <a:endParaRPr lang="en-US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688" y="5445224"/>
            <a:ext cx="609600" cy="609600"/>
          </a:xfrm>
          <a:prstGeom prst="rect">
            <a:avLst/>
          </a:prstGeom>
        </p:spPr>
      </p:pic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9741418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Multiply 15"/>
          <p:cNvSpPr/>
          <p:nvPr/>
        </p:nvSpPr>
        <p:spPr>
          <a:xfrm>
            <a:off x="4499992" y="3861048"/>
            <a:ext cx="2016224" cy="2088232"/>
          </a:xfrm>
          <a:prstGeom prst="mathMultiply">
            <a:avLst>
              <a:gd name="adj1" fmla="val 1254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1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3073" t="5698" r="30136" b="51391"/>
          <a:stretch/>
        </p:blipFill>
        <p:spPr>
          <a:xfrm>
            <a:off x="1115616" y="44624"/>
            <a:ext cx="3621121" cy="5976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2570" t="48619" r="35175" b="9193"/>
          <a:stretch/>
        </p:blipFill>
        <p:spPr>
          <a:xfrm>
            <a:off x="5004048" y="815689"/>
            <a:ext cx="3240360" cy="599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36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What is Continuous Integration?</a:t>
            </a:r>
          </a:p>
          <a:p>
            <a:endParaRPr lang="en-US" b="1" dirty="0" smtClean="0"/>
          </a:p>
          <a:p>
            <a:r>
              <a:rPr lang="en-US" b="1" dirty="0" smtClean="0"/>
              <a:t>Why Jenkins?</a:t>
            </a:r>
          </a:p>
          <a:p>
            <a:endParaRPr lang="en-US" b="1" dirty="0"/>
          </a:p>
          <a:p>
            <a:r>
              <a:rPr lang="en-US" b="1" dirty="0" smtClean="0"/>
              <a:t>Use Jenkins on a Java project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560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279104"/>
            <a:ext cx="4978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2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Jenkins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serve you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548680"/>
            <a:ext cx="2747144" cy="27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5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Open-source CI server</a:t>
            </a:r>
          </a:p>
          <a:p>
            <a:endParaRPr lang="en-US" dirty="0" smtClean="0"/>
          </a:p>
          <a:p>
            <a:r>
              <a:rPr lang="en-US" dirty="0" smtClean="0"/>
              <a:t>Easy to install and use</a:t>
            </a:r>
          </a:p>
          <a:p>
            <a:pPr lvl="1"/>
            <a:r>
              <a:rPr lang="en-US" i="1" dirty="0" err="1"/>
              <a:t>j</a:t>
            </a:r>
            <a:r>
              <a:rPr lang="en-US" i="1" dirty="0" err="1" smtClean="0"/>
              <a:t>enkins.war</a:t>
            </a:r>
            <a:endParaRPr lang="en-US" i="1" dirty="0" smtClean="0"/>
          </a:p>
          <a:p>
            <a:pPr lvl="1"/>
            <a:r>
              <a:rPr lang="en-US" dirty="0" smtClean="0"/>
              <a:t>Or the OS-specific packages</a:t>
            </a:r>
          </a:p>
          <a:p>
            <a:pPr lvl="1"/>
            <a:r>
              <a:rPr lang="en-US" dirty="0" smtClean="0"/>
              <a:t>Configure everything from the browser</a:t>
            </a:r>
          </a:p>
          <a:p>
            <a:endParaRPr lang="en-US" dirty="0" smtClean="0"/>
          </a:p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400+ plugins by the community</a:t>
            </a:r>
          </a:p>
          <a:p>
            <a:pPr lvl="1"/>
            <a:r>
              <a:rPr lang="en-US" dirty="0" smtClean="0"/>
              <a:t>Easy to develop its own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1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Jenkins </a:t>
            </a:r>
            <a:r>
              <a:rPr lang="en-US" dirty="0"/>
              <a:t>was originally </a:t>
            </a:r>
            <a:r>
              <a:rPr lang="en-US" dirty="0" smtClean="0"/>
              <a:t>Hudson</a:t>
            </a:r>
          </a:p>
          <a:p>
            <a:pPr lvl="1"/>
            <a:r>
              <a:rPr lang="en-US" dirty="0" smtClean="0"/>
              <a:t>First release in February 2005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January 2011, Hudson become Jenkins</a:t>
            </a:r>
          </a:p>
          <a:p>
            <a:pPr lvl="1"/>
            <a:r>
              <a:rPr lang="en-US" dirty="0" smtClean="0"/>
              <a:t>Hudson was a trademark of Sun and now of Oracle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8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 Jenkins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2" y="3212976"/>
            <a:ext cx="3062496" cy="1425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5013176"/>
            <a:ext cx="1728191" cy="1467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5013176"/>
            <a:ext cx="1296144" cy="1296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224" y="3573016"/>
            <a:ext cx="977280" cy="9772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144" y="5301208"/>
            <a:ext cx="2856999" cy="11892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3728" y="1700808"/>
            <a:ext cx="1052736" cy="10527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4088" y="1484784"/>
            <a:ext cx="3123704" cy="13280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7864" y="3140968"/>
            <a:ext cx="1890478" cy="1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60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 Jenkins ?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37571848"/>
              </p:ext>
            </p:extLst>
          </p:nvPr>
        </p:nvGraphicFramePr>
        <p:xfrm>
          <a:off x="539552" y="1916832"/>
          <a:ext cx="8136904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79712" y="6002124"/>
            <a:ext cx="5220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Number of Jobs on </a:t>
            </a:r>
            <a:r>
              <a:rPr lang="en-US" sz="2800" b="1" i="1" dirty="0" err="1" smtClean="0"/>
              <a:t>Dice.com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51686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Jenkins on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Java Projects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usage examples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692696"/>
            <a:ext cx="231610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5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337048"/>
            <a:ext cx="4044280" cy="40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3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279104"/>
            <a:ext cx="4978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2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most famous article on the subject :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://www.martinfowler.com/articles/</a:t>
            </a:r>
            <a:r>
              <a:rPr lang="en-US" dirty="0" smtClean="0">
                <a:hlinkClick r:id="rId3"/>
              </a:rPr>
              <a:t>continuousIntegration.html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 information about XP :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http://www.extremeprogramming.org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introduction in video of Jenkins by its creator :</a:t>
            </a:r>
            <a:endParaRPr lang="en-US" dirty="0"/>
          </a:p>
          <a:p>
            <a:pPr lvl="1"/>
            <a:r>
              <a:rPr lang="pt-BR" dirty="0">
                <a:hlinkClick r:id="rId5"/>
              </a:rPr>
              <a:t>http://vimeo.com/</a:t>
            </a:r>
            <a:r>
              <a:rPr lang="pt-BR" dirty="0" smtClean="0">
                <a:hlinkClick r:id="rId5"/>
              </a:rPr>
              <a:t>35678536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http://jenkins-ci.org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8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Continuous Integration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 integration as a non-event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95" t="2696" r="1441" b="2768"/>
          <a:stretch/>
        </p:blipFill>
        <p:spPr>
          <a:xfrm>
            <a:off x="3920167" y="427384"/>
            <a:ext cx="5129188" cy="332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4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 was a </a:t>
            </a:r>
            <a:r>
              <a:rPr lang="en-US" dirty="0"/>
              <a:t>long and unpredictable </a:t>
            </a:r>
            <a:r>
              <a:rPr lang="en-US" dirty="0" smtClean="0"/>
              <a:t>process</a:t>
            </a:r>
          </a:p>
          <a:p>
            <a:endParaRPr lang="en-US" dirty="0"/>
          </a:p>
          <a:p>
            <a:r>
              <a:rPr lang="en-US" dirty="0" smtClean="0"/>
              <a:t>Take more than several months for a project developed in a couple of years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5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1680" y="230991"/>
            <a:ext cx="5832648" cy="651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3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04" y="1376772"/>
            <a:ext cx="7308304" cy="548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8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by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60" y="4345940"/>
            <a:ext cx="1688976" cy="1688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63888" y="1537628"/>
            <a:ext cx="1951856" cy="1875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6836" y="2519830"/>
            <a:ext cx="731268" cy="723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1920" y="3409836"/>
            <a:ext cx="1608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Mainline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012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by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60" y="4345940"/>
            <a:ext cx="1688976" cy="1688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63888" y="1537628"/>
            <a:ext cx="1951856" cy="1875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6836" y="2519830"/>
            <a:ext cx="731268" cy="723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1920" y="3409836"/>
            <a:ext cx="1608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Mainline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95" y="6074132"/>
            <a:ext cx="252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Working Copy</a:t>
            </a:r>
            <a:endParaRPr lang="en-US" i="1" dirty="0"/>
          </a:p>
        </p:txBody>
      </p:sp>
      <p:cxnSp>
        <p:nvCxnSpPr>
          <p:cNvPr id="16" name="Straight Arrow Connector 15"/>
          <p:cNvCxnSpPr>
            <a:stCxn id="7" idx="3"/>
            <a:endCxn id="4" idx="0"/>
          </p:cNvCxnSpPr>
          <p:nvPr/>
        </p:nvCxnSpPr>
        <p:spPr>
          <a:xfrm flipH="1">
            <a:off x="1351248" y="2475201"/>
            <a:ext cx="2212640" cy="1870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197797">
            <a:off x="1681504" y="3101593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3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by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60" y="4345940"/>
            <a:ext cx="1688976" cy="16889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7195" y="6074132"/>
            <a:ext cx="252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Working Copy</a:t>
            </a:r>
            <a:endParaRPr lang="en-US" i="1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62533029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939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Formation Formateur.thmx</Template>
  <TotalTime>0</TotalTime>
  <Words>1001</Words>
  <Application>Microsoft Macintosh PowerPoint</Application>
  <PresentationFormat>On-screen Show (4:3)</PresentationFormat>
  <Paragraphs>230</Paragraphs>
  <Slides>29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Introduction to Continuous Integration with Jenkins</vt:lpstr>
      <vt:lpstr>Agenda</vt:lpstr>
      <vt:lpstr>What is Continuous Integration ?</vt:lpstr>
      <vt:lpstr>Before CI</vt:lpstr>
      <vt:lpstr>PowerPoint Presentation</vt:lpstr>
      <vt:lpstr>Origins</vt:lpstr>
      <vt:lpstr>CI by Example</vt:lpstr>
      <vt:lpstr>CI by Example</vt:lpstr>
      <vt:lpstr>CI by Example</vt:lpstr>
      <vt:lpstr>CI by Example</vt:lpstr>
      <vt:lpstr>CI by Example</vt:lpstr>
      <vt:lpstr>CI by Example</vt:lpstr>
      <vt:lpstr>CI by Example</vt:lpstr>
      <vt:lpstr>CI by Example</vt:lpstr>
      <vt:lpstr>CI by Example</vt:lpstr>
      <vt:lpstr>CI by Example</vt:lpstr>
      <vt:lpstr>CI by Example</vt:lpstr>
      <vt:lpstr>CI by Example</vt:lpstr>
      <vt:lpstr>PowerPoint Presentation</vt:lpstr>
      <vt:lpstr>Questions ?</vt:lpstr>
      <vt:lpstr>Why Jenkins ?</vt:lpstr>
      <vt:lpstr>Jenkins Project</vt:lpstr>
      <vt:lpstr>Jenkins Project</vt:lpstr>
      <vt:lpstr>Who use Jenkins ?</vt:lpstr>
      <vt:lpstr>Who use Jenkins ?</vt:lpstr>
      <vt:lpstr>Use Jenkins on      Java Projects</vt:lpstr>
      <vt:lpstr>Demonstration</vt:lpstr>
      <vt:lpstr>Questions ?</vt:lpstr>
      <vt:lpstr>More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21</cp:revision>
  <dcterms:created xsi:type="dcterms:W3CDTF">2010-11-04T10:33:44Z</dcterms:created>
  <dcterms:modified xsi:type="dcterms:W3CDTF">2013-10-20T15:56:12Z</dcterms:modified>
  <cp:category>SUPINFO PowerPoint Templates</cp:category>
</cp:coreProperties>
</file>