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BC8-8A0D-4BC3-8700-E117509179E7}" type="datetimeFigureOut">
              <a:rPr lang="en-IN" smtClean="0"/>
              <a:t>30-03-2019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8CD91C95-4D78-444F-B637-A7F256520CCF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0644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BC8-8A0D-4BC3-8700-E117509179E7}" type="datetimeFigureOut">
              <a:rPr lang="en-IN" smtClean="0"/>
              <a:t>30-03-2019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91C95-4D78-444F-B637-A7F256520CCF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4244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BC8-8A0D-4BC3-8700-E117509179E7}" type="datetimeFigureOut">
              <a:rPr lang="en-IN" smtClean="0"/>
              <a:t>30-03-2019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91C95-4D78-444F-B637-A7F256520CCF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389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BC8-8A0D-4BC3-8700-E117509179E7}" type="datetimeFigureOut">
              <a:rPr lang="en-IN" smtClean="0"/>
              <a:t>30-03-2019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91C95-4D78-444F-B637-A7F256520CCF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1142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BC8-8A0D-4BC3-8700-E117509179E7}" type="datetimeFigureOut">
              <a:rPr lang="en-IN" smtClean="0"/>
              <a:t>30-03-2019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91C95-4D78-444F-B637-A7F256520CCF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3567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BC8-8A0D-4BC3-8700-E117509179E7}" type="datetimeFigureOut">
              <a:rPr lang="en-IN" smtClean="0"/>
              <a:t>30-03-2019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91C95-4D78-444F-B637-A7F256520CCF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824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BC8-8A0D-4BC3-8700-E117509179E7}" type="datetimeFigureOut">
              <a:rPr lang="en-IN" smtClean="0"/>
              <a:t>30-03-2019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91C95-4D78-444F-B637-A7F256520CCF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1070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BC8-8A0D-4BC3-8700-E117509179E7}" type="datetimeFigureOut">
              <a:rPr lang="en-IN" smtClean="0"/>
              <a:t>30-03-2019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91C95-4D78-444F-B637-A7F256520CCF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1195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BC8-8A0D-4BC3-8700-E117509179E7}" type="datetimeFigureOut">
              <a:rPr lang="en-IN" smtClean="0"/>
              <a:t>30-03-2019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91C95-4D78-444F-B637-A7F256520C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8679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BC8-8A0D-4BC3-8700-E117509179E7}" type="datetimeFigureOut">
              <a:rPr lang="en-IN" smtClean="0"/>
              <a:t>30-03-2019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91C95-4D78-444F-B637-A7F256520CCF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6812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846CEBC8-8A0D-4BC3-8700-E117509179E7}" type="datetimeFigureOut">
              <a:rPr lang="en-IN" smtClean="0"/>
              <a:t>30-03-2019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91C95-4D78-444F-B637-A7F256520CCF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6551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BC8-8A0D-4BC3-8700-E117509179E7}" type="datetimeFigureOut">
              <a:rPr lang="en-IN" smtClean="0"/>
              <a:t>30-03-2019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8CD91C95-4D78-444F-B637-A7F256520CCF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9580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D9B70-1C2A-4696-901E-1CCA9FFF7F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5526" y="2183907"/>
            <a:ext cx="11256885" cy="1159822"/>
          </a:xfrm>
        </p:spPr>
        <p:txBody>
          <a:bodyPr>
            <a:normAutofit/>
          </a:bodyPr>
          <a:lstStyle/>
          <a:p>
            <a:r>
              <a:rPr lang="en-IN" sz="5400" dirty="0"/>
              <a:t>    Remo rides loan offers</a:t>
            </a:r>
          </a:p>
        </p:txBody>
      </p:sp>
    </p:spTree>
    <p:extLst>
      <p:ext uri="{BB962C8B-B14F-4D97-AF65-F5344CB8AC3E}">
        <p14:creationId xmlns:p14="http://schemas.microsoft.com/office/powerpoint/2010/main" val="2968755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48723-EB5D-4694-A663-B742EC99A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207362"/>
            <a:ext cx="9603275" cy="585927"/>
          </a:xfrm>
        </p:spPr>
        <p:txBody>
          <a:bodyPr/>
          <a:lstStyle/>
          <a:p>
            <a:r>
              <a:rPr lang="en-IN" dirty="0"/>
              <a:t>Scenario: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AC936B-78D3-43FC-8585-4FAD6D2A17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User having an account with Remo Rides is able to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Share Cab,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Order Food,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Order Medicines at doorstep.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Now what’s Next???</a:t>
            </a:r>
          </a:p>
        </p:txBody>
      </p:sp>
    </p:spTree>
    <p:extLst>
      <p:ext uri="{BB962C8B-B14F-4D97-AF65-F5344CB8AC3E}">
        <p14:creationId xmlns:p14="http://schemas.microsoft.com/office/powerpoint/2010/main" val="1854003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33DF7-F8D1-4639-A84C-EFEFF0A5F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204014"/>
            <a:ext cx="9603275" cy="1049235"/>
          </a:xfrm>
        </p:spPr>
        <p:txBody>
          <a:bodyPr/>
          <a:lstStyle/>
          <a:p>
            <a:r>
              <a:rPr lang="en-IN" dirty="0"/>
              <a:t>Loan offerings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0B3A7C-69BE-4B42-8211-737F5C464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3"/>
            <a:ext cx="9603275" cy="2139018"/>
          </a:xfrm>
        </p:spPr>
        <p:txBody>
          <a:bodyPr/>
          <a:lstStyle/>
          <a:p>
            <a:r>
              <a:rPr lang="en-IN" dirty="0"/>
              <a:t>As a loyal customer to Remo Rides, they have decided to provide the users the facility of Personal Loans as well!</a:t>
            </a:r>
          </a:p>
          <a:p>
            <a:r>
              <a:rPr lang="en-IN" dirty="0"/>
              <a:t>But How???</a:t>
            </a:r>
          </a:p>
          <a:p>
            <a:r>
              <a:rPr lang="en-IN" dirty="0"/>
              <a:t>Depending upon their expenditures on the 3 different applications.</a:t>
            </a:r>
          </a:p>
        </p:txBody>
      </p:sp>
    </p:spTree>
    <p:extLst>
      <p:ext uri="{BB962C8B-B14F-4D97-AF65-F5344CB8AC3E}">
        <p14:creationId xmlns:p14="http://schemas.microsoft.com/office/powerpoint/2010/main" val="1178651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A5658-3A40-4F2E-9C2C-A7054CA40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269507"/>
            <a:ext cx="9603275" cy="584247"/>
          </a:xfrm>
        </p:spPr>
        <p:txBody>
          <a:bodyPr/>
          <a:lstStyle/>
          <a:p>
            <a:r>
              <a:rPr lang="en-IN" dirty="0"/>
              <a:t>Loan offering model: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03C782-C8AA-4A6F-8581-FFDE0A51B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24610"/>
            <a:ext cx="9603275" cy="3450613"/>
          </a:xfrm>
        </p:spPr>
        <p:txBody>
          <a:bodyPr/>
          <a:lstStyle/>
          <a:p>
            <a:r>
              <a:rPr lang="en-IN" dirty="0"/>
              <a:t>We are checking the customers expenditure for last 3 months.</a:t>
            </a:r>
          </a:p>
          <a:p>
            <a:r>
              <a:rPr lang="en-IN" dirty="0"/>
              <a:t>We will be analysing the customers cumulative expenditure on these 3 apps over the last 3 months to process the loan sanctioning.</a:t>
            </a:r>
          </a:p>
          <a:p>
            <a:r>
              <a:rPr lang="en-IN" dirty="0"/>
              <a:t>It will be followed by the backend verification from the ABC bank which will include –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CIBIL Score Check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Income Tax Returns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565272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0EE9F-8D5B-4511-B5E0-EB34268A4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260629"/>
            <a:ext cx="9603275" cy="593125"/>
          </a:xfrm>
        </p:spPr>
        <p:txBody>
          <a:bodyPr/>
          <a:lstStyle/>
          <a:p>
            <a:r>
              <a:rPr lang="en-IN" dirty="0"/>
              <a:t>Loan processing model: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8EF37A3-6F93-4C0F-AAC8-329642C354F3}"/>
              </a:ext>
            </a:extLst>
          </p:cNvPr>
          <p:cNvSpPr/>
          <p:nvPr/>
        </p:nvSpPr>
        <p:spPr>
          <a:xfrm>
            <a:off x="186511" y="2237172"/>
            <a:ext cx="2530136" cy="593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Remo Ride Analyses User’s Profile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7BB1564-8C6D-4FF1-91D3-3324C4BA2B8C}"/>
              </a:ext>
            </a:extLst>
          </p:cNvPr>
          <p:cNvSpPr/>
          <p:nvPr/>
        </p:nvSpPr>
        <p:spPr>
          <a:xfrm>
            <a:off x="3780217" y="2237173"/>
            <a:ext cx="3570494" cy="593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Sends notification to user and asks for Loan Interest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834DAD0-E715-46A4-B29F-C36011ED4C43}"/>
              </a:ext>
            </a:extLst>
          </p:cNvPr>
          <p:cNvSpPr/>
          <p:nvPr/>
        </p:nvSpPr>
        <p:spPr>
          <a:xfrm>
            <a:off x="7914991" y="2237172"/>
            <a:ext cx="2830875" cy="5967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User gives consent and Applies for Loan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54BD81-DFA6-467D-B571-9930ED6B14F3}"/>
              </a:ext>
            </a:extLst>
          </p:cNvPr>
          <p:cNvSpPr txBox="1"/>
          <p:nvPr/>
        </p:nvSpPr>
        <p:spPr>
          <a:xfrm>
            <a:off x="8043169" y="3132996"/>
            <a:ext cx="2574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Triggers Loan request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B9CBFAA-FAD9-4C6E-A563-63C52FA1A0DC}"/>
              </a:ext>
            </a:extLst>
          </p:cNvPr>
          <p:cNvSpPr/>
          <p:nvPr/>
        </p:nvSpPr>
        <p:spPr>
          <a:xfrm>
            <a:off x="6841902" y="3781886"/>
            <a:ext cx="3061685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Pre-check ,i.e., 3 Months Spends Analysis and Loan Amount Eligibility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D6BA7C3-67EE-47CF-83F7-8890964428EF}"/>
              </a:ext>
            </a:extLst>
          </p:cNvPr>
          <p:cNvCxnSpPr>
            <a:cxnSpLocks/>
          </p:cNvCxnSpPr>
          <p:nvPr/>
        </p:nvCxnSpPr>
        <p:spPr>
          <a:xfrm>
            <a:off x="1646928" y="2546212"/>
            <a:ext cx="213943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1184C6B-1287-4CB7-B693-C37884360E81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7350711" y="2533736"/>
            <a:ext cx="564280" cy="1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4E62D54-C1A6-40DD-94E4-2A6506D6906C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5855287" y="4239086"/>
            <a:ext cx="9866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D9FCD68-D4F3-47E8-9114-3899DB88B86B}"/>
              </a:ext>
            </a:extLst>
          </p:cNvPr>
          <p:cNvSpPr txBox="1"/>
          <p:nvPr/>
        </p:nvSpPr>
        <p:spPr>
          <a:xfrm>
            <a:off x="5987901" y="39460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Pass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F938387-C4CF-467B-BE6A-416714A63837}"/>
              </a:ext>
            </a:extLst>
          </p:cNvPr>
          <p:cNvCxnSpPr>
            <a:cxnSpLocks/>
            <a:stCxn id="10" idx="2"/>
          </p:cNvCxnSpPr>
          <p:nvPr/>
        </p:nvCxnSpPr>
        <p:spPr>
          <a:xfrm flipH="1">
            <a:off x="8372744" y="4696286"/>
            <a:ext cx="1" cy="692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452B790-A6D0-43CA-AE42-F7BAA046214D}"/>
              </a:ext>
            </a:extLst>
          </p:cNvPr>
          <p:cNvSpPr txBox="1"/>
          <p:nvPr/>
        </p:nvSpPr>
        <p:spPr>
          <a:xfrm>
            <a:off x="2044668" y="5575103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Fails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7D8A40E-A3F3-49CE-8D20-9D7030811DF0}"/>
              </a:ext>
            </a:extLst>
          </p:cNvPr>
          <p:cNvSpPr/>
          <p:nvPr/>
        </p:nvSpPr>
        <p:spPr>
          <a:xfrm>
            <a:off x="6907934" y="5388746"/>
            <a:ext cx="2929620" cy="6924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Regret Notification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642763A-0EE1-49CE-84F0-D4AE4EC0C460}"/>
              </a:ext>
            </a:extLst>
          </p:cNvPr>
          <p:cNvSpPr/>
          <p:nvPr/>
        </p:nvSpPr>
        <p:spPr>
          <a:xfrm>
            <a:off x="1561368" y="3892856"/>
            <a:ext cx="4293919" cy="6924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Notification for Document upload to process the Loan Disbursement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77687E9-C744-450D-9644-EBE585E66979}"/>
              </a:ext>
            </a:extLst>
          </p:cNvPr>
          <p:cNvSpPr/>
          <p:nvPr/>
        </p:nvSpPr>
        <p:spPr>
          <a:xfrm>
            <a:off x="1561368" y="4971495"/>
            <a:ext cx="4293917" cy="5059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CIBIL score &amp; IT Returns check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E46E4D9-67A5-44A6-ACF4-BCBAAAF7C4B4}"/>
              </a:ext>
            </a:extLst>
          </p:cNvPr>
          <p:cNvCxnSpPr>
            <a:stCxn id="23" idx="2"/>
            <a:endCxn id="25" idx="0"/>
          </p:cNvCxnSpPr>
          <p:nvPr/>
        </p:nvCxnSpPr>
        <p:spPr>
          <a:xfrm flipH="1">
            <a:off x="3708327" y="4585316"/>
            <a:ext cx="1" cy="3861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9DFA3BC2-3544-4E72-979B-753A31CF8DD3}"/>
              </a:ext>
            </a:extLst>
          </p:cNvPr>
          <p:cNvSpPr/>
          <p:nvPr/>
        </p:nvSpPr>
        <p:spPr>
          <a:xfrm>
            <a:off x="3482541" y="6081205"/>
            <a:ext cx="2866053" cy="5931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Loan Disbursement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FA5AED6-0F3F-4E1D-BF7C-4438E846A9E1}"/>
              </a:ext>
            </a:extLst>
          </p:cNvPr>
          <p:cNvSpPr/>
          <p:nvPr/>
        </p:nvSpPr>
        <p:spPr>
          <a:xfrm>
            <a:off x="186511" y="6081206"/>
            <a:ext cx="2530136" cy="593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Regret Notification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0F1DC6A-D814-4EA3-B5DA-041063FF7893}"/>
              </a:ext>
            </a:extLst>
          </p:cNvPr>
          <p:cNvCxnSpPr/>
          <p:nvPr/>
        </p:nvCxnSpPr>
        <p:spPr>
          <a:xfrm>
            <a:off x="2121763" y="5477434"/>
            <a:ext cx="0" cy="6037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483FAA8-F089-47BA-B058-1B092F9E1005}"/>
              </a:ext>
            </a:extLst>
          </p:cNvPr>
          <p:cNvCxnSpPr/>
          <p:nvPr/>
        </p:nvCxnSpPr>
        <p:spPr>
          <a:xfrm>
            <a:off x="4740676" y="5477434"/>
            <a:ext cx="0" cy="6037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E1563DF7-4485-407A-ABA5-150787C40A44}"/>
              </a:ext>
            </a:extLst>
          </p:cNvPr>
          <p:cNvSpPr txBox="1"/>
          <p:nvPr/>
        </p:nvSpPr>
        <p:spPr>
          <a:xfrm>
            <a:off x="4666607" y="5575103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Pass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C57C5C3-E4F5-4693-8471-EF14BF00B74B}"/>
              </a:ext>
            </a:extLst>
          </p:cNvPr>
          <p:cNvCxnSpPr/>
          <p:nvPr/>
        </p:nvCxnSpPr>
        <p:spPr>
          <a:xfrm>
            <a:off x="8043169" y="2830298"/>
            <a:ext cx="0" cy="951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2EF6FD1C-C1F5-4D59-AA28-5DF48580D992}"/>
              </a:ext>
            </a:extLst>
          </p:cNvPr>
          <p:cNvSpPr txBox="1"/>
          <p:nvPr/>
        </p:nvSpPr>
        <p:spPr>
          <a:xfrm>
            <a:off x="8397435" y="4857850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Fails</a:t>
            </a:r>
          </a:p>
        </p:txBody>
      </p:sp>
    </p:spTree>
    <p:extLst>
      <p:ext uri="{BB962C8B-B14F-4D97-AF65-F5344CB8AC3E}">
        <p14:creationId xmlns:p14="http://schemas.microsoft.com/office/powerpoint/2010/main" val="2487928485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197</TotalTime>
  <Words>197</Words>
  <Application>Microsoft Office PowerPoint</Application>
  <PresentationFormat>Widescreen</PresentationFormat>
  <Paragraphs>33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Gill Sans MT</vt:lpstr>
      <vt:lpstr>Wingdings</vt:lpstr>
      <vt:lpstr>Gallery</vt:lpstr>
      <vt:lpstr>    Remo rides loan offers</vt:lpstr>
      <vt:lpstr>Scenario:</vt:lpstr>
      <vt:lpstr>Loan offerings</vt:lpstr>
      <vt:lpstr>Loan offering model:</vt:lpstr>
      <vt:lpstr>Loan processing model: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Remo rides loan offers</dc:title>
  <dc:creator>Nirav</dc:creator>
  <cp:lastModifiedBy>Nirav</cp:lastModifiedBy>
  <cp:revision>14</cp:revision>
  <dcterms:created xsi:type="dcterms:W3CDTF">2019-03-30T05:46:37Z</dcterms:created>
  <dcterms:modified xsi:type="dcterms:W3CDTF">2019-03-30T09:03:58Z</dcterms:modified>
</cp:coreProperties>
</file>