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6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embeddedFontLst>
    <p:embeddedFont>
      <p:font typeface="Aparajita" panose="02020603050405020304" pitchFamily="18" charset="0"/>
      <p:regular r:id="rId13"/>
      <p:bold r:id="rId14"/>
      <p:italic r:id="rId15"/>
      <p:boldItalic r:id="rId16"/>
    </p:embeddedFont>
    <p:embeddedFont>
      <p:font typeface="Arial Narrow" panose="020B0606020202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6588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9a38921a8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b9a38921a8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b9a38921a8_2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9a38921a8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b9a38921a8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9a38921a8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b9a38921a8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9a38921a8_2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b9a38921a8_2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9a38921a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b9a38921a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9a38921a8_2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b9a38921a8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9a38921a8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b9a38921a8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9a38921a8_2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b9a38921a8_2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9a38921a8_2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b9a38921a8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628650"/>
          </a:xfrm>
          <a:prstGeom prst="rect">
            <a:avLst/>
          </a:prstGeom>
          <a:gradFill>
            <a:gsLst>
              <a:gs pos="0">
                <a:srgbClr val="29859E"/>
              </a:gs>
              <a:gs pos="80000">
                <a:srgbClr val="36B0D0"/>
              </a:gs>
              <a:gs pos="100000">
                <a:srgbClr val="33B3D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Narrow"/>
              <a:buNone/>
            </a:pPr>
            <a:r>
              <a:rPr lang="en" sz="36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A Project Presentation on</a:t>
            </a:r>
            <a:endParaRPr sz="3600" b="1" dirty="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0" y="4914900"/>
            <a:ext cx="9144000" cy="228600"/>
          </a:xfrm>
          <a:prstGeom prst="rect">
            <a:avLst/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DYPCOE Akurdi,Pune </a:t>
            </a:r>
            <a:r>
              <a:rPr lang="en" sz="11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                                                 Project Presentation </a:t>
            </a:r>
            <a:endParaRPr sz="1100" b="1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2" name="Google Shape;132;p25"/>
          <p:cNvSpPr txBox="1">
            <a:spLocks noGrp="1"/>
          </p:cNvSpPr>
          <p:nvPr>
            <p:ph type="dt" idx="10"/>
          </p:nvPr>
        </p:nvSpPr>
        <p:spPr>
          <a:xfrm>
            <a:off x="0" y="4914900"/>
            <a:ext cx="1371600" cy="2286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8686800" y="4914900"/>
            <a:ext cx="457200" cy="228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 Narrow"/>
              <a:buNone/>
            </a:pPr>
            <a:fld id="{00000000-1234-1234-1234-123412341234}" type="slidenum">
              <a:rPr lang="en" sz="12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fld>
            <a:endParaRPr sz="1200" b="1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381000" y="1085850"/>
            <a:ext cx="8153400" cy="4341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400" dirty="0" err="1"/>
              <a:t>SimpleSaral</a:t>
            </a:r>
            <a:r>
              <a:rPr lang="en-US" sz="2400" dirty="0"/>
              <a:t> : </a:t>
            </a:r>
            <a:r>
              <a:rPr lang="en-IN" sz="2400" dirty="0"/>
              <a:t>" Smart Document Navigator </a:t>
            </a:r>
            <a:r>
              <a:rPr lang="en-IN" sz="2000" dirty="0"/>
              <a:t>"</a:t>
            </a:r>
            <a:endParaRPr sz="2000" dirty="0"/>
          </a:p>
        </p:txBody>
      </p:sp>
      <p:sp>
        <p:nvSpPr>
          <p:cNvPr id="135" name="Google Shape;135;p25"/>
          <p:cNvSpPr/>
          <p:nvPr/>
        </p:nvSpPr>
        <p:spPr>
          <a:xfrm>
            <a:off x="0" y="1770742"/>
            <a:ext cx="9144000" cy="2354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 The Guidance of </a:t>
            </a:r>
            <a:endParaRPr lang="en-IN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dk1"/>
                </a:solidFill>
              </a:rPr>
              <a:t>Mrs. </a:t>
            </a:r>
            <a:r>
              <a:rPr lang="en-IN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Poonam Chavan</a:t>
            </a:r>
            <a:endParaRPr lang="en-IN"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 :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n" sz="1600" b="1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n" sz="1600" b="1" dirty="0">
              <a:solidFill>
                <a:schemeClr val="dk1"/>
              </a:solidFill>
              <a:ea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n" dirty="0">
              <a:ea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</a:rPr>
              <a:t>Second Year,Department of Computer engineering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image1.png"/>
          <p:cNvPicPr/>
          <p:nvPr/>
        </p:nvPicPr>
        <p:blipFill>
          <a:blip r:embed="rId3"/>
          <a:srcRect l="-129" t="-123" r="-127" b="-123"/>
          <a:stretch>
            <a:fillRect/>
          </a:stretch>
        </p:blipFill>
        <p:spPr>
          <a:xfrm>
            <a:off x="0" y="0"/>
            <a:ext cx="1095375" cy="981075"/>
          </a:xfrm>
          <a:prstGeom prst="rect">
            <a:avLst/>
          </a:prstGeom>
          <a:ln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C8127F-C3E8-95FA-6E60-EAF00AAE7E91}"/>
              </a:ext>
            </a:extLst>
          </p:cNvPr>
          <p:cNvSpPr txBox="1"/>
          <p:nvPr/>
        </p:nvSpPr>
        <p:spPr>
          <a:xfrm>
            <a:off x="3763672" y="3001473"/>
            <a:ext cx="242133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" sz="1800" b="1" dirty="0">
                <a:solidFill>
                  <a:schemeClr val="dk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Harshad Dhonde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Aparajita" panose="02020603050405020304" pitchFamily="18" charset="0"/>
                <a:cs typeface="Aparajita" panose="02020603050405020304" pitchFamily="18" charset="0"/>
                <a:sym typeface="Arial"/>
              </a:rPr>
              <a:t>Rhoit Dhaygude </a:t>
            </a:r>
            <a:endParaRPr lang="en" sz="1800" b="1" dirty="0">
              <a:solidFill>
                <a:schemeClr val="dk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" sz="1800" b="1" dirty="0">
                <a:solidFill>
                  <a:schemeClr val="dk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Mahesh Dasarwad</a:t>
            </a:r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" sz="1800" b="1" dirty="0">
                <a:solidFill>
                  <a:schemeClr val="dk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Aditya Chapale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/>
        </p:nvSpPr>
        <p:spPr>
          <a:xfrm>
            <a:off x="0" y="4914900"/>
            <a:ext cx="9144000" cy="228600"/>
          </a:xfrm>
          <a:prstGeom prst="rect">
            <a:avLst/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Project Presentation </a:t>
            </a:r>
            <a:endParaRPr sz="1100" b="1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2" name="Google Shape;152;p27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62865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1198562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 Narrow"/>
              <a:buNone/>
            </a:pPr>
            <a:endParaRPr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 Narrow"/>
              <a:buNone/>
            </a:pPr>
            <a:r>
              <a:rPr lang="en" sz="43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1.Problem Statement</a:t>
            </a:r>
            <a:endParaRPr sz="43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1198563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 Narrow"/>
              <a:buNone/>
            </a:pPr>
            <a:endParaRPr lang="en-IN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3" name="Google Shape;153;p27"/>
          <p:cNvSpPr txBox="1">
            <a:spLocks noGrp="1"/>
          </p:cNvSpPr>
          <p:nvPr>
            <p:ph type="dt" idx="10"/>
          </p:nvPr>
        </p:nvSpPr>
        <p:spPr>
          <a:xfrm>
            <a:off x="0" y="4914900"/>
            <a:ext cx="1371600" cy="2286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8686800" y="4914900"/>
            <a:ext cx="457200" cy="228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 Narrow"/>
              <a:buNone/>
            </a:pPr>
            <a:fld id="{00000000-1234-1234-1234-123412341234}" type="slidenum">
              <a:rPr lang="en" sz="12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2</a:t>
            </a:fld>
            <a:endParaRPr sz="1200" b="1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8E58B8-D6B4-F560-FCBC-1C304F9352B6}"/>
              </a:ext>
            </a:extLst>
          </p:cNvPr>
          <p:cNvSpPr txBox="1"/>
          <p:nvPr/>
        </p:nvSpPr>
        <p:spPr>
          <a:xfrm>
            <a:off x="330200" y="742950"/>
            <a:ext cx="469265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Many citizens struggle to identify and gather the correct documents needed for various government schemes and organizational programs.</a:t>
            </a:r>
          </a:p>
          <a:p>
            <a:endParaRPr lang="en-US" sz="1800" dirty="0"/>
          </a:p>
          <a:p>
            <a:r>
              <a:rPr lang="en-US" sz="1800" dirty="0"/>
              <a:t>This leads to :-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Multiple visits to offices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Rejected applications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Wasted time and resources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Increased frustration with bureaucratic processes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Missed opportunities due to incomplete documentation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69E39D-BBAE-0B80-6F2E-7AAC8C7808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722" b="9960"/>
          <a:stretch/>
        </p:blipFill>
        <p:spPr>
          <a:xfrm>
            <a:off x="5022851" y="628650"/>
            <a:ext cx="4121149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/>
        </p:nvSpPr>
        <p:spPr>
          <a:xfrm>
            <a:off x="0" y="4914900"/>
            <a:ext cx="9144000" cy="228600"/>
          </a:xfrm>
          <a:prstGeom prst="rect">
            <a:avLst/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Project Presentation </a:t>
            </a:r>
            <a:endParaRPr sz="1100" b="1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1" name="Google Shape;161;p2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62865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Narrow"/>
              <a:buNone/>
            </a:pPr>
            <a:r>
              <a:rPr lang="en" sz="42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2. Objectives</a:t>
            </a:r>
            <a:endParaRPr sz="2520" b="1" dirty="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2" name="Google Shape;162;p28"/>
          <p:cNvSpPr txBox="1">
            <a:spLocks noGrp="1"/>
          </p:cNvSpPr>
          <p:nvPr>
            <p:ph type="dt" idx="10"/>
          </p:nvPr>
        </p:nvSpPr>
        <p:spPr>
          <a:xfrm>
            <a:off x="0" y="4914900"/>
            <a:ext cx="1371600" cy="2286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8686800" y="4914900"/>
            <a:ext cx="457200" cy="228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 Narrow"/>
              <a:buNone/>
            </a:pPr>
            <a:fld id="{00000000-1234-1234-1234-123412341234}" type="slidenum">
              <a:rPr lang="en" sz="12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fld>
            <a:endParaRPr sz="1200" b="1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3F4E329-9D75-6ADA-3821-E4D95EA72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380237"/>
            <a:ext cx="5670550" cy="3642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user-friendly web platform that provides accurate documentation requirements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 smart search system to find relevant schemes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customized document checklists for users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downloadable document templates where applicable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/>
        </p:nvSpPr>
        <p:spPr>
          <a:xfrm>
            <a:off x="0" y="4914900"/>
            <a:ext cx="9144000" cy="228600"/>
          </a:xfrm>
          <a:prstGeom prst="rect">
            <a:avLst/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Project Presentation </a:t>
            </a:r>
            <a:endParaRPr sz="11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0" name="Google Shape;170;p29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62865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Arial Narrow"/>
              <a:buNone/>
            </a:pPr>
            <a:r>
              <a:rPr lang="en" sz="36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3. Methodology</a:t>
            </a:r>
            <a:endParaRPr sz="3600" b="1" dirty="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1" name="Google Shape;171;p29"/>
          <p:cNvSpPr txBox="1">
            <a:spLocks noGrp="1"/>
          </p:cNvSpPr>
          <p:nvPr>
            <p:ph type="dt" idx="10"/>
          </p:nvPr>
        </p:nvSpPr>
        <p:spPr>
          <a:xfrm>
            <a:off x="0" y="4914900"/>
            <a:ext cx="1371600" cy="2286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2" name="Google Shape;172;p29"/>
          <p:cNvSpPr txBox="1"/>
          <p:nvPr/>
        </p:nvSpPr>
        <p:spPr>
          <a:xfrm>
            <a:off x="8686800" y="4914900"/>
            <a:ext cx="457200" cy="228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 Narrow"/>
              <a:buNone/>
            </a:pPr>
            <a:fld id="{00000000-1234-1234-1234-123412341234}" type="slidenum">
              <a:rPr lang="en" sz="12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fld>
            <a:endParaRPr sz="1200" b="1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4E99371-520C-C8A3-B23D-F90BD03A7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" y="628650"/>
            <a:ext cx="4072467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Phase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Gather documentation requirements for various schemes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Study existing systems and their limitations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user surveys to understand pain points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Phase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user interface wireframes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database schema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 system architecture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9DE922-E415-2BFF-42F7-CA2297792907}"/>
              </a:ext>
            </a:extLst>
          </p:cNvPr>
          <p:cNvSpPr txBox="1"/>
          <p:nvPr/>
        </p:nvSpPr>
        <p:spPr>
          <a:xfrm>
            <a:off x="4368800" y="1002060"/>
            <a:ext cx="4673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Phase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frontend and backend systems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database of schemes and documents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search algorithms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user authentication system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dirty="0"/>
              <a:t>Testing Phase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Conduct user acceptance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Perform security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Test system performance and scalability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8CF56C-4C5E-42E2-6231-2DCB8159F729}"/>
              </a:ext>
            </a:extLst>
          </p:cNvPr>
          <p:cNvSpPr/>
          <p:nvPr/>
        </p:nvSpPr>
        <p:spPr>
          <a:xfrm>
            <a:off x="0" y="628650"/>
            <a:ext cx="4267200" cy="24144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414828-9BAB-AEE8-112B-2CB575DCFDB5}"/>
              </a:ext>
            </a:extLst>
          </p:cNvPr>
          <p:cNvSpPr/>
          <p:nvPr/>
        </p:nvSpPr>
        <p:spPr>
          <a:xfrm>
            <a:off x="0" y="3043123"/>
            <a:ext cx="4275667" cy="18717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E28FB8-D2D2-56F2-EFEA-E08C6769C2D8}"/>
              </a:ext>
            </a:extLst>
          </p:cNvPr>
          <p:cNvSpPr/>
          <p:nvPr/>
        </p:nvSpPr>
        <p:spPr>
          <a:xfrm>
            <a:off x="4275667" y="628650"/>
            <a:ext cx="4868333" cy="24144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DD156E-7161-6886-8C6F-011A9ABACAC3}"/>
              </a:ext>
            </a:extLst>
          </p:cNvPr>
          <p:cNvSpPr/>
          <p:nvPr/>
        </p:nvSpPr>
        <p:spPr>
          <a:xfrm>
            <a:off x="4275667" y="3043123"/>
            <a:ext cx="4868333" cy="18717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/>
        </p:nvSpPr>
        <p:spPr>
          <a:xfrm>
            <a:off x="0" y="4914900"/>
            <a:ext cx="9144000" cy="228600"/>
          </a:xfrm>
          <a:prstGeom prst="rect">
            <a:avLst/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38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Project Presentation </a:t>
            </a:r>
            <a:endParaRPr sz="11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9" name="Google Shape;179;p3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62850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38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Arial Narrow"/>
              <a:buNone/>
            </a:pPr>
            <a:r>
              <a:rPr lang="en" sz="36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4. Software Hardware Requirements</a:t>
            </a:r>
            <a:endParaRPr sz="3600" b="1" dirty="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0" name="Google Shape;180;p30"/>
          <p:cNvSpPr txBox="1">
            <a:spLocks noGrp="1"/>
          </p:cNvSpPr>
          <p:nvPr>
            <p:ph type="dt" idx="10"/>
          </p:nvPr>
        </p:nvSpPr>
        <p:spPr>
          <a:xfrm>
            <a:off x="0" y="4914900"/>
            <a:ext cx="1371600" cy="2286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1" name="Google Shape;181;p30"/>
          <p:cNvSpPr txBox="1"/>
          <p:nvPr/>
        </p:nvSpPr>
        <p:spPr>
          <a:xfrm>
            <a:off x="8686800" y="4914900"/>
            <a:ext cx="457200" cy="228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 Narrow"/>
              <a:buNone/>
            </a:pPr>
            <a:fld id="{00000000-1234-1234-1234-123412341234}" type="slidenum">
              <a:rPr lang="en" sz="12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fld>
            <a:endParaRPr sz="1200" b="1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2" name="Google Shape;182;p30"/>
          <p:cNvSpPr txBox="1"/>
          <p:nvPr/>
        </p:nvSpPr>
        <p:spPr>
          <a:xfrm>
            <a:off x="304800" y="914400"/>
            <a:ext cx="3864300" cy="3059100"/>
          </a:xfrm>
          <a:prstGeom prst="rect">
            <a:avLst/>
          </a:prstGeom>
          <a:noFill/>
          <a:ln w="28575" cap="flat" cmpd="sng">
            <a:solidFill>
              <a:srgbClr val="7593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Software Requirements: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Frontend : HTML5, CSS3, JavaScript, React.js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Backend : Node.js, Express.js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Database : MongoDB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Server : Apache/Nginx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Version Control : Git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IDE : Visual Studio Code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Design Tools : Figma/Adobe XD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4639975" y="974250"/>
            <a:ext cx="3864300" cy="3059100"/>
          </a:xfrm>
          <a:prstGeom prst="rect">
            <a:avLst/>
          </a:prstGeom>
          <a:noFill/>
          <a:ln w="28575" cap="flat" cmpd="sng">
            <a:solidFill>
              <a:srgbClr val="7593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Hardware Requirements:</a:t>
            </a:r>
            <a:endParaRPr sz="28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71450" indent="-171450">
              <a:spcAft>
                <a:spcPts val="120"/>
              </a:spcAft>
              <a:buFont typeface="Wingdings" panose="05000000000000000000" pitchFamily="2" charset="2"/>
              <a:buChar char="Ø"/>
            </a:pPr>
            <a:r>
              <a:rPr lang="en-IN" b="0" dirty="0">
                <a:solidFill>
                  <a:schemeClr val="tx1"/>
                </a:solidFill>
                <a:effectLst/>
                <a:latin typeface="+mj-lt"/>
              </a:rPr>
              <a:t>Development System:</a:t>
            </a:r>
            <a:r>
              <a:rPr lang="en-IN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N" b="0" dirty="0">
                <a:solidFill>
                  <a:schemeClr val="tx1"/>
                </a:solidFill>
                <a:effectLst/>
                <a:latin typeface="+mj-lt"/>
              </a:rPr>
              <a:t>Processor : Intel i5 or higher</a:t>
            </a:r>
          </a:p>
          <a:p>
            <a:pPr marL="171450" indent="-171450">
              <a:spcAft>
                <a:spcPts val="120"/>
              </a:spcAft>
              <a:buFont typeface="Wingdings" panose="05000000000000000000" pitchFamily="2" charset="2"/>
              <a:buChar char="Ø"/>
            </a:pPr>
            <a:r>
              <a:rPr lang="en-IN" b="0" dirty="0">
                <a:solidFill>
                  <a:schemeClr val="tx1"/>
                </a:solidFill>
                <a:effectLst/>
                <a:latin typeface="+mj-lt"/>
              </a:rPr>
              <a:t>RAM : 8GB minimum</a:t>
            </a:r>
          </a:p>
          <a:p>
            <a:pPr marL="171450" indent="-171450">
              <a:spcAft>
                <a:spcPts val="120"/>
              </a:spcAft>
              <a:buFont typeface="Wingdings" panose="05000000000000000000" pitchFamily="2" charset="2"/>
              <a:buChar char="Ø"/>
            </a:pPr>
            <a:r>
              <a:rPr lang="en-IN" b="0" dirty="0">
                <a:solidFill>
                  <a:schemeClr val="tx1"/>
                </a:solidFill>
                <a:effectLst/>
                <a:latin typeface="+mj-lt"/>
              </a:rPr>
              <a:t>Storage : 256GB SSD</a:t>
            </a:r>
          </a:p>
          <a:p>
            <a:pPr marL="171450" indent="-171450">
              <a:spcAft>
                <a:spcPts val="120"/>
              </a:spcAft>
              <a:buFont typeface="Wingdings" panose="05000000000000000000" pitchFamily="2" charset="2"/>
              <a:buChar char="Ø"/>
            </a:pPr>
            <a:r>
              <a:rPr lang="en-IN" b="0" dirty="0">
                <a:solidFill>
                  <a:schemeClr val="tx1"/>
                </a:solidFill>
                <a:effectLst/>
                <a:latin typeface="+mj-lt"/>
              </a:rPr>
              <a:t>Internet Connection : Broadband</a:t>
            </a:r>
          </a:p>
          <a:p>
            <a:pPr marL="171450" indent="-171450">
              <a:spcAft>
                <a:spcPts val="120"/>
              </a:spcAft>
              <a:buFont typeface="Wingdings" panose="05000000000000000000" pitchFamily="2" charset="2"/>
              <a:buChar char="Ø"/>
            </a:pPr>
            <a:r>
              <a:rPr lang="en-IN" b="0" dirty="0">
                <a:solidFill>
                  <a:schemeClr val="tx1"/>
                </a:solidFill>
                <a:effectLst/>
                <a:latin typeface="+mj-lt"/>
              </a:rPr>
              <a:t>Server Requirements :</a:t>
            </a:r>
            <a:r>
              <a:rPr lang="en-IN" dirty="0">
                <a:solidFill>
                  <a:schemeClr val="tx1"/>
                </a:solidFill>
                <a:latin typeface="+mj-lt"/>
              </a:rPr>
              <a:t> </a:t>
            </a:r>
          </a:p>
          <a:p>
            <a:pPr lvl="1">
              <a:spcAft>
                <a:spcPts val="120"/>
              </a:spcAft>
            </a:pPr>
            <a:r>
              <a:rPr lang="en-IN" b="0" dirty="0">
                <a:solidFill>
                  <a:schemeClr val="tx1"/>
                </a:solidFill>
                <a:effectLst/>
                <a:latin typeface="+mj-lt"/>
              </a:rPr>
              <a:t>    Cloud hosting (AWS/Azure/GCP)</a:t>
            </a:r>
          </a:p>
          <a:p>
            <a:pPr lvl="1">
              <a:spcAft>
                <a:spcPts val="120"/>
              </a:spcAft>
            </a:pPr>
            <a:r>
              <a:rPr lang="en-IN" b="0" dirty="0">
                <a:solidFill>
                  <a:schemeClr val="tx1"/>
                </a:solidFill>
                <a:effectLst/>
                <a:latin typeface="+mj-lt"/>
              </a:rPr>
              <a:t>    Minimum 4GB RAM</a:t>
            </a:r>
          </a:p>
          <a:p>
            <a:pPr lvl="1">
              <a:spcAft>
                <a:spcPts val="120"/>
              </a:spcAft>
            </a:pPr>
            <a:r>
              <a:rPr lang="en-IN" b="0" dirty="0">
                <a:solidFill>
                  <a:schemeClr val="tx1"/>
                </a:solidFill>
                <a:effectLst/>
                <a:latin typeface="+mj-lt"/>
              </a:rPr>
              <a:t>    50GB Storage</a:t>
            </a:r>
          </a:p>
          <a:p>
            <a:pPr lvl="1">
              <a:spcAft>
                <a:spcPts val="120"/>
              </a:spcAft>
            </a:pPr>
            <a:r>
              <a:rPr lang="en-IN" b="0" dirty="0">
                <a:solidFill>
                  <a:schemeClr val="tx1"/>
                </a:solidFill>
                <a:effectLst/>
                <a:latin typeface="+mj-lt"/>
              </a:rPr>
              <a:t>    SSL Certificate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/>
        </p:nvSpPr>
        <p:spPr>
          <a:xfrm>
            <a:off x="0" y="4914900"/>
            <a:ext cx="9144000" cy="228600"/>
          </a:xfrm>
          <a:prstGeom prst="rect">
            <a:avLst/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Project Presentation </a:t>
            </a:r>
            <a:endParaRPr sz="11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8" name="Google Shape;198;p3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62865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119856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Arial Narrow"/>
              <a:buNone/>
            </a:pPr>
            <a:r>
              <a:rPr lang="en" sz="252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br>
              <a:rPr lang="en" sz="252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" sz="252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   </a:t>
            </a:r>
            <a:endParaRPr sz="252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Arial Narrow"/>
              <a:buNone/>
            </a:pPr>
            <a:endParaRPr sz="252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Arial Narrow"/>
              <a:buNone/>
            </a:pPr>
            <a:r>
              <a:rPr lang="en" sz="36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5.</a:t>
            </a:r>
            <a:r>
              <a:rPr lang="en" sz="3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Conclusion</a:t>
            </a:r>
            <a:br>
              <a:rPr lang="en" sz="3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 sz="36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3600" b="1" dirty="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9" name="Google Shape;199;p32"/>
          <p:cNvSpPr txBox="1">
            <a:spLocks noGrp="1"/>
          </p:cNvSpPr>
          <p:nvPr>
            <p:ph type="dt" idx="10"/>
          </p:nvPr>
        </p:nvSpPr>
        <p:spPr>
          <a:xfrm>
            <a:off x="0" y="4914900"/>
            <a:ext cx="1371600" cy="2286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8686800" y="4914900"/>
            <a:ext cx="457200" cy="228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 Narrow"/>
              <a:buNone/>
            </a:pPr>
            <a:fld id="{00000000-1234-1234-1234-123412341234}" type="slidenum">
              <a:rPr lang="en" sz="12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6</a:t>
            </a:fld>
            <a:endParaRPr sz="1200" b="1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A38FF8-33B6-B109-09A9-AAF5A6309F38}"/>
              </a:ext>
            </a:extLst>
          </p:cNvPr>
          <p:cNvSpPr txBox="1"/>
          <p:nvPr/>
        </p:nvSpPr>
        <p:spPr>
          <a:xfrm>
            <a:off x="460857" y="702260"/>
            <a:ext cx="7454189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Bridges citizen-government gap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Improves scheme accessibility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Contributes to digital governance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Scalable solution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Future Scope: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AI integration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Mobile apps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Regional languages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Real-time updates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/>
        </p:nvSpPr>
        <p:spPr>
          <a:xfrm>
            <a:off x="0" y="4914900"/>
            <a:ext cx="9144000" cy="228600"/>
          </a:xfrm>
          <a:prstGeom prst="rect">
            <a:avLst/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Project Presentation </a:t>
            </a:r>
            <a:endParaRPr sz="11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7" name="Google Shape;207;p3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628650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1198562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Arial Narrow"/>
              <a:buNone/>
            </a:pPr>
            <a:r>
              <a:rPr lang="en" sz="252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br>
              <a:rPr lang="en" sz="252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" sz="252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    </a:t>
            </a:r>
            <a:br>
              <a:rPr lang="en" sz="252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252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Arial Narrow"/>
              <a:buNone/>
            </a:pPr>
            <a:r>
              <a:rPr lang="en" sz="36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6.</a:t>
            </a:r>
            <a:r>
              <a:rPr lang="en" sz="3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References</a:t>
            </a:r>
            <a:br>
              <a:rPr lang="en" sz="3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 sz="36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3600" b="1" dirty="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8" name="Google Shape;208;p33"/>
          <p:cNvSpPr txBox="1">
            <a:spLocks noGrp="1"/>
          </p:cNvSpPr>
          <p:nvPr>
            <p:ph type="dt" idx="10"/>
          </p:nvPr>
        </p:nvSpPr>
        <p:spPr>
          <a:xfrm>
            <a:off x="0" y="4914900"/>
            <a:ext cx="1371600" cy="2286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8686800" y="4914900"/>
            <a:ext cx="457200" cy="228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 Narrow"/>
              <a:buNone/>
            </a:pPr>
            <a:fld id="{00000000-1234-1234-1234-123412341234}" type="slidenum">
              <a:rPr lang="en" sz="12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7</a:t>
            </a:fld>
            <a:endParaRPr sz="1200" b="1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531571" y="2743200"/>
            <a:ext cx="8839200" cy="3624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2D64E2-E349-5FD2-206B-C067FDBA7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571" y="628650"/>
            <a:ext cx="5602816" cy="3642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scheme documentation portals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E-governance research papers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experience design guidelines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accessibility standards (WCAG)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 existing platforms in other countries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documentation for chosen technologies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APIs and integration guidelines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protection and privacy regulations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/>
        </p:nvSpPr>
        <p:spPr>
          <a:xfrm>
            <a:off x="0" y="4914900"/>
            <a:ext cx="9144000" cy="228600"/>
          </a:xfrm>
          <a:prstGeom prst="rect">
            <a:avLst/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Project Presentation </a:t>
            </a:r>
            <a:endParaRPr sz="11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6" name="Google Shape;216;p34"/>
          <p:cNvSpPr txBox="1">
            <a:spLocks noGrp="1"/>
          </p:cNvSpPr>
          <p:nvPr>
            <p:ph type="dt" idx="10"/>
          </p:nvPr>
        </p:nvSpPr>
        <p:spPr>
          <a:xfrm>
            <a:off x="0" y="4914900"/>
            <a:ext cx="1371600" cy="2286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7" name="Google Shape;217;p34"/>
          <p:cNvSpPr txBox="1"/>
          <p:nvPr/>
        </p:nvSpPr>
        <p:spPr>
          <a:xfrm>
            <a:off x="8686800" y="4914900"/>
            <a:ext cx="457200" cy="228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 Narrow"/>
              <a:buNone/>
            </a:pPr>
            <a:fld id="{00000000-1234-1234-1234-123412341234}" type="slidenum">
              <a:rPr lang="en" sz="12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8</a:t>
            </a:fld>
            <a:endParaRPr sz="1200" b="1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8" name="Google Shape;218;p34"/>
          <p:cNvSpPr/>
          <p:nvPr/>
        </p:nvSpPr>
        <p:spPr>
          <a:xfrm>
            <a:off x="1143000" y="2000250"/>
            <a:ext cx="7162800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solidFill>
                  <a:srgbClr val="DF322D"/>
                </a:solidFill>
                <a:latin typeface="Calibri"/>
                <a:ea typeface="Calibri"/>
                <a:cs typeface="Calibri"/>
                <a:sym typeface="Calibri"/>
              </a:rPr>
              <a:t>Question and Answer</a:t>
            </a:r>
            <a:endParaRPr sz="5400" b="1" cap="none">
              <a:solidFill>
                <a:srgbClr val="DF322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/>
        </p:nvSpPr>
        <p:spPr>
          <a:xfrm>
            <a:off x="0" y="4914900"/>
            <a:ext cx="9144000" cy="228600"/>
          </a:xfrm>
          <a:prstGeom prst="rect">
            <a:avLst/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Project Presentation </a:t>
            </a:r>
            <a:endParaRPr sz="11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24" name="Google Shape;224;p35"/>
          <p:cNvSpPr txBox="1">
            <a:spLocks noGrp="1"/>
          </p:cNvSpPr>
          <p:nvPr>
            <p:ph type="dt" idx="10"/>
          </p:nvPr>
        </p:nvSpPr>
        <p:spPr>
          <a:xfrm>
            <a:off x="0" y="4914900"/>
            <a:ext cx="1371600" cy="2286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25" name="Google Shape;225;p35"/>
          <p:cNvSpPr txBox="1"/>
          <p:nvPr/>
        </p:nvSpPr>
        <p:spPr>
          <a:xfrm>
            <a:off x="8686800" y="4914900"/>
            <a:ext cx="457200" cy="228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 Narrow"/>
              <a:buNone/>
            </a:pPr>
            <a:fld id="{00000000-1234-1234-1234-123412341234}" type="slidenum">
              <a:rPr lang="en" sz="12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9</a:t>
            </a:fld>
            <a:endParaRPr sz="1200" b="1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609600" y="1828800"/>
            <a:ext cx="7581853" cy="117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cap="none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Thank you !!!</a:t>
            </a:r>
            <a:endParaRPr sz="9600" b="1" cap="non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407</Words>
  <Application>Microsoft Office PowerPoint</Application>
  <PresentationFormat>On-screen Show (16:9)</PresentationFormat>
  <Paragraphs>123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Narrow</vt:lpstr>
      <vt:lpstr>Wingdings</vt:lpstr>
      <vt:lpstr>Arial</vt:lpstr>
      <vt:lpstr>Calibri</vt:lpstr>
      <vt:lpstr>Aparajita</vt:lpstr>
      <vt:lpstr>Simple Light</vt:lpstr>
      <vt:lpstr>Office Theme</vt:lpstr>
      <vt:lpstr> A Project Presentation on</vt:lpstr>
      <vt:lpstr> 1.Problem Statement </vt:lpstr>
      <vt:lpstr>2. Objectives</vt:lpstr>
      <vt:lpstr>3. Methodology</vt:lpstr>
      <vt:lpstr>4. Software Hardware Requirements</vt:lpstr>
      <vt:lpstr>        5. Conclusion  </vt:lpstr>
      <vt:lpstr>         6. References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Project Presentation on</dc:title>
  <dc:creator>Mahesh Dasarwad</dc:creator>
  <cp:lastModifiedBy>Mahesh Dasarwad</cp:lastModifiedBy>
  <cp:revision>3</cp:revision>
  <dcterms:modified xsi:type="dcterms:W3CDTF">2025-01-20T06:35:10Z</dcterms:modified>
</cp:coreProperties>
</file>