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2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100" d="100"/>
          <a:sy n="100" d="100"/>
        </p:scale>
        <p:origin x="15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A31F-D149-45F2-B46E-1602F7746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entury" panose="02040604050505020304" pitchFamily="18" charset="0"/>
              </a:rPr>
              <a:t>Communication Gap</a:t>
            </a:r>
            <a:endParaRPr lang="en-IN" sz="44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16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5246A-5B1E-43E1-83EA-28835743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1"/>
            <a:ext cx="9764712" cy="1323973"/>
          </a:xfrm>
        </p:spPr>
        <p:txBody>
          <a:bodyPr>
            <a:noAutofit/>
          </a:bodyPr>
          <a:lstStyle/>
          <a:p>
            <a:r>
              <a:rPr lang="en-US" sz="3600" dirty="0">
                <a:latin typeface="Kokila" panose="020B0604020202020204" pitchFamily="34" charset="0"/>
                <a:cs typeface="Kokila" panose="020B0604020202020204" pitchFamily="34" charset="0"/>
              </a:rPr>
              <a:t>				</a:t>
            </a:r>
            <a:r>
              <a:rPr lang="en-US" sz="3600" dirty="0">
                <a:latin typeface="Georgia" panose="02040502050405020303" pitchFamily="18" charset="0"/>
                <a:cs typeface="Kokila" panose="020B0604020202020204" pitchFamily="34" charset="0"/>
              </a:rPr>
              <a:t>Web Design </a:t>
            </a:r>
            <a:br>
              <a:rPr lang="en-US" sz="3600" dirty="0">
                <a:latin typeface="Georgia" panose="02040502050405020303" pitchFamily="18" charset="0"/>
                <a:cs typeface="Kokila" panose="020B0604020202020204" pitchFamily="34" charset="0"/>
              </a:rPr>
            </a:br>
            <a:r>
              <a:rPr lang="en-US" sz="3600" dirty="0">
                <a:latin typeface="Georgia" panose="02040502050405020303" pitchFamily="18" charset="0"/>
                <a:cs typeface="Kokila" panose="020B0604020202020204" pitchFamily="34" charset="0"/>
              </a:rPr>
              <a:t>			Communication Gap</a:t>
            </a:r>
            <a:endParaRPr lang="en-IN" sz="3600" dirty="0">
              <a:latin typeface="Georgia" panose="02040502050405020303" pitchFamily="18" charset="0"/>
              <a:cs typeface="Kokila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119A4-8EDF-4B04-AAED-4C6419502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charter"/>
              </a:rPr>
              <a:t>Accessibility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charter"/>
              </a:rPr>
              <a:t>CMS (Content Management System)</a:t>
            </a:r>
            <a:endParaRPr lang="en-IN" sz="2400" b="1" dirty="0">
              <a:latin typeface="charte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charter"/>
              </a:rPr>
              <a:t>CSS (Cascading Style Sheet)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charter"/>
              </a:rPr>
              <a:t>Flat Design</a:t>
            </a:r>
            <a:endParaRPr lang="en-IN" sz="2400" b="1" dirty="0">
              <a:latin typeface="charte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charter"/>
              </a:rPr>
              <a:t>FTP (File Transfer Protocol)</a:t>
            </a:r>
            <a:r>
              <a:rPr lang="en-IN" sz="2400" b="0" i="0" dirty="0">
                <a:effectLst/>
                <a:latin typeface="charter"/>
              </a:rPr>
              <a:t> </a:t>
            </a:r>
            <a:endParaRPr lang="en-IN" sz="2400" b="1" i="0" dirty="0">
              <a:effectLst/>
              <a:latin typeface="charte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charter"/>
              </a:rPr>
              <a:t>Functionality </a:t>
            </a:r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A4F537-CC41-4697-8F1E-3584A5C86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21" y="2249486"/>
            <a:ext cx="4887598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0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A05E0-C922-4EC0-8D62-A72754599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704975"/>
            <a:ext cx="5934511" cy="40862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charter"/>
              </a:rPr>
              <a:t>Hosting/Domain name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charter"/>
              </a:rPr>
              <a:t>HTML (</a:t>
            </a:r>
            <a:r>
              <a:rPr lang="en-IN" sz="2400" b="1" i="0" dirty="0" err="1">
                <a:effectLst/>
                <a:latin typeface="charter"/>
              </a:rPr>
              <a:t>HyperText</a:t>
            </a:r>
            <a:r>
              <a:rPr lang="en-IN" sz="2400" b="1" i="0" dirty="0">
                <a:effectLst/>
                <a:latin typeface="charter"/>
              </a:rPr>
              <a:t> Markup Language)</a:t>
            </a:r>
            <a:r>
              <a:rPr lang="en-IN" sz="2400" b="0" i="0" dirty="0">
                <a:effectLst/>
                <a:latin typeface="charter"/>
              </a:rPr>
              <a:t> </a:t>
            </a:r>
            <a:endParaRPr lang="en-IN" sz="2400" b="1" dirty="0">
              <a:latin typeface="charte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charter"/>
              </a:rPr>
              <a:t>Infinite Scrolling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i="0" dirty="0" err="1">
                <a:effectLst/>
                <a:latin typeface="charter"/>
              </a:rPr>
              <a:t>Javascript</a:t>
            </a:r>
            <a:endParaRPr lang="en-IN" sz="2400" b="1" i="0" dirty="0">
              <a:effectLst/>
              <a:latin typeface="charte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i="0" dirty="0" err="1">
                <a:effectLst/>
                <a:latin typeface="charter"/>
              </a:rPr>
              <a:t>Mockup</a:t>
            </a:r>
            <a:endParaRPr lang="en-IN" sz="2400" b="1" dirty="0">
              <a:latin typeface="charter"/>
            </a:endParaRP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6ACD70-868D-422E-9F3D-DA48661CC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487" y="1704975"/>
            <a:ext cx="4710113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8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55224-6503-4FEF-90AA-325B5E250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562100"/>
            <a:ext cx="5934511" cy="42291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charter"/>
              </a:rPr>
              <a:t>Negative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charter"/>
              </a:rPr>
              <a:t>Plug-in</a:t>
            </a:r>
            <a:endParaRPr lang="en-IN" sz="2400" b="1" dirty="0">
              <a:latin typeface="charte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charter"/>
              </a:rPr>
              <a:t>Responsive</a:t>
            </a:r>
            <a:r>
              <a:rPr lang="en-IN" sz="2400" b="0" i="0" dirty="0">
                <a:effectLst/>
                <a:latin typeface="charter"/>
              </a:rPr>
              <a:t> </a:t>
            </a:r>
            <a:endParaRPr lang="en-IN" sz="2400" b="1" i="0" dirty="0">
              <a:effectLst/>
              <a:latin typeface="charte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charter"/>
              </a:rPr>
              <a:t>SEO (Search Engine Optimization)</a:t>
            </a:r>
            <a:endParaRPr lang="en-IN" sz="2400" b="1" dirty="0">
              <a:latin typeface="charte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charter"/>
              </a:rPr>
              <a:t>Social Media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charter"/>
              </a:rPr>
              <a:t>Static/Dynamic</a:t>
            </a:r>
            <a:endParaRPr lang="en-IN" sz="2400" b="1" dirty="0">
              <a:latin typeface="charter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3B0FB4-5CF6-4995-B01E-4EF624324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199" y="1562100"/>
            <a:ext cx="559117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65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54</TotalTime>
  <Words>65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Century</vt:lpstr>
      <vt:lpstr>charter</vt:lpstr>
      <vt:lpstr>Georgia</vt:lpstr>
      <vt:lpstr>Kokila</vt:lpstr>
      <vt:lpstr>Tw Cen MT</vt:lpstr>
      <vt:lpstr>Circuit</vt:lpstr>
      <vt:lpstr>Communication Gap</vt:lpstr>
      <vt:lpstr>    Web Design     Communication Gap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Gap</dc:title>
  <dc:creator>mahes</dc:creator>
  <cp:lastModifiedBy>mahes</cp:lastModifiedBy>
  <cp:revision>6</cp:revision>
  <dcterms:created xsi:type="dcterms:W3CDTF">2021-03-11T10:12:12Z</dcterms:created>
  <dcterms:modified xsi:type="dcterms:W3CDTF">2021-03-11T11:06:47Z</dcterms:modified>
</cp:coreProperties>
</file>