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93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6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7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0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0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2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4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80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5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34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6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2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7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2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87023E-20EE-47EB-8CF7-0138ADB78C27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A2FE0C-14DF-4B24-B94C-B5BB27A70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35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5430-2546-485C-B07C-374C578D7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stellar" panose="020A0402060406010301" pitchFamily="18" charset="0"/>
                <a:cs typeface="Cavolini" panose="020B0502040204020203" pitchFamily="66" charset="0"/>
              </a:rPr>
              <a:t>Objective: What you'll learn in Intermediate HTML5 Section</a:t>
            </a:r>
            <a:endParaRPr lang="en-IN" dirty="0">
              <a:latin typeface="Castellar" panose="020A0402060406010301" pitchFamily="18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0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B149-FEB5-442E-8489-456E3FA2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Creating Tables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Embedding Contents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Working with Forms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Meta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DIV and SPAN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White Spaces, HTML Entities &amp; Case Sensitive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iFrames</a:t>
            </a:r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Additional HTML Tags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List of all HTML Tags in Single Page</a:t>
            </a: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4158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43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Castellar</vt:lpstr>
      <vt:lpstr>Century Gothic</vt:lpstr>
      <vt:lpstr>Georgia</vt:lpstr>
      <vt:lpstr>Wingdings</vt:lpstr>
      <vt:lpstr>Wingdings 3</vt:lpstr>
      <vt:lpstr>Slice</vt:lpstr>
      <vt:lpstr>Objective: What you'll learn in Intermediate HTML5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 What you'll learn in Intermediate HTML5 Section</dc:title>
  <dc:creator>mahes</dc:creator>
  <cp:lastModifiedBy>mahes</cp:lastModifiedBy>
  <cp:revision>2</cp:revision>
  <dcterms:created xsi:type="dcterms:W3CDTF">2021-03-16T14:20:20Z</dcterms:created>
  <dcterms:modified xsi:type="dcterms:W3CDTF">2021-03-16T14:38:12Z</dcterms:modified>
</cp:coreProperties>
</file>