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9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2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40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723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5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24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92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23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23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6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7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28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9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7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2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6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953D3F-641E-4E1C-81B5-4200B6039D33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67DD8A-A089-4404-B5D8-F68006BE1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0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w3schools.com/tags/tag_div.asp" TargetMode="External"/><Relationship Id="rId18" Type="http://schemas.openxmlformats.org/officeDocument/2006/relationships/hyperlink" Target="https://www.w3schools.com/tags/tag_footer.asp" TargetMode="External"/><Relationship Id="rId26" Type="http://schemas.openxmlformats.org/officeDocument/2006/relationships/hyperlink" Target="https://www.w3schools.com/tags/tag_iframe.asp" TargetMode="External"/><Relationship Id="rId39" Type="http://schemas.openxmlformats.org/officeDocument/2006/relationships/hyperlink" Target="https://www.w3schools.com/tags/tag_section.asp" TargetMode="External"/><Relationship Id="rId21" Type="http://schemas.openxmlformats.org/officeDocument/2006/relationships/hyperlink" Target="https://www.w3schools.com/tags/tag_head.asp" TargetMode="External"/><Relationship Id="rId34" Type="http://schemas.openxmlformats.org/officeDocument/2006/relationships/hyperlink" Target="https://www.w3schools.com/tags/tag_nav.asp" TargetMode="External"/><Relationship Id="rId42" Type="http://schemas.openxmlformats.org/officeDocument/2006/relationships/hyperlink" Target="https://www.w3schools.com/tags/tag_span.asp" TargetMode="External"/><Relationship Id="rId47" Type="http://schemas.openxmlformats.org/officeDocument/2006/relationships/hyperlink" Target="https://www.w3schools.com/tags/tag_table.asp" TargetMode="External"/><Relationship Id="rId50" Type="http://schemas.openxmlformats.org/officeDocument/2006/relationships/hyperlink" Target="https://www.w3schools.com/tags/tag_title.asp" TargetMode="External"/><Relationship Id="rId7" Type="http://schemas.openxmlformats.org/officeDocument/2006/relationships/hyperlink" Target="https://www.w3schools.com/tags/tag_b.asp" TargetMode="External"/><Relationship Id="rId2" Type="http://schemas.openxmlformats.org/officeDocument/2006/relationships/hyperlink" Target="https://www.w3schools.com/tags/tag_comment.asp" TargetMode="External"/><Relationship Id="rId16" Type="http://schemas.openxmlformats.org/officeDocument/2006/relationships/hyperlink" Target="https://www.w3schools.com/tags/tag_em.asp" TargetMode="External"/><Relationship Id="rId29" Type="http://schemas.openxmlformats.org/officeDocument/2006/relationships/hyperlink" Target="https://www.w3schools.com/tags/tag_label.asp" TargetMode="External"/><Relationship Id="rId11" Type="http://schemas.openxmlformats.org/officeDocument/2006/relationships/hyperlink" Target="https://www.w3schools.com/tags/tag_code.asp" TargetMode="External"/><Relationship Id="rId24" Type="http://schemas.openxmlformats.org/officeDocument/2006/relationships/hyperlink" Target="https://www.w3schools.com/tags/tag_html.asp" TargetMode="External"/><Relationship Id="rId32" Type="http://schemas.openxmlformats.org/officeDocument/2006/relationships/hyperlink" Target="https://www.w3schools.com/tags/tag_main.asp" TargetMode="External"/><Relationship Id="rId37" Type="http://schemas.openxmlformats.org/officeDocument/2006/relationships/hyperlink" Target="https://www.w3schools.com/tags/tag_q.asp" TargetMode="External"/><Relationship Id="rId40" Type="http://schemas.openxmlformats.org/officeDocument/2006/relationships/hyperlink" Target="https://www.w3schools.com/tags/tag_small.asp" TargetMode="External"/><Relationship Id="rId45" Type="http://schemas.openxmlformats.org/officeDocument/2006/relationships/hyperlink" Target="https://www.w3schools.com/tags/tag_summary.asp" TargetMode="External"/><Relationship Id="rId53" Type="http://schemas.openxmlformats.org/officeDocument/2006/relationships/hyperlink" Target="https://www.w3schools.com/tags/tag_video.asp" TargetMode="External"/><Relationship Id="rId5" Type="http://schemas.openxmlformats.org/officeDocument/2006/relationships/hyperlink" Target="https://www.w3schools.com/tags/tag_article.asp" TargetMode="External"/><Relationship Id="rId10" Type="http://schemas.openxmlformats.org/officeDocument/2006/relationships/hyperlink" Target="https://www.w3schools.com/tags/tag_button.asp" TargetMode="External"/><Relationship Id="rId19" Type="http://schemas.openxmlformats.org/officeDocument/2006/relationships/hyperlink" Target="https://www.w3schools.com/tags/tag_form.asp" TargetMode="External"/><Relationship Id="rId31" Type="http://schemas.openxmlformats.org/officeDocument/2006/relationships/hyperlink" Target="https://www.w3schools.com/tags/tag_link.asp" TargetMode="External"/><Relationship Id="rId44" Type="http://schemas.openxmlformats.org/officeDocument/2006/relationships/hyperlink" Target="https://www.w3schools.com/tags/tag_sub.asp" TargetMode="External"/><Relationship Id="rId52" Type="http://schemas.openxmlformats.org/officeDocument/2006/relationships/hyperlink" Target="https://www.w3schools.com/tags/tag_ul.asp" TargetMode="External"/><Relationship Id="rId4" Type="http://schemas.openxmlformats.org/officeDocument/2006/relationships/hyperlink" Target="https://www.w3schools.com/tags/tag_a.asp" TargetMode="External"/><Relationship Id="rId9" Type="http://schemas.openxmlformats.org/officeDocument/2006/relationships/hyperlink" Target="https://www.w3schools.com/tags/tag_br.asp" TargetMode="External"/><Relationship Id="rId14" Type="http://schemas.openxmlformats.org/officeDocument/2006/relationships/hyperlink" Target="https://www.w3schools.com/tags/tag_dl.asp" TargetMode="External"/><Relationship Id="rId22" Type="http://schemas.openxmlformats.org/officeDocument/2006/relationships/hyperlink" Target="https://www.w3schools.com/tags/tag_header.asp" TargetMode="External"/><Relationship Id="rId27" Type="http://schemas.openxmlformats.org/officeDocument/2006/relationships/hyperlink" Target="https://www.w3schools.com/tags/tag_img.asp" TargetMode="External"/><Relationship Id="rId30" Type="http://schemas.openxmlformats.org/officeDocument/2006/relationships/hyperlink" Target="https://www.w3schools.com/tags/tag_li.asp" TargetMode="External"/><Relationship Id="rId35" Type="http://schemas.openxmlformats.org/officeDocument/2006/relationships/hyperlink" Target="https://www.w3schools.com/tags/tag_ol.asp" TargetMode="External"/><Relationship Id="rId43" Type="http://schemas.openxmlformats.org/officeDocument/2006/relationships/hyperlink" Target="https://www.w3schools.com/tags/tag_style.asp" TargetMode="External"/><Relationship Id="rId48" Type="http://schemas.openxmlformats.org/officeDocument/2006/relationships/hyperlink" Target="https://www.w3schools.com/tags/tag_td.asp" TargetMode="External"/><Relationship Id="rId8" Type="http://schemas.openxmlformats.org/officeDocument/2006/relationships/hyperlink" Target="https://www.w3schools.com/tags/tag_body.asp" TargetMode="External"/><Relationship Id="rId51" Type="http://schemas.openxmlformats.org/officeDocument/2006/relationships/hyperlink" Target="https://www.w3schools.com/tags/tag_tr.asp" TargetMode="External"/><Relationship Id="rId3" Type="http://schemas.openxmlformats.org/officeDocument/2006/relationships/hyperlink" Target="https://www.w3schools.com/tags/tag_doctype.asp" TargetMode="External"/><Relationship Id="rId12" Type="http://schemas.openxmlformats.org/officeDocument/2006/relationships/hyperlink" Target="https://www.w3schools.com/tags/tag_dd.asp" TargetMode="External"/><Relationship Id="rId17" Type="http://schemas.openxmlformats.org/officeDocument/2006/relationships/hyperlink" Target="https://www.w3schools.com/tags/tag_embed.asp" TargetMode="External"/><Relationship Id="rId25" Type="http://schemas.openxmlformats.org/officeDocument/2006/relationships/hyperlink" Target="https://www.w3schools.com/tags/tag_i.asp" TargetMode="External"/><Relationship Id="rId33" Type="http://schemas.openxmlformats.org/officeDocument/2006/relationships/hyperlink" Target="https://www.w3schools.com/tags/tag_meta.asp" TargetMode="External"/><Relationship Id="rId38" Type="http://schemas.openxmlformats.org/officeDocument/2006/relationships/hyperlink" Target="https://www.w3schools.com/tags/tag_script.asp" TargetMode="External"/><Relationship Id="rId46" Type="http://schemas.openxmlformats.org/officeDocument/2006/relationships/hyperlink" Target="https://www.w3schools.com/tags/tag_sup.asp" TargetMode="External"/><Relationship Id="rId20" Type="http://schemas.openxmlformats.org/officeDocument/2006/relationships/hyperlink" Target="https://www.w3schools.com/tags/tag_hn.asp" TargetMode="External"/><Relationship Id="rId41" Type="http://schemas.openxmlformats.org/officeDocument/2006/relationships/hyperlink" Target="https://www.w3schools.com/tags/tag_sour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audio.asp" TargetMode="External"/><Relationship Id="rId15" Type="http://schemas.openxmlformats.org/officeDocument/2006/relationships/hyperlink" Target="https://www.w3schools.com/tags/tag_dt.asp" TargetMode="External"/><Relationship Id="rId23" Type="http://schemas.openxmlformats.org/officeDocument/2006/relationships/hyperlink" Target="https://www.w3schools.com/tags/tag_hr.asp" TargetMode="External"/><Relationship Id="rId28" Type="http://schemas.openxmlformats.org/officeDocument/2006/relationships/hyperlink" Target="https://www.w3schools.com/tags/tag_input.asp" TargetMode="External"/><Relationship Id="rId36" Type="http://schemas.openxmlformats.org/officeDocument/2006/relationships/hyperlink" Target="https://www.w3schools.com/tags/tag_p.asp" TargetMode="External"/><Relationship Id="rId49" Type="http://schemas.openxmlformats.org/officeDocument/2006/relationships/hyperlink" Target="https://www.w3schools.com/tags/tag_th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0F33-FB21-4685-A36A-AFA21C9EF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all html tags in single page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CBC1-BA86-4F31-837C-10971CC2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409575"/>
            <a:ext cx="9688513" cy="6105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eorgia" panose="02040502050405020303" pitchFamily="18" charset="0"/>
                <a:hlinkClick r:id="rId2"/>
              </a:rPr>
              <a:t>&lt;!--...--&gt;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effectLst/>
                <a:latin typeface="Georgia" panose="02040502050405020303" pitchFamily="18" charset="0"/>
                <a:hlinkClick r:id="rId3"/>
              </a:rPr>
              <a:t>&lt;!DOCTYPE&gt;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			</a:t>
            </a:r>
            <a:r>
              <a:rPr lang="en-IN" b="0" i="0" dirty="0">
                <a:effectLst/>
                <a:latin typeface="Georgia" panose="02040502050405020303" pitchFamily="18" charset="0"/>
                <a:hlinkClick r:id="rId4"/>
              </a:rPr>
              <a:t>&lt;a&gt;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5"/>
              </a:rPr>
              <a:t>&lt;article&gt;</a:t>
            </a:r>
            <a:endParaRPr lang="en-IN" b="0" i="0" dirty="0">
              <a:solidFill>
                <a:srgbClr val="4CAF50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eorgia" panose="02040502050405020303" pitchFamily="18" charset="0"/>
                <a:hlinkClick r:id="rId6"/>
              </a:rPr>
              <a:t>&lt;audio&gt;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effectLst/>
                <a:latin typeface="Georgia" panose="02040502050405020303" pitchFamily="18" charset="0"/>
                <a:hlinkClick r:id="rId7"/>
              </a:rPr>
              <a:t>&lt;b&gt;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		</a:t>
            </a:r>
            <a:r>
              <a:rPr lang="en-IN" b="0" i="0" dirty="0">
                <a:effectLst/>
                <a:latin typeface="Georgia" panose="02040502050405020303" pitchFamily="18" charset="0"/>
                <a:hlinkClick r:id="rId8"/>
              </a:rPr>
              <a:t>&lt;body&gt;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effectLst/>
                <a:latin typeface="Georgia" panose="02040502050405020303" pitchFamily="18" charset="0"/>
                <a:hlinkClick r:id="rId9"/>
              </a:rPr>
              <a:t>&lt;</a:t>
            </a:r>
            <a:r>
              <a:rPr lang="en-IN" b="0" i="0" dirty="0" err="1">
                <a:effectLst/>
                <a:latin typeface="Georgia" panose="02040502050405020303" pitchFamily="18" charset="0"/>
                <a:hlinkClick r:id="rId9"/>
              </a:rPr>
              <a:t>br</a:t>
            </a:r>
            <a:r>
              <a:rPr lang="en-IN" b="0" i="0" dirty="0">
                <a:effectLst/>
                <a:latin typeface="Georgia" panose="02040502050405020303" pitchFamily="18" charset="0"/>
                <a:hlinkClick r:id="rId9"/>
              </a:rPr>
              <a:t>&gt;</a:t>
            </a:r>
            <a:endParaRPr lang="en-IN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10"/>
              </a:rPr>
              <a:t>&lt;button&gt;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effectLst/>
                <a:latin typeface="Georgia" panose="02040502050405020303" pitchFamily="18" charset="0"/>
                <a:hlinkClick r:id="rId11"/>
              </a:rPr>
              <a:t>&lt;code&gt;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12"/>
              </a:rPr>
              <a:t>&lt;dd&gt;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effectLst/>
                <a:latin typeface="Georgia" panose="02040502050405020303" pitchFamily="18" charset="0"/>
                <a:hlinkClick r:id="rId13"/>
              </a:rPr>
              <a:t>&lt;div&gt;</a:t>
            </a:r>
            <a:endParaRPr lang="en-IN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eorgia" panose="02040502050405020303" pitchFamily="18" charset="0"/>
                <a:hlinkClick r:id="rId14"/>
              </a:rPr>
              <a:t>&lt;dl&gt;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	</a:t>
            </a:r>
            <a:r>
              <a:rPr lang="en-IN" b="0" i="0" dirty="0">
                <a:effectLst/>
                <a:latin typeface="Georgia" panose="02040502050405020303" pitchFamily="18" charset="0"/>
                <a:hlinkClick r:id="rId15"/>
              </a:rPr>
              <a:t>&lt;dt&gt;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16"/>
              </a:rPr>
              <a:t>&lt;</a:t>
            </a:r>
            <a:r>
              <a:rPr lang="en-IN" b="0" i="0" dirty="0" err="1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16"/>
              </a:rPr>
              <a:t>em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16"/>
              </a:rPr>
              <a:t>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effectLst/>
                <a:latin typeface="Georgia" panose="02040502050405020303" pitchFamily="18" charset="0"/>
                <a:hlinkClick r:id="rId17"/>
              </a:rPr>
              <a:t>&lt;embed&gt;</a:t>
            </a:r>
            <a:endParaRPr lang="en-IN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eorgia" panose="02040502050405020303" pitchFamily="18" charset="0"/>
                <a:hlinkClick r:id="rId18"/>
              </a:rPr>
              <a:t>&lt;footer&gt;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effectLst/>
                <a:latin typeface="Georgia" panose="02040502050405020303" pitchFamily="18" charset="0"/>
                <a:hlinkClick r:id="rId19"/>
              </a:rPr>
              <a:t>&lt;form&gt;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		</a:t>
            </a:r>
            <a:r>
              <a:rPr lang="en-IN" dirty="0">
                <a:latin typeface="Georgia" panose="02040502050405020303" pitchFamily="18" charset="0"/>
              </a:rPr>
              <a:t>&lt;h1&gt;to</a:t>
            </a:r>
            <a:r>
              <a:rPr lang="en-IN" b="0" i="0" dirty="0">
                <a:effectLst/>
                <a:latin typeface="Georgia" panose="02040502050405020303" pitchFamily="18" charset="0"/>
                <a:hlinkClick r:id="rId20"/>
              </a:rPr>
              <a:t>&lt;h6&gt;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</a:t>
            </a:r>
            <a:r>
              <a:rPr lang="en-IN" b="0" i="0" dirty="0">
                <a:effectLst/>
                <a:latin typeface="Georgia" panose="02040502050405020303" pitchFamily="18" charset="0"/>
                <a:hlinkClick r:id="rId21"/>
              </a:rPr>
              <a:t>&lt;head&gt;</a:t>
            </a:r>
            <a:endParaRPr lang="en-IN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eorgia" panose="02040502050405020303" pitchFamily="18" charset="0"/>
                <a:hlinkClick r:id="rId22"/>
              </a:rPr>
              <a:t>&lt;header&gt;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23"/>
              </a:rPr>
              <a:t>&lt;hr&gt;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24"/>
              </a:rPr>
              <a:t>&lt;html&gt;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effectLst/>
                <a:latin typeface="Georgia" panose="02040502050405020303" pitchFamily="18" charset="0"/>
                <a:hlinkClick r:id="rId25"/>
              </a:rPr>
              <a:t>&lt;</a:t>
            </a:r>
            <a:r>
              <a:rPr lang="en-IN" b="0" i="0" dirty="0" err="1">
                <a:effectLst/>
                <a:latin typeface="Georgia" panose="02040502050405020303" pitchFamily="18" charset="0"/>
                <a:hlinkClick r:id="rId25"/>
              </a:rPr>
              <a:t>i</a:t>
            </a:r>
            <a:r>
              <a:rPr lang="en-IN" b="0" i="0" dirty="0">
                <a:effectLst/>
                <a:latin typeface="Georgia" panose="02040502050405020303" pitchFamily="18" charset="0"/>
                <a:hlinkClick r:id="rId25"/>
              </a:rPr>
              <a:t>&gt;</a:t>
            </a:r>
            <a:endParaRPr lang="en-IN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eorgia" panose="02040502050405020303" pitchFamily="18" charset="0"/>
                <a:hlinkClick r:id="rId26"/>
              </a:rPr>
              <a:t>&lt;iframe&gt;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27"/>
              </a:rPr>
              <a:t>&lt;</a:t>
            </a:r>
            <a:r>
              <a:rPr lang="en-IN" b="0" i="0" dirty="0" err="1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27"/>
              </a:rPr>
              <a:t>img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27"/>
              </a:rPr>
              <a:t>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		</a:t>
            </a:r>
            <a:r>
              <a:rPr lang="en-IN" b="0" i="0" dirty="0">
                <a:effectLst/>
                <a:latin typeface="Georgia" panose="02040502050405020303" pitchFamily="18" charset="0"/>
                <a:hlinkClick r:id="rId28"/>
              </a:rPr>
              <a:t>&lt;input&gt;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</a:t>
            </a:r>
            <a:r>
              <a:rPr lang="en-IN" b="0" i="0" dirty="0">
                <a:effectLst/>
                <a:latin typeface="Georgia" panose="02040502050405020303" pitchFamily="18" charset="0"/>
                <a:hlinkClick r:id="rId29"/>
              </a:rPr>
              <a:t>&lt;label&gt;</a:t>
            </a:r>
            <a:endParaRPr lang="en-IN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eorgia" panose="02040502050405020303" pitchFamily="18" charset="0"/>
                <a:hlinkClick r:id="rId30"/>
              </a:rPr>
              <a:t>&lt;li&gt;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31"/>
              </a:rPr>
              <a:t>&lt;link&gt;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		</a:t>
            </a:r>
            <a:r>
              <a:rPr lang="en-IN" b="0" i="0" dirty="0">
                <a:effectLst/>
                <a:latin typeface="Georgia" panose="02040502050405020303" pitchFamily="18" charset="0"/>
                <a:hlinkClick r:id="rId32"/>
              </a:rPr>
              <a:t>&lt;main&gt;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effectLst/>
                <a:latin typeface="Georgia" panose="02040502050405020303" pitchFamily="18" charset="0"/>
                <a:hlinkClick r:id="rId33"/>
              </a:rPr>
              <a:t>&lt;meta&gt;</a:t>
            </a:r>
            <a:endParaRPr lang="en-IN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34"/>
              </a:rPr>
              <a:t>&lt;nav&gt;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effectLst/>
                <a:latin typeface="Georgia" panose="02040502050405020303" pitchFamily="18" charset="0"/>
                <a:hlinkClick r:id="rId35"/>
              </a:rPr>
              <a:t>&lt;</a:t>
            </a:r>
            <a:r>
              <a:rPr lang="en-IN" b="0" i="0" dirty="0" err="1">
                <a:effectLst/>
                <a:latin typeface="Georgia" panose="02040502050405020303" pitchFamily="18" charset="0"/>
                <a:hlinkClick r:id="rId35"/>
              </a:rPr>
              <a:t>ol</a:t>
            </a:r>
            <a:r>
              <a:rPr lang="en-IN" b="0" i="0" dirty="0">
                <a:effectLst/>
                <a:latin typeface="Georgia" panose="02040502050405020303" pitchFamily="18" charset="0"/>
                <a:hlinkClick r:id="rId35"/>
              </a:rPr>
              <a:t>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36"/>
              </a:rPr>
              <a:t>&lt;p&gt;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37"/>
              </a:rPr>
              <a:t>&lt;q&gt;</a:t>
            </a:r>
            <a:endParaRPr lang="en-IN" b="0" i="0" dirty="0">
              <a:solidFill>
                <a:srgbClr val="4CAF50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eorgia" panose="02040502050405020303" pitchFamily="18" charset="0"/>
                <a:hlinkClick r:id="rId38"/>
              </a:rPr>
              <a:t>&lt;script&gt;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39"/>
              </a:rPr>
              <a:t>&lt;section&gt;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	</a:t>
            </a:r>
            <a:r>
              <a:rPr lang="en-IN" b="0" i="0" dirty="0">
                <a:effectLst/>
                <a:latin typeface="Georgia" panose="02040502050405020303" pitchFamily="18" charset="0"/>
                <a:hlinkClick r:id="rId40"/>
              </a:rPr>
              <a:t>&lt;small&gt;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</a:t>
            </a:r>
            <a:r>
              <a:rPr lang="en-IN" b="0" i="0" dirty="0">
                <a:effectLst/>
                <a:latin typeface="Georgia" panose="02040502050405020303" pitchFamily="18" charset="0"/>
                <a:hlinkClick r:id="rId41"/>
              </a:rPr>
              <a:t>&lt;source&gt;</a:t>
            </a:r>
            <a:endParaRPr lang="en-IN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eorgia" panose="02040502050405020303" pitchFamily="18" charset="0"/>
                <a:hlinkClick r:id="rId42"/>
              </a:rPr>
              <a:t>&lt;span&gt;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43"/>
              </a:rPr>
              <a:t>&lt;style&gt;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		</a:t>
            </a:r>
            <a:r>
              <a:rPr lang="en-IN" b="0" i="0" dirty="0">
                <a:effectLst/>
                <a:latin typeface="Georgia" panose="02040502050405020303" pitchFamily="18" charset="0"/>
                <a:hlinkClick r:id="rId44"/>
              </a:rPr>
              <a:t>&lt;sub&gt;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effectLst/>
                <a:latin typeface="Georgia" panose="02040502050405020303" pitchFamily="18" charset="0"/>
                <a:hlinkClick r:id="rId45"/>
              </a:rPr>
              <a:t>&lt;summary&gt;</a:t>
            </a:r>
            <a:endParaRPr lang="en-IN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46"/>
              </a:rPr>
              <a:t>&lt;sup&gt;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effectLst/>
                <a:latin typeface="Georgia" panose="02040502050405020303" pitchFamily="18" charset="0"/>
                <a:hlinkClick r:id="rId47"/>
              </a:rPr>
              <a:t>&lt;table&gt;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48"/>
              </a:rPr>
              <a:t>&lt;td&gt;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effectLst/>
                <a:latin typeface="Georgia" panose="02040502050405020303" pitchFamily="18" charset="0"/>
                <a:hlinkClick r:id="rId49"/>
              </a:rPr>
              <a:t>&lt;</a:t>
            </a:r>
            <a:r>
              <a:rPr lang="en-IN" b="0" i="0" dirty="0" err="1">
                <a:effectLst/>
                <a:latin typeface="Georgia" panose="02040502050405020303" pitchFamily="18" charset="0"/>
                <a:hlinkClick r:id="rId49"/>
              </a:rPr>
              <a:t>th</a:t>
            </a:r>
            <a:r>
              <a:rPr lang="en-IN" b="0" i="0" dirty="0">
                <a:effectLst/>
                <a:latin typeface="Georgia" panose="02040502050405020303" pitchFamily="18" charset="0"/>
                <a:hlinkClick r:id="rId49"/>
              </a:rPr>
              <a:t>&gt;</a:t>
            </a:r>
            <a:endParaRPr lang="en-IN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50"/>
              </a:rPr>
              <a:t>&lt;title&gt;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51"/>
              </a:rPr>
              <a:t>&lt;tr&gt;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</a:rPr>
              <a:t>					</a:t>
            </a:r>
            <a:r>
              <a:rPr lang="en-IN" b="0" i="0" dirty="0">
                <a:effectLst/>
                <a:latin typeface="Georgia" panose="02040502050405020303" pitchFamily="18" charset="0"/>
                <a:hlinkClick r:id="rId52"/>
              </a:rPr>
              <a:t>&lt;ul&gt;</a:t>
            </a:r>
            <a:r>
              <a:rPr lang="en-IN" b="0" i="0" dirty="0">
                <a:effectLst/>
                <a:latin typeface="Georgia" panose="02040502050405020303" pitchFamily="18" charset="0"/>
              </a:rPr>
              <a:t>			</a:t>
            </a:r>
            <a:r>
              <a:rPr lang="en-IN" b="0" i="0" dirty="0">
                <a:solidFill>
                  <a:srgbClr val="4CAF50"/>
                </a:solidFill>
                <a:effectLst/>
                <a:latin typeface="Georgia" panose="02040502050405020303" pitchFamily="18" charset="0"/>
                <a:hlinkClick r:id="rId53"/>
              </a:rPr>
              <a:t>&lt;video&gt;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527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302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all html tags in single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html tags in single page</dc:title>
  <dc:creator>mahes</dc:creator>
  <cp:lastModifiedBy>mahes</cp:lastModifiedBy>
  <cp:revision>3</cp:revision>
  <dcterms:created xsi:type="dcterms:W3CDTF">2021-03-16T12:02:46Z</dcterms:created>
  <dcterms:modified xsi:type="dcterms:W3CDTF">2021-03-16T12:26:00Z</dcterms:modified>
</cp:coreProperties>
</file>