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8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2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7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7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8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5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0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E00D40-23A2-4357-B494-3C6E084F5A23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6DEE43-BAC5-41A4-B7DC-54BFF1FB5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3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A60-F657-4EB2-8551-E0BF77B8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3337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Objective: What you'll learn in CSS3 Section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FFB1-B62F-4625-A87B-015CA3E7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054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What is CSS3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Inline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Comments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Internal </a:t>
            </a: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CSSand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External CSS with Linking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How to Debug CSS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Selectors as Universal Selector, Type Selector, Class Selector, ID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ID vs Class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Attribute Selector, Child Selector, Descendant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Adjacent Sibling Selector, General Adjacent Sibling Selector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Pseudo Class and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CSS Precedence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Colors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and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6829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Objective: What you'll learn in CSS3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you'll learn in CSS3 Section</dc:title>
  <dc:creator>mahes</dc:creator>
  <cp:lastModifiedBy>mahes</cp:lastModifiedBy>
  <cp:revision>1</cp:revision>
  <dcterms:created xsi:type="dcterms:W3CDTF">2021-03-17T19:20:09Z</dcterms:created>
  <dcterms:modified xsi:type="dcterms:W3CDTF">2021-03-17T19:21:49Z</dcterms:modified>
</cp:coreProperties>
</file>