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0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73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63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423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503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9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143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9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56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82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0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76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9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2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2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7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2301C8-9DF7-46A7-877B-5B32615E9A6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57DB1E-4A5E-4A15-BFED-16DCF37F4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9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C022-5CA7-489F-B283-2C469FCD1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entaur" panose="02030504050205020304" pitchFamily="18" charset="0"/>
              </a:rPr>
              <a:t>Things  to  Remember  in INTRODUCTION  TO  CSS3</a:t>
            </a:r>
            <a:endParaRPr lang="en-IN" sz="40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3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2E00-5041-4D0A-945E-0D80DBA8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5374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Inline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CSS Comments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Internal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External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Linking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How to Debug CSS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Universal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Type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Class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ID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Attribute Selector and Child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Descendant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Adjacent Sibling Selector and General Adjacent Sibling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Pseudo Class and Elements</a:t>
            </a:r>
          </a:p>
        </p:txBody>
      </p:sp>
    </p:spTree>
    <p:extLst>
      <p:ext uri="{BB962C8B-B14F-4D97-AF65-F5344CB8AC3E}">
        <p14:creationId xmlns:p14="http://schemas.microsoft.com/office/powerpoint/2010/main" val="21757048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49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Centaur</vt:lpstr>
      <vt:lpstr>Century Gothic</vt:lpstr>
      <vt:lpstr>Georgia</vt:lpstr>
      <vt:lpstr>Wingdings</vt:lpstr>
      <vt:lpstr>Wingdings 3</vt:lpstr>
      <vt:lpstr>Slice</vt:lpstr>
      <vt:lpstr>Things  to  Remember  in INTRODUCTION  TO  CSS3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 to  Remember  in INTRODUCTION  TO  CSS3</dc:title>
  <dc:creator>mahes</dc:creator>
  <cp:lastModifiedBy>mahes</cp:lastModifiedBy>
  <cp:revision>2</cp:revision>
  <dcterms:created xsi:type="dcterms:W3CDTF">2021-03-17T19:00:20Z</dcterms:created>
  <dcterms:modified xsi:type="dcterms:W3CDTF">2021-03-17T19:08:48Z</dcterms:modified>
</cp:coreProperties>
</file>