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6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7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2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46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236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183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3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3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9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4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95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0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8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57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391CFB-63B6-49DE-8A9D-CE80F53F20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A2A1A1-E4A9-41E9-88AD-D70E68314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50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8C63-9F84-4F4E-BCCE-5AFDFB216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entaur" panose="02030504050205020304" pitchFamily="18" charset="0"/>
              </a:rPr>
              <a:t>Summary: What you have learned in CSS3 Section</a:t>
            </a:r>
            <a:endParaRPr lang="en-IN" sz="44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9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71E1-59E3-43CB-A628-361FAAB6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48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What is CSS3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Inline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CSS Comments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Internal </a:t>
            </a:r>
            <a:r>
              <a:rPr lang="en-IN" dirty="0" err="1">
                <a:solidFill>
                  <a:schemeClr val="tx1"/>
                </a:solidFill>
                <a:latin typeface="Georgia" panose="02040502050405020303" pitchFamily="18" charset="0"/>
              </a:rPr>
              <a:t>CSSand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 External CSS with Linking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How to Debug CSS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CSS Selectors as Universal Selector, Type Selector, Class Selector, ID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ID vs Class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Attribute Selector, Child Selector, Descendant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Adjacent Sibling Selector, General Adjacent Sibling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Pseudo Class and 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CSS Precedence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chemeClr val="tx1"/>
                </a:solidFill>
                <a:latin typeface="Georgia" panose="02040502050405020303" pitchFamily="18" charset="0"/>
              </a:rPr>
              <a:t>Colors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and Text</a:t>
            </a:r>
          </a:p>
        </p:txBody>
      </p:sp>
    </p:spTree>
    <p:extLst>
      <p:ext uri="{BB962C8B-B14F-4D97-AF65-F5344CB8AC3E}">
        <p14:creationId xmlns:p14="http://schemas.microsoft.com/office/powerpoint/2010/main" val="17825651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72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Centaur</vt:lpstr>
      <vt:lpstr>Century Gothic</vt:lpstr>
      <vt:lpstr>Georgia</vt:lpstr>
      <vt:lpstr>Wingdings</vt:lpstr>
      <vt:lpstr>Wingdings 3</vt:lpstr>
      <vt:lpstr>Slice</vt:lpstr>
      <vt:lpstr>Summary: What you have learned in CSS3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Summary: What you have learned in CSS3 Section</dc:title>
  <dc:creator>mahes</dc:creator>
  <cp:lastModifiedBy>mahes</cp:lastModifiedBy>
  <cp:revision>1</cp:revision>
  <dcterms:created xsi:type="dcterms:W3CDTF">2021-03-17T19:12:12Z</dcterms:created>
  <dcterms:modified xsi:type="dcterms:W3CDTF">2021-03-17T19:16:00Z</dcterms:modified>
</cp:coreProperties>
</file>