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75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7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59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88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60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75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27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0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2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1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9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887D24-1732-474B-9381-2CB83AAA0B7F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AFAA56-18AD-4DF7-BBFD-1891224F30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2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C305-87CE-4831-863A-4C3FCFF6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813181"/>
          </a:xfrm>
        </p:spPr>
        <p:txBody>
          <a:bodyPr/>
          <a:lstStyle/>
          <a:p>
            <a:r>
              <a:rPr lang="en-IN" dirty="0"/>
              <a:t>Identifiers in </a:t>
            </a:r>
            <a:r>
              <a:rPr lang="en-IN" dirty="0" err="1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7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E1CB-6260-447B-B760-EB18CE0E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043196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Identifiers are names.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 JavaScript, identifiers are used to name variables (and keywords, and functions, and labels).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rules for legal names are much the same in most programming languages.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 JavaScript, the first character must be a letter, or an underscore (_), or a dollar sign ($).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Subsequent characters may be letters, digits, underscores, or dollar signs.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0537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74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Identifiers in Javascript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Identifiers in Javascript</dc:title>
  <dc:creator>mahes</dc:creator>
  <cp:lastModifiedBy>mahes</cp:lastModifiedBy>
  <cp:revision>1</cp:revision>
  <dcterms:created xsi:type="dcterms:W3CDTF">2021-03-20T17:07:17Z</dcterms:created>
  <dcterms:modified xsi:type="dcterms:W3CDTF">2021-03-20T17:12:14Z</dcterms:modified>
</cp:coreProperties>
</file>