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1813-66AD-4729-85CB-5ECCBF3077D8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7337-608C-4E4E-ABD4-4FEA944F41F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31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1813-66AD-4729-85CB-5ECCBF3077D8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7337-608C-4E4E-ABD4-4FEA944F4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536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1813-66AD-4729-85CB-5ECCBF3077D8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7337-608C-4E4E-ABD4-4FEA944F4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516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1813-66AD-4729-85CB-5ECCBF3077D8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7337-608C-4E4E-ABD4-4FEA944F41F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4134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1813-66AD-4729-85CB-5ECCBF3077D8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7337-608C-4E4E-ABD4-4FEA944F4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017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1813-66AD-4729-85CB-5ECCBF3077D8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7337-608C-4E4E-ABD4-4FEA944F41F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8598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1813-66AD-4729-85CB-5ECCBF3077D8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7337-608C-4E4E-ABD4-4FEA944F4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17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1813-66AD-4729-85CB-5ECCBF3077D8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7337-608C-4E4E-ABD4-4FEA944F4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014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1813-66AD-4729-85CB-5ECCBF3077D8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7337-608C-4E4E-ABD4-4FEA944F4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67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1813-66AD-4729-85CB-5ECCBF3077D8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7337-608C-4E4E-ABD4-4FEA944F4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26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1813-66AD-4729-85CB-5ECCBF3077D8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7337-608C-4E4E-ABD4-4FEA944F4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26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1813-66AD-4729-85CB-5ECCBF3077D8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7337-608C-4E4E-ABD4-4FEA944F4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49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1813-66AD-4729-85CB-5ECCBF3077D8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7337-608C-4E4E-ABD4-4FEA944F4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65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1813-66AD-4729-85CB-5ECCBF3077D8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7337-608C-4E4E-ABD4-4FEA944F4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69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1813-66AD-4729-85CB-5ECCBF3077D8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7337-608C-4E4E-ABD4-4FEA944F4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42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1813-66AD-4729-85CB-5ECCBF3077D8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7337-608C-4E4E-ABD4-4FEA944F4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05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1813-66AD-4729-85CB-5ECCBF3077D8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7337-608C-4E4E-ABD4-4FEA944F4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58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2A71813-66AD-4729-85CB-5ECCBF3077D8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DB97337-608C-4E4E-ABD4-4FEA944F4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613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5EC09-8E43-446C-87B4-AFF38017C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2619376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Georgia" panose="02040502050405020303" pitchFamily="18" charset="0"/>
              </a:rPr>
              <a:t>Things  to  Remember  in Introduction  to  </a:t>
            </a:r>
            <a:r>
              <a:rPr lang="en-IN" sz="3600" dirty="0" err="1">
                <a:latin typeface="Georgia" panose="02040502050405020303" pitchFamily="18" charset="0"/>
              </a:rPr>
              <a:t>Javascript</a:t>
            </a:r>
            <a:endParaRPr lang="en-IN" sz="3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185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8A706-00F6-4D8D-B730-D66EF009B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41972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IN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JavaScript Can Change HTML Content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JavaScript Can Change HTML Attribute Values.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JavaScript </a:t>
            </a:r>
            <a:r>
              <a:rPr lang="en-IN" sz="2400" b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Can Change HTML Styles (CSS)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JavaScript Can Hide HTML Elements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JavaScript Can Show HTML Elements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Georgia" panose="02040502050405020303" pitchFamily="18" charset="0"/>
              </a:rPr>
              <a:t>Internal JavaScript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Georgia" panose="02040502050405020303" pitchFamily="18" charset="0"/>
              </a:rPr>
              <a:t>Comments in JavaScript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Georgia" panose="02040502050405020303" pitchFamily="18" charset="0"/>
              </a:rPr>
              <a:t>External JavaScript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Georgia" panose="02040502050405020303" pitchFamily="18" charset="0"/>
              </a:rPr>
              <a:t>Inline JavaScript</a:t>
            </a:r>
          </a:p>
        </p:txBody>
      </p:sp>
    </p:spTree>
    <p:extLst>
      <p:ext uri="{BB962C8B-B14F-4D97-AF65-F5344CB8AC3E}">
        <p14:creationId xmlns:p14="http://schemas.microsoft.com/office/powerpoint/2010/main" val="45780771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</TotalTime>
  <Words>46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Century Gothic</vt:lpstr>
      <vt:lpstr>Georgia</vt:lpstr>
      <vt:lpstr>Wingdings</vt:lpstr>
      <vt:lpstr>Wingdings 3</vt:lpstr>
      <vt:lpstr>Slice</vt:lpstr>
      <vt:lpstr>Things  to  Remember  in Introduction  to  Javascript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Things  to  Remember  in Introduction  to  Javascript</dc:title>
  <dc:creator>mahes</dc:creator>
  <cp:lastModifiedBy>mahes</cp:lastModifiedBy>
  <cp:revision>2</cp:revision>
  <dcterms:created xsi:type="dcterms:W3CDTF">2021-03-20T04:21:15Z</dcterms:created>
  <dcterms:modified xsi:type="dcterms:W3CDTF">2021-03-20T15:21:13Z</dcterms:modified>
</cp:coreProperties>
</file>