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5BC0-3861-4E97-8837-2965364A4ACD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7B9-6861-435F-8749-26929431A58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5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5BC0-3861-4E97-8837-2965364A4ACD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7B9-6861-435F-8749-26929431A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24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5BC0-3861-4E97-8837-2965364A4ACD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7B9-6861-435F-8749-26929431A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465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5BC0-3861-4E97-8837-2965364A4ACD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7B9-6861-435F-8749-26929431A58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4919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5BC0-3861-4E97-8837-2965364A4ACD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7B9-6861-435F-8749-26929431A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517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5BC0-3861-4E97-8837-2965364A4ACD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7B9-6861-435F-8749-26929431A58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7243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5BC0-3861-4E97-8837-2965364A4ACD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7B9-6861-435F-8749-26929431A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334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5BC0-3861-4E97-8837-2965364A4ACD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7B9-6861-435F-8749-26929431A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281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5BC0-3861-4E97-8837-2965364A4ACD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7B9-6861-435F-8749-26929431A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36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5BC0-3861-4E97-8837-2965364A4ACD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7B9-6861-435F-8749-26929431A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69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5BC0-3861-4E97-8837-2965364A4ACD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7B9-6861-435F-8749-26929431A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82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5BC0-3861-4E97-8837-2965364A4ACD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7B9-6861-435F-8749-26929431A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69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5BC0-3861-4E97-8837-2965364A4ACD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7B9-6861-435F-8749-26929431A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99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5BC0-3861-4E97-8837-2965364A4ACD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7B9-6861-435F-8749-26929431A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49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5BC0-3861-4E97-8837-2965364A4ACD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7B9-6861-435F-8749-26929431A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39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5BC0-3861-4E97-8837-2965364A4ACD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7B9-6861-435F-8749-26929431A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23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5BC0-3861-4E97-8837-2965364A4ACD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47B9-6861-435F-8749-26929431A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19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23D5BC0-3861-4E97-8837-2965364A4ACD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38447B9-6861-435F-8749-26929431A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344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19C4-FB48-4FC5-889B-1FFE6596E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339090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Summary: What you have learned in </a:t>
            </a:r>
            <a:r>
              <a:rPr lang="en-US" sz="4000" dirty="0" err="1">
                <a:latin typeface="Georgia" panose="02040502050405020303" pitchFamily="18" charset="0"/>
              </a:rPr>
              <a:t>Javascript</a:t>
            </a:r>
            <a:r>
              <a:rPr lang="en-US" sz="4000" dirty="0">
                <a:latin typeface="Georgia" panose="02040502050405020303" pitchFamily="18" charset="0"/>
              </a:rPr>
              <a:t> Section</a:t>
            </a:r>
            <a:endParaRPr lang="en-IN" sz="4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28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F25C7-CE05-4F17-87B5-783154200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35305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JavaScript Can Change HTML Content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JavaScript Can Change HTML Attribute Values.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JavaScript Can Change HTML Styles (CSS)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JavaScript Can Hide HTML Elements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JavaScript Can Show HTML Elements</a:t>
            </a:r>
            <a:endParaRPr lang="en-IN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Georgia" panose="02040502050405020303" pitchFamily="18" charset="0"/>
              </a:rPr>
              <a:t>Internal JavaScript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Georgia" panose="02040502050405020303" pitchFamily="18" charset="0"/>
              </a:rPr>
              <a:t>Comments in JavaScript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Georgia" panose="02040502050405020303" pitchFamily="18" charset="0"/>
              </a:rPr>
              <a:t>External JavaScript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Georgia" panose="02040502050405020303" pitchFamily="18" charset="0"/>
              </a:rPr>
              <a:t>Inline JavaScript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Georgia" panose="02040502050405020303" pitchFamily="18" charset="0"/>
              </a:rPr>
              <a:t>Exercise with JavaScript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>
                <a:solidFill>
                  <a:schemeClr val="tx1"/>
                </a:solidFill>
                <a:latin typeface="Georgia" panose="02040502050405020303" pitchFamily="18" charset="0"/>
              </a:rPr>
              <a:t>How </a:t>
            </a:r>
            <a:r>
              <a:rPr lang="en-IN" sz="2400" dirty="0">
                <a:solidFill>
                  <a:schemeClr val="tx1"/>
                </a:solidFill>
                <a:latin typeface="Georgia" panose="02040502050405020303" pitchFamily="18" charset="0"/>
              </a:rPr>
              <a:t>to Debug JavaScript Code</a:t>
            </a:r>
          </a:p>
        </p:txBody>
      </p:sp>
    </p:spTree>
    <p:extLst>
      <p:ext uri="{BB962C8B-B14F-4D97-AF65-F5344CB8AC3E}">
        <p14:creationId xmlns:p14="http://schemas.microsoft.com/office/powerpoint/2010/main" val="146750916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</TotalTime>
  <Words>56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Century Gothic</vt:lpstr>
      <vt:lpstr>Georgia</vt:lpstr>
      <vt:lpstr>Wingdings</vt:lpstr>
      <vt:lpstr>Wingdings 3</vt:lpstr>
      <vt:lpstr>Slice</vt:lpstr>
      <vt:lpstr>Summary: What you have learned in Javascript Section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Summary: What you have learned in Javascript Section</dc:title>
  <dc:creator>mahes</dc:creator>
  <cp:lastModifiedBy>mahes</cp:lastModifiedBy>
  <cp:revision>1</cp:revision>
  <dcterms:created xsi:type="dcterms:W3CDTF">2021-03-20T15:21:17Z</dcterms:created>
  <dcterms:modified xsi:type="dcterms:W3CDTF">2021-03-20T15:24:35Z</dcterms:modified>
</cp:coreProperties>
</file>