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8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11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6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10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7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3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0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0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5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8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1EDF38-5298-41CA-A064-ED5A572F125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BBB5AC-FEEC-4F4C-B032-02F60A9BC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0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4796-B44C-44E2-90F4-1405B5AD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3853"/>
            <a:ext cx="8534400" cy="552372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2800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Introduction to XML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XML?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Does Not DO Anything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Difference Between XML and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Does Not Use Predefined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is Extensible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Simplifies Things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XML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788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9BF27C-9B60-49A8-9560-881B0161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84" y="703653"/>
            <a:ext cx="5782482" cy="23941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8200C-B2F4-4E58-9053-272158D76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89" y="3558589"/>
            <a:ext cx="574437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696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5</cp:revision>
  <dcterms:created xsi:type="dcterms:W3CDTF">2021-04-09T04:01:51Z</dcterms:created>
  <dcterms:modified xsi:type="dcterms:W3CDTF">2021-04-09T04:25:58Z</dcterms:modified>
</cp:coreProperties>
</file>