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79E-F24C-4010-8246-DB5919DEDA0B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F90-6E40-4284-A9D3-0736937571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88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79E-F24C-4010-8246-DB5919DEDA0B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F90-6E40-4284-A9D3-073693757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68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79E-F24C-4010-8246-DB5919DEDA0B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F90-6E40-4284-A9D3-073693757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20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79E-F24C-4010-8246-DB5919DEDA0B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F90-6E40-4284-A9D3-0736937571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881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79E-F24C-4010-8246-DB5919DEDA0B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F90-6E40-4284-A9D3-073693757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589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79E-F24C-4010-8246-DB5919DEDA0B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F90-6E40-4284-A9D3-0736937571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7215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79E-F24C-4010-8246-DB5919DEDA0B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F90-6E40-4284-A9D3-073693757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370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79E-F24C-4010-8246-DB5919DEDA0B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F90-6E40-4284-A9D3-073693757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49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79E-F24C-4010-8246-DB5919DEDA0B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F90-6E40-4284-A9D3-073693757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81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79E-F24C-4010-8246-DB5919DEDA0B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F90-6E40-4284-A9D3-073693757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11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79E-F24C-4010-8246-DB5919DEDA0B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F90-6E40-4284-A9D3-073693757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6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79E-F24C-4010-8246-DB5919DEDA0B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F90-6E40-4284-A9D3-073693757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10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79E-F24C-4010-8246-DB5919DEDA0B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F90-6E40-4284-A9D3-073693757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3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79E-F24C-4010-8246-DB5919DEDA0B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F90-6E40-4284-A9D3-073693757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1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79E-F24C-4010-8246-DB5919DEDA0B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F90-6E40-4284-A9D3-073693757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20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79E-F24C-4010-8246-DB5919DEDA0B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F90-6E40-4284-A9D3-073693757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2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079E-F24C-4010-8246-DB5919DEDA0B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F90-6E40-4284-A9D3-073693757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69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DFF079E-F24C-4010-8246-DB5919DEDA0B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214F90-6E40-4284-A9D3-073693757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333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AE3F-6C81-4590-8C1F-BFF40521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405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How Can XML be Used?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XML Separates Data from Presentation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XML is Often a Complement to 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XML Separates Data from HTML</a:t>
            </a:r>
          </a:p>
        </p:txBody>
      </p:sp>
    </p:spTree>
    <p:extLst>
      <p:ext uri="{BB962C8B-B14F-4D97-AF65-F5344CB8AC3E}">
        <p14:creationId xmlns:p14="http://schemas.microsoft.com/office/powerpoint/2010/main" val="152944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9C5425-FBE3-4300-BD52-D92CE9303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462" y="1533525"/>
            <a:ext cx="9250945" cy="2403993"/>
          </a:xfrm>
        </p:spPr>
      </p:pic>
    </p:spTree>
    <p:extLst>
      <p:ext uri="{BB962C8B-B14F-4D97-AF65-F5344CB8AC3E}">
        <p14:creationId xmlns:p14="http://schemas.microsoft.com/office/powerpoint/2010/main" val="2559347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23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Century Gothic</vt:lpstr>
      <vt:lpstr>Georgia</vt:lpstr>
      <vt:lpstr>Wingdings</vt:lpstr>
      <vt:lpstr>Wingdings 3</vt:lpstr>
      <vt:lpstr>Slice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</dc:creator>
  <cp:lastModifiedBy>mahes</cp:lastModifiedBy>
  <cp:revision>2</cp:revision>
  <dcterms:created xsi:type="dcterms:W3CDTF">2021-04-09T05:02:45Z</dcterms:created>
  <dcterms:modified xsi:type="dcterms:W3CDTF">2021-04-09T05:10:00Z</dcterms:modified>
</cp:coreProperties>
</file>