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9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83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72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90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2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75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1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3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8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9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6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C76B91-C504-46D5-A704-DB93B3A8DFA8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EC339C-6936-48D8-BBA7-CA209426A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978EF-85BB-4CC6-A08F-8F556C6F3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51" y="1464906"/>
            <a:ext cx="7574868" cy="3844212"/>
          </a:xfrm>
        </p:spPr>
      </p:pic>
    </p:spTree>
    <p:extLst>
      <p:ext uri="{BB962C8B-B14F-4D97-AF65-F5344CB8AC3E}">
        <p14:creationId xmlns:p14="http://schemas.microsoft.com/office/powerpoint/2010/main" val="28007718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</dc:creator>
  <cp:lastModifiedBy>mahes</cp:lastModifiedBy>
  <cp:revision>1</cp:revision>
  <dcterms:created xsi:type="dcterms:W3CDTF">2021-04-09T05:24:26Z</dcterms:created>
  <dcterms:modified xsi:type="dcterms:W3CDTF">2021-04-09T05:25:32Z</dcterms:modified>
</cp:coreProperties>
</file>